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0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624" autoAdjust="0"/>
  </p:normalViewPr>
  <p:slideViewPr>
    <p:cSldViewPr>
      <p:cViewPr>
        <p:scale>
          <a:sx n="89" d="100"/>
          <a:sy n="89" d="100"/>
        </p:scale>
        <p:origin x="-612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148B-F1E4-4B69-B21E-15511C9326A5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41A42-4868-47B2-B965-28D8B9436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41A42-4868-47B2-B965-28D8B943605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все для 1 класса\img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1714488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СКОРО В ШКОЛУ!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все для 1 класса\5cb7bf290f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293" y="0"/>
            <a:ext cx="9199293" cy="6715124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85720" y="2571744"/>
            <a:ext cx="4935632" cy="3929091"/>
          </a:xfrm>
          <a:prstGeom prst="wedgeRoundRectCallout">
            <a:avLst>
              <a:gd name="adj1" fmla="val 68575"/>
              <a:gd name="adj2" fmla="val -3062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«Здравствуйте ребята, меня зовут Нина Федоровна. Я работаю учителем младших классов в школе и хочу рассказать вам немного о своей профессии. Ребята, вы скоро пойдете в школу, где учителя научат вас писать слова, читать, решать задачи и примеры. Профессия учителя непростая, потому что учитель должен много знать и уметь, поделиться своими знаниями с учениками. Я много читаю, постоянно должна учиться сама, узнаю что-то новое и рассказываю это на уроках, что бы детям было интересно. Я встаю рано утром, потому что уроки в школе начинаются рано. Вечером же работаю дома – проверяю тетради и готовлюсь к урокам, как ученики. Профессия учителя – это трудная, но интересная работа. Я очень люблю свою работу, и каждый день провожу в школе интересные и полезные уроки.</a:t>
            </a:r>
            <a:endParaRPr lang="ru-RU" sz="1200" dirty="0">
              <a:latin typeface="Arial Black" pitchFamily="34" charset="0"/>
            </a:endParaRPr>
          </a:p>
        </p:txBody>
      </p:sp>
      <p:pic>
        <p:nvPicPr>
          <p:cNvPr id="10" name="Рисунок 9" descr="woman-teach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857232"/>
            <a:ext cx="3951229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ама\все для 1 класса\5cb7bf290f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711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Школа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" name="Содержимое 9" descr="c1ef95a5072b193c6c53f90b528fe8c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500174"/>
            <a:ext cx="8215369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ама\все для 1 класса\5cb7bf290f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7110" cy="6858000"/>
          </a:xfrm>
          <a:prstGeom prst="rect">
            <a:avLst/>
          </a:prstGeom>
          <a:noFill/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/>
              <a:t>Что лишнее?</a:t>
            </a:r>
          </a:p>
        </p:txBody>
      </p:sp>
      <p:pic>
        <p:nvPicPr>
          <p:cNvPr id="1026" name="Picture 2" descr="C:\Users\HOME\Desktop\Работа\2020\школа\картинки\HTB1vadJHpXXXXXlapXXq6xXFXXX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214422"/>
            <a:ext cx="2428892" cy="1785950"/>
          </a:xfrm>
          <a:prstGeom prst="rect">
            <a:avLst/>
          </a:prstGeom>
          <a:noFill/>
        </p:spPr>
      </p:pic>
      <p:pic>
        <p:nvPicPr>
          <p:cNvPr id="1027" name="Picture 3" descr="C:\Users\HOME\Desktop\Работа\2020\школа\картинки\0417-5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214422"/>
            <a:ext cx="2000264" cy="2000264"/>
          </a:xfrm>
          <a:prstGeom prst="rect">
            <a:avLst/>
          </a:prstGeom>
          <a:noFill/>
        </p:spPr>
      </p:pic>
      <p:pic>
        <p:nvPicPr>
          <p:cNvPr id="1028" name="Picture 4" descr="C:\Users\HOME\Desktop\Работа\2020\школа\картинки\kisspng-spoon-ladle-clip-art-soup-clipart-5ae1142a3c0409.07141491152470020224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214422"/>
            <a:ext cx="1785950" cy="2500330"/>
          </a:xfrm>
          <a:prstGeom prst="rect">
            <a:avLst/>
          </a:prstGeom>
          <a:noFill/>
        </p:spPr>
      </p:pic>
      <p:pic>
        <p:nvPicPr>
          <p:cNvPr id="1030" name="Picture 6" descr="C:\Users\HOME\Desktop\Работа\2020\школа\картинки\8765.png_12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929198"/>
            <a:ext cx="2286016" cy="1714536"/>
          </a:xfrm>
          <a:prstGeom prst="rect">
            <a:avLst/>
          </a:prstGeom>
          <a:noFill/>
        </p:spPr>
      </p:pic>
      <p:pic>
        <p:nvPicPr>
          <p:cNvPr id="1033" name="Picture 9" descr="C:\Users\HOME\Desktop\Работа\2020\школа\картинки\unnamed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071810"/>
            <a:ext cx="2214578" cy="1785950"/>
          </a:xfrm>
          <a:prstGeom prst="rect">
            <a:avLst/>
          </a:prstGeom>
          <a:noFill/>
        </p:spPr>
      </p:pic>
      <p:pic>
        <p:nvPicPr>
          <p:cNvPr id="1038" name="Picture 14" descr="C:\Users\HOME\Desktop\Работа\2020\школа\картинки\igolka.x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3643314"/>
            <a:ext cx="1643074" cy="2214578"/>
          </a:xfrm>
          <a:prstGeom prst="rect">
            <a:avLst/>
          </a:prstGeom>
          <a:noFill/>
        </p:spPr>
      </p:pic>
      <p:pic>
        <p:nvPicPr>
          <p:cNvPr id="4098" name="Picture 2" descr="C:\Users\HOME\Desktop\Работа\2020\школа\картинки\20a2b045283f63fec00cad54943493e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3429000"/>
            <a:ext cx="1785950" cy="2643206"/>
          </a:xfrm>
          <a:prstGeom prst="rect">
            <a:avLst/>
          </a:prstGeom>
          <a:noFill/>
        </p:spPr>
      </p:pic>
      <p:pic>
        <p:nvPicPr>
          <p:cNvPr id="4099" name="Picture 3" descr="C:\Users\HOME\Desktop\Работа\2020\школа\картинки\kisspng-drawing-blackboard-royalty-free-chalkboard-writing-5b085c2345a974.514388421527274531285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6314" y="3786190"/>
            <a:ext cx="2428892" cy="2047868"/>
          </a:xfrm>
          <a:prstGeom prst="rect">
            <a:avLst/>
          </a:prstGeom>
          <a:noFill/>
        </p:spPr>
      </p:pic>
      <p:pic>
        <p:nvPicPr>
          <p:cNvPr id="4100" name="Picture 4" descr="C:\Users\HOME\Desktop\Работа\2020\школа\картинки\l5112.80_14_tiff_1000x10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768" y="1214422"/>
            <a:ext cx="157163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а\все для 1 класса\5cb7bf290f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90" y="0"/>
            <a:ext cx="8997110" cy="6858000"/>
          </a:xfrm>
          <a:prstGeom prst="rect">
            <a:avLst/>
          </a:prstGeom>
          <a:noFill/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500042"/>
            <a:ext cx="6143668" cy="8572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Школьные принадлежности</a:t>
            </a:r>
          </a:p>
        </p:txBody>
      </p:sp>
      <p:pic>
        <p:nvPicPr>
          <p:cNvPr id="1026" name="Picture 2" descr="C:\Users\HOME\Desktop\Работа\2020\школа\картинки\backpack-bag-drawing-school-png-favpng-c2GkMXbr42xi62g0TU1T1JN9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3948180" cy="4525963"/>
          </a:xfrm>
          <a:prstGeom prst="rect">
            <a:avLst/>
          </a:prstGeom>
          <a:noFill/>
        </p:spPr>
      </p:pic>
      <p:pic>
        <p:nvPicPr>
          <p:cNvPr id="1028" name="Picture 4" descr="C:\Users\HOME\Desktop\Работа\2020\школа\картинки\png-transparent-laptop-paper-notebook-notebook-miscellaneous-rectangle-gras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857364"/>
            <a:ext cx="364333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а\все для 1 класса\5cb7bf290f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428604"/>
            <a:ext cx="6500858" cy="7143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Школьные принадлежности</a:t>
            </a:r>
            <a:endParaRPr lang="ru-RU" sz="3600" dirty="0" smtClean="0"/>
          </a:p>
        </p:txBody>
      </p:sp>
      <p:pic>
        <p:nvPicPr>
          <p:cNvPr id="6" name="Picture 13" descr="C:\Users\HOME\Desktop\Работа\2020\школа\картинки\fbd23bb23996853beda5759103071d4b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2786082" cy="2786082"/>
          </a:xfrm>
          <a:prstGeom prst="rect">
            <a:avLst/>
          </a:prstGeom>
          <a:noFill/>
        </p:spPr>
      </p:pic>
      <p:pic>
        <p:nvPicPr>
          <p:cNvPr id="2051" name="Picture 3" descr="C:\Users\HOME\Desktop\Работа\2020\школа\картинки\d2ebc9d0a48dfb508110b6960bbc32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85860"/>
            <a:ext cx="3071834" cy="3181353"/>
          </a:xfrm>
          <a:prstGeom prst="rect">
            <a:avLst/>
          </a:prstGeom>
          <a:noFill/>
        </p:spPr>
      </p:pic>
      <p:pic>
        <p:nvPicPr>
          <p:cNvPr id="9" name="Picture 5" descr="C:\Users\HOME\Desktop\Работа\2020\школа\картинки\ball-point-pen-drawing-line_1262-40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643446"/>
            <a:ext cx="3000396" cy="2071702"/>
          </a:xfrm>
          <a:prstGeom prst="rect">
            <a:avLst/>
          </a:prstGeom>
          <a:noFill/>
        </p:spPr>
      </p:pic>
      <p:pic>
        <p:nvPicPr>
          <p:cNvPr id="2053" name="Picture 5" descr="C:\Users\HOME\Desktop\Работа\2020\школа\картинки\u_88e846ceee446cea2505260d758a770f_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4257679"/>
            <a:ext cx="3238501" cy="2386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а\все для 1 класса\5cb7bf290f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711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357166"/>
            <a:ext cx="7215238" cy="9286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/>
              <a:t>Школьные принадлежности</a:t>
            </a:r>
            <a:endParaRPr lang="ru-RU" dirty="0" smtClean="0"/>
          </a:p>
        </p:txBody>
      </p:sp>
      <p:pic>
        <p:nvPicPr>
          <p:cNvPr id="3074" name="Picture 2" descr="C:\Users\HOME\Desktop\Работа\2020\школа\картинки\88877c480ba7de89c497e04ab2bef4d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4525963" cy="5000660"/>
          </a:xfrm>
          <a:prstGeom prst="rect">
            <a:avLst/>
          </a:prstGeom>
          <a:noFill/>
        </p:spPr>
      </p:pic>
      <p:pic>
        <p:nvPicPr>
          <p:cNvPr id="7" name="Picture 7" descr="C:\Users\HOME\Desktop\Работа\2020\школа\картинки\png-transparent-cartoon-book-cartoon-books-cartoon-character-pencil-tex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500174"/>
            <a:ext cx="2714644" cy="2214578"/>
          </a:xfrm>
          <a:prstGeom prst="rect">
            <a:avLst/>
          </a:prstGeom>
          <a:noFill/>
        </p:spPr>
      </p:pic>
      <p:pic>
        <p:nvPicPr>
          <p:cNvPr id="8" name="Picture 3" descr="C:\Users\HOME\Desktop\Работа\2020\школа\картинки\0417-5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857628"/>
            <a:ext cx="235745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все для 1 класса\5cb7bf290f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711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28794" y="357166"/>
            <a:ext cx="4786346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Расставь цифры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Users\HOME\Desktop\Работа\2020\школа\картинки\hello_html_m4ea20b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2984"/>
            <a:ext cx="607220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все для 1 класса\5cb7bf290f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7110" cy="6858000"/>
          </a:xfrm>
          <a:prstGeom prst="rect">
            <a:avLst/>
          </a:prstGeom>
          <a:noFill/>
        </p:spPr>
      </p:pic>
      <p:pic>
        <p:nvPicPr>
          <p:cNvPr id="4" name="Рисунок 3" descr="woman-teach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771" y="1357298"/>
            <a:ext cx="3951229" cy="5286412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7158" y="3000372"/>
            <a:ext cx="4578474" cy="2571768"/>
          </a:xfrm>
          <a:prstGeom prst="wedgeRoundRectCallout">
            <a:avLst>
              <a:gd name="adj1" fmla="val 68575"/>
              <a:gd name="adj2" fmla="val -3062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До свидания, ребята!!!!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56</Words>
  <PresentationFormat>Экран (4:3)</PresentationFormat>
  <Paragraphs>10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Школа</vt:lpstr>
      <vt:lpstr>Что лишнее?</vt:lpstr>
      <vt:lpstr>Школьные принадлежности</vt:lpstr>
      <vt:lpstr>Школьные принадлежности</vt:lpstr>
      <vt:lpstr>Школьные принадлежности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Беляевы</dc:creator>
  <cp:lastModifiedBy>HOME</cp:lastModifiedBy>
  <cp:revision>32</cp:revision>
  <dcterms:created xsi:type="dcterms:W3CDTF">2015-03-25T15:47:53Z</dcterms:created>
  <dcterms:modified xsi:type="dcterms:W3CDTF">2021-01-26T13:45:51Z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520629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