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930" y="434523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30" y="526146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68B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683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1496277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266547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61303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24289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61303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24289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 – друг человека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30" y="5261460"/>
            <a:ext cx="6550760" cy="137434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Мендыбаев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Алихан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Валявина Т.В.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Д/с №79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г.Орска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400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собак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3708" y="2937628"/>
            <a:ext cx="4733854" cy="61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Спасатели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FA8544E-DD79-4902-B9A3-13FB6AF652B2}"/>
              </a:ext>
            </a:extLst>
          </p:cNvPr>
          <p:cNvSpPr txBox="1">
            <a:spLocks/>
          </p:cNvSpPr>
          <p:nvPr/>
        </p:nvSpPr>
        <p:spPr>
          <a:xfrm>
            <a:off x="4410146" y="909698"/>
            <a:ext cx="4733854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/>
              <a:t>Поводыри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8A8177C-8973-40E8-95E1-6F9315C49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705"/>
            <a:ext cx="4914443" cy="32762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AE702EF-F6EA-4772-B69F-C7BC2B61E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29314"/>
          <a:stretch/>
        </p:blipFill>
        <p:spPr>
          <a:xfrm>
            <a:off x="4877413" y="1587339"/>
            <a:ext cx="4123032" cy="40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4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друг - Гаврик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590" y="2281425"/>
            <a:ext cx="4422877" cy="4201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друг Гаврик – русский спаниель. Он относится к охотничьим породам. Гаврик родился в феврале 2009 года. Ему 11 лет.  Домой его принесла мама, ему тогда был месяц. Он был светло-серого цвета с черным маленьким хвостиком, черными ушками и черным пятном на спине. У него была короткая шерсть. Он плохо ходил, много спал и ел только молоко.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6213ED-4068-4AFD-8F0A-4D0F2C00A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>
          <a:xfrm>
            <a:off x="454532" y="2281424"/>
            <a:ext cx="3773337" cy="38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6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138425"/>
            <a:ext cx="4123035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друг - Гаврик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17" y="2588205"/>
            <a:ext cx="4123035" cy="37421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Мама долго думала, какое имя ему дать. Его хотели назвать Граф, но он как-то раз </a:t>
            </a:r>
            <a:r>
              <a:rPr lang="ru-RU" dirty="0" err="1"/>
              <a:t>нашкодничал</a:t>
            </a:r>
            <a:r>
              <a:rPr lang="ru-RU" dirty="0"/>
              <a:t>, и после этого его решили назвать Гаврик.</a:t>
            </a:r>
          </a:p>
          <a:p>
            <a:pPr marL="0" indent="0">
              <a:buNone/>
            </a:pPr>
            <a:r>
              <a:rPr lang="ru-RU" dirty="0"/>
              <a:t>Через три месяца у него появилось много черных пятен по всему телу. Волосы стали длинные и кудрявые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732921C-E93F-46EF-8136-2A6C72875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20058" r="11829" b="34437"/>
          <a:stretch/>
        </p:blipFill>
        <p:spPr>
          <a:xfrm>
            <a:off x="1059784" y="2575686"/>
            <a:ext cx="2953747" cy="31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9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680310"/>
            <a:ext cx="4123035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друг - Гаврик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590" y="1596540"/>
            <a:ext cx="4877409" cy="52614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Сейчас он уже взрослый пес, </a:t>
            </a:r>
            <a:r>
              <a:rPr lang="ru-RU"/>
              <a:t>ему 11 </a:t>
            </a:r>
            <a:r>
              <a:rPr lang="ru-RU" dirty="0"/>
              <a:t>лет. У него красивая длинная шерсть.</a:t>
            </a:r>
          </a:p>
          <a:p>
            <a:pPr marL="0" indent="0">
              <a:buNone/>
            </a:pPr>
            <a:r>
              <a:rPr lang="ru-RU" dirty="0"/>
              <a:t>Он любит играть. Мы с ним играем в мяч дома,  а на улице он мне приносит палку.</a:t>
            </a:r>
          </a:p>
          <a:p>
            <a:pPr marL="0" indent="0">
              <a:buNone/>
            </a:pPr>
            <a:r>
              <a:rPr lang="ru-RU" dirty="0"/>
              <a:t>Утром его выводит на улицу дедушка, а вечером мы иногда выходим вместе дедушкой.</a:t>
            </a:r>
          </a:p>
          <a:p>
            <a:pPr marL="0" indent="0">
              <a:buNone/>
            </a:pPr>
            <a:r>
              <a:rPr lang="ru-RU" dirty="0"/>
              <a:t>Кормим мы его кормом, который покупаем в магазине. </a:t>
            </a:r>
          </a:p>
          <a:p>
            <a:pPr marL="0" indent="0">
              <a:buNone/>
            </a:pPr>
            <a:r>
              <a:rPr lang="ru-RU" dirty="0"/>
              <a:t>Гаврик меня любит, всегда радуется, виляет хвостом и лижет меня, когда я прихожу из садика.</a:t>
            </a:r>
          </a:p>
          <a:p>
            <a:pPr marL="0" indent="0">
              <a:buNone/>
            </a:pPr>
            <a:r>
              <a:rPr lang="ru-RU" dirty="0"/>
              <a:t>Он очень хороший и добрый.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34ABB7-F2CB-441B-819E-AA10F42F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8" y="1734449"/>
            <a:ext cx="3125877" cy="46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8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14" y="1083488"/>
            <a:ext cx="4123035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22" y="2207361"/>
            <a:ext cx="8246070" cy="213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помнить, что домашний питомец не игрушка, с ним нельзя просто поиграть, а потом выбросить, ему нужна наша постоянная забота и внимание.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1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481" y="1443835"/>
            <a:ext cx="41230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E5FB429-FABB-4184-B99C-7A98C8D1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84" y="2665475"/>
            <a:ext cx="5488230" cy="40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  <a:p>
            <a:r>
              <a:rPr lang="ru-RU" dirty="0"/>
              <a:t>Одомашнивание собак</a:t>
            </a:r>
            <a:endParaRPr lang="en-US" dirty="0"/>
          </a:p>
          <a:p>
            <a:r>
              <a:rPr lang="ru-RU" dirty="0"/>
              <a:t>Биологические особенности собак</a:t>
            </a:r>
            <a:endParaRPr lang="en-US" dirty="0"/>
          </a:p>
          <a:p>
            <a:r>
              <a:rPr lang="ru-RU" dirty="0"/>
              <a:t>Назначение собак</a:t>
            </a:r>
          </a:p>
          <a:p>
            <a:r>
              <a:rPr lang="ru-RU" dirty="0"/>
              <a:t>Профессии собак</a:t>
            </a:r>
          </a:p>
          <a:p>
            <a:r>
              <a:rPr lang="ru-RU" dirty="0"/>
              <a:t>Мой друг – Гаврик</a:t>
            </a:r>
          </a:p>
          <a:p>
            <a:r>
              <a:rPr lang="ru-RU" dirty="0"/>
              <a:t>Заключение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Введение: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40" y="2586835"/>
            <a:ext cx="7779720" cy="3918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Домашние животные играют большую роль в жизни человека. Еще много веков назад человек начал приручать и одомашнивать диких животных, которые требовались для дальнейшего выживания. </a:t>
            </a:r>
          </a:p>
          <a:p>
            <a:pPr marL="0" indent="0">
              <a:buNone/>
            </a:pPr>
            <a:r>
              <a:rPr lang="ru-RU" dirty="0"/>
              <a:t>Собака – домашнее животное.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Одомашнивание собак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418" y="2475644"/>
            <a:ext cx="5039265" cy="3206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Первобытные племена первыми приручили собаку. Люди и волки жили рядом и добывали себе пропитание одним способом – охотой. 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68A2D2-A876-4A96-B85C-6A7EDD01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95"/>
          <a:stretch/>
        </p:blipFill>
        <p:spPr>
          <a:xfrm>
            <a:off x="457200" y="2279341"/>
            <a:ext cx="3312457" cy="35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07" y="833015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особенности собак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590" y="2512770"/>
            <a:ext cx="4733855" cy="2748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Продолжительность жизни собак 10-12 лет. Масса собаки зависит от её телосложения и количества жировых запасов. 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EC6AE44-D018-4E89-922A-F937D8955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0" y="2207360"/>
            <a:ext cx="3336491" cy="39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07" y="833015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собак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3970329" cy="6108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Собаки бывают охотничьи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EA32FE6-A859-45D2-A2CA-717433A95292}"/>
              </a:ext>
            </a:extLst>
          </p:cNvPr>
          <p:cNvSpPr txBox="1">
            <a:spLocks/>
          </p:cNvSpPr>
          <p:nvPr/>
        </p:nvSpPr>
        <p:spPr>
          <a:xfrm>
            <a:off x="5640935" y="1596540"/>
            <a:ext cx="3788784" cy="561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/>
              <a:t>Служебные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4438CDF-E393-453E-B3C1-789A704BC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4" y="2207358"/>
            <a:ext cx="2857500" cy="42862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DDBA919-7E3F-4D09-820D-641702F1A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9" y="2207360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07" y="833015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собак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380" y="1589363"/>
            <a:ext cx="4733854" cy="6108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Собаки бывают декоративные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167C21-31C2-483B-8695-F3F2BC69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18339"/>
          <a:stretch/>
        </p:blipFill>
        <p:spPr>
          <a:xfrm>
            <a:off x="601670" y="2207360"/>
            <a:ext cx="3206806" cy="4114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6511B4-73D8-4B9B-BBD9-2C7AB18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07" y="220736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400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собак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7265" y="3123590"/>
            <a:ext cx="4733854" cy="61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Ездовые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FA8544E-DD79-4902-B9A3-13FB6AF652B2}"/>
              </a:ext>
            </a:extLst>
          </p:cNvPr>
          <p:cNvSpPr txBox="1">
            <a:spLocks/>
          </p:cNvSpPr>
          <p:nvPr/>
        </p:nvSpPr>
        <p:spPr>
          <a:xfrm>
            <a:off x="4410146" y="909698"/>
            <a:ext cx="4733854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/>
              <a:t>Пастухи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8CBCC2E-B218-4D3C-9C80-A6F8123A6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4930" b="9515"/>
          <a:stretch/>
        </p:blipFill>
        <p:spPr>
          <a:xfrm>
            <a:off x="419" y="3882411"/>
            <a:ext cx="4571581" cy="29647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819CD4C-4C57-424F-BADE-61643C9B2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13" y="1404515"/>
            <a:ext cx="4733854" cy="31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400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собак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7265" y="3123590"/>
            <a:ext cx="4733854" cy="61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Ищейки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FA8544E-DD79-4902-B9A3-13FB6AF652B2}"/>
              </a:ext>
            </a:extLst>
          </p:cNvPr>
          <p:cNvSpPr txBox="1">
            <a:spLocks/>
          </p:cNvSpPr>
          <p:nvPr/>
        </p:nvSpPr>
        <p:spPr>
          <a:xfrm>
            <a:off x="4410146" y="909698"/>
            <a:ext cx="4733854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/>
              <a:t>Охотники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645403-BE1D-4107-B390-19F96D810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006"/>
            <a:ext cx="4673991" cy="31159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843000A-21A4-4EFB-94A7-96AF3713C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7" r="3137"/>
          <a:stretch/>
        </p:blipFill>
        <p:spPr>
          <a:xfrm>
            <a:off x="4673991" y="1480354"/>
            <a:ext cx="4479762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378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Собака – друг человека</vt:lpstr>
      <vt:lpstr>Содержание:</vt:lpstr>
      <vt:lpstr>Введение:</vt:lpstr>
      <vt:lpstr>Одомашнивание собак</vt:lpstr>
      <vt:lpstr>Биологические особенности собак</vt:lpstr>
      <vt:lpstr>Назначение собак</vt:lpstr>
      <vt:lpstr>Назначение собак</vt:lpstr>
      <vt:lpstr>Профессии собак</vt:lpstr>
      <vt:lpstr>Профессии собак</vt:lpstr>
      <vt:lpstr>Профессии собак</vt:lpstr>
      <vt:lpstr>Мой друг - Гаврик</vt:lpstr>
      <vt:lpstr>Мой друг - Гаврик</vt:lpstr>
      <vt:lpstr>Мой друг - Гаврик</vt:lpstr>
      <vt:lpstr>Заключение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ДС 79</cp:lastModifiedBy>
  <cp:revision>31</cp:revision>
  <dcterms:created xsi:type="dcterms:W3CDTF">2013-08-21T19:17:07Z</dcterms:created>
  <dcterms:modified xsi:type="dcterms:W3CDTF">2021-01-28T07:15:00Z</dcterms:modified>
</cp:coreProperties>
</file>