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51E9B77-D21D-4B50-83B0-70EC41DA142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1504983-F318-464E-9111-FA4B9FEE74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9B77-D21D-4B50-83B0-70EC41DA142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983-F318-464E-9111-FA4B9FEE74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9B77-D21D-4B50-83B0-70EC41DA142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983-F318-464E-9111-FA4B9FEE74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9B77-D21D-4B50-83B0-70EC41DA142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983-F318-464E-9111-FA4B9FEE74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9B77-D21D-4B50-83B0-70EC41DA142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983-F318-464E-9111-FA4B9FEE74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9B77-D21D-4B50-83B0-70EC41DA142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983-F318-464E-9111-FA4B9FEE74F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9B77-D21D-4B50-83B0-70EC41DA142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983-F318-464E-9111-FA4B9FEE74F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9B77-D21D-4B50-83B0-70EC41DA142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983-F318-464E-9111-FA4B9FEE74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9B77-D21D-4B50-83B0-70EC41DA142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983-F318-464E-9111-FA4B9FEE74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51E9B77-D21D-4B50-83B0-70EC41DA142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1504983-F318-464E-9111-FA4B9FEE74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51E9B77-D21D-4B50-83B0-70EC41DA142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1504983-F318-464E-9111-FA4B9FEE74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51E9B77-D21D-4B50-83B0-70EC41DA142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1504983-F318-464E-9111-FA4B9FEE74F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Victorian</a:t>
            </a:r>
            <a:r>
              <a:rPr lang="fr-FR" dirty="0" smtClean="0"/>
              <a:t> </a:t>
            </a:r>
            <a:r>
              <a:rPr lang="fr-FR" dirty="0" err="1" smtClean="0"/>
              <a:t>Era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Power and </a:t>
            </a:r>
            <a:r>
              <a:rPr lang="fr-FR" dirty="0" err="1" smtClean="0">
                <a:solidFill>
                  <a:schemeClr val="tx1"/>
                </a:solidFill>
              </a:rPr>
              <a:t>Politics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</a:t>
            </a:r>
            <a:r>
              <a:rPr lang="fr-F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reign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07904" y="242088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-1837</a:t>
            </a:r>
          </a:p>
          <a:p>
            <a:r>
              <a:rPr lang="fr-FR" dirty="0" smtClean="0"/>
              <a:t>- 1901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76861"/>
            <a:ext cx="3273152" cy="245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45074" y="458112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United </a:t>
            </a:r>
            <a:r>
              <a:rPr lang="fr-FR" dirty="0" err="1"/>
              <a:t>K</a:t>
            </a:r>
            <a:r>
              <a:rPr lang="fr-FR" dirty="0" err="1" smtClean="0"/>
              <a:t>ingdom</a:t>
            </a:r>
            <a:r>
              <a:rPr lang="fr-FR" dirty="0" smtClean="0"/>
              <a:t> of Great </a:t>
            </a:r>
            <a:r>
              <a:rPr lang="fr-FR" dirty="0" err="1" smtClean="0"/>
              <a:t>Britain</a:t>
            </a:r>
            <a:r>
              <a:rPr lang="fr-FR" dirty="0" smtClean="0"/>
              <a:t> and Ireland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78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85" y="1733411"/>
            <a:ext cx="3892451" cy="262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716016" y="184482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</a:t>
            </a:r>
            <a:r>
              <a:rPr lang="fr-FR" dirty="0" smtClean="0">
                <a:effectLst/>
              </a:rPr>
              <a:t>on-interference in government affairs, respecting the role of Parliament.</a:t>
            </a:r>
          </a:p>
          <a:p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2160240" cy="342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63688" y="479715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effectLst/>
              </a:rPr>
              <a:t>the abolition of </a:t>
            </a:r>
            <a:r>
              <a:rPr lang="fr-FR" dirty="0" err="1" smtClean="0">
                <a:effectLst/>
              </a:rPr>
              <a:t>slavery</a:t>
            </a:r>
            <a:r>
              <a:rPr lang="fr-FR" dirty="0" smtClean="0">
                <a:effectLst/>
              </a:rPr>
              <a:t> and </a:t>
            </a:r>
            <a:r>
              <a:rPr lang="fr-FR" dirty="0" err="1" smtClean="0">
                <a:effectLst/>
              </a:rPr>
              <a:t>advocating</a:t>
            </a:r>
            <a:r>
              <a:rPr lang="fr-FR" dirty="0" smtClean="0">
                <a:effectLst/>
              </a:rPr>
              <a:t> for </a:t>
            </a:r>
            <a:r>
              <a:rPr lang="fr-FR" dirty="0" err="1" smtClean="0">
                <a:effectLst/>
              </a:rPr>
              <a:t>worker’s</a:t>
            </a:r>
            <a:r>
              <a:rPr lang="fr-FR" dirty="0" smtClean="0">
                <a:effectLst/>
              </a:rPr>
              <a:t> </a:t>
            </a:r>
            <a:r>
              <a:rPr lang="fr-FR" dirty="0" err="1" smtClean="0">
                <a:effectLst/>
              </a:rPr>
              <a:t>rights</a:t>
            </a:r>
            <a:endParaRPr lang="fr-FR" dirty="0" smtClean="0">
              <a:effectLst/>
            </a:endParaRP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87624" y="620688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Her Policy</a:t>
            </a:r>
            <a:endParaRPr lang="fr-FR" sz="4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312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2304256" cy="295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19872" y="24208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-Prince Albert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7245"/>
            <a:ext cx="3672408" cy="287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483768" y="476476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She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9 </a:t>
            </a:r>
            <a:r>
              <a:rPr lang="fr-FR" dirty="0" err="1" smtClean="0"/>
              <a:t>children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Prince Albert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087724" y="589330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Family</a:t>
            </a:r>
            <a:endParaRPr lang="fr-FR" sz="4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82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2952328" cy="38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462511" cy="439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00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3398"/>
            <a:ext cx="4670792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96136" y="242088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-1876</a:t>
            </a:r>
          </a:p>
          <a:p>
            <a:r>
              <a:rPr lang="fr-FR" dirty="0" smtClean="0"/>
              <a:t>-</a:t>
            </a:r>
            <a:r>
              <a:rPr lang="fr-FR" dirty="0" err="1" smtClean="0"/>
              <a:t>Empress</a:t>
            </a:r>
            <a:r>
              <a:rPr lang="fr-FR" dirty="0" smtClean="0"/>
              <a:t> of </a:t>
            </a:r>
            <a:r>
              <a:rPr lang="fr-FR" dirty="0" err="1" smtClean="0"/>
              <a:t>India</a:t>
            </a:r>
            <a:endParaRPr lang="fr-FR" dirty="0" smtClean="0"/>
          </a:p>
          <a:p>
            <a:r>
              <a:rPr lang="fr-FR" dirty="0" smtClean="0"/>
              <a:t>-A </a:t>
            </a:r>
            <a:r>
              <a:rPr lang="fr-FR" dirty="0" err="1" smtClean="0"/>
              <a:t>strategic</a:t>
            </a:r>
            <a:r>
              <a:rPr lang="fr-FR" dirty="0" smtClean="0"/>
              <a:t> move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971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Benjamin Disraeli ?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2483729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211960" y="263691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-British </a:t>
            </a:r>
            <a:r>
              <a:rPr lang="fr-FR" dirty="0" err="1" smtClean="0"/>
              <a:t>Politician</a:t>
            </a:r>
            <a:endParaRPr lang="fr-FR" dirty="0" smtClean="0"/>
          </a:p>
          <a:p>
            <a:r>
              <a:rPr lang="fr-FR" dirty="0" smtClean="0"/>
              <a:t>-Prime </a:t>
            </a:r>
            <a:r>
              <a:rPr lang="fr-FR" dirty="0" err="1" smtClean="0"/>
              <a:t>Minister</a:t>
            </a:r>
            <a:endParaRPr lang="fr-FR" dirty="0" smtClean="0"/>
          </a:p>
          <a:p>
            <a:r>
              <a:rPr lang="fr-FR" dirty="0" smtClean="0"/>
              <a:t>-An important </a:t>
            </a:r>
            <a:r>
              <a:rPr lang="fr-FR" dirty="0" err="1" smtClean="0"/>
              <a:t>advisor</a:t>
            </a:r>
            <a:r>
              <a:rPr lang="fr-FR" dirty="0" smtClean="0"/>
              <a:t> to the </a:t>
            </a:r>
            <a:r>
              <a:rPr lang="fr-FR" dirty="0" err="1" smtClean="0"/>
              <a:t>Queen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376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63</TotalTime>
  <Words>81</Words>
  <Application>Microsoft Office PowerPoint</Application>
  <PresentationFormat>Affichage à l'écran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Punaise</vt:lpstr>
      <vt:lpstr>Victorian Era</vt:lpstr>
      <vt:lpstr>Her reign</vt:lpstr>
      <vt:lpstr>Présentation PowerPoint</vt:lpstr>
      <vt:lpstr>Présentation PowerPoint</vt:lpstr>
      <vt:lpstr>Présentation PowerPoint</vt:lpstr>
      <vt:lpstr>Présentation PowerPoint</vt:lpstr>
      <vt:lpstr>Who is Benjamin Disraeli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Victorian Era</dc:title>
  <dc:creator>Elève</dc:creator>
  <cp:lastModifiedBy>Elève</cp:lastModifiedBy>
  <cp:revision>6</cp:revision>
  <dcterms:created xsi:type="dcterms:W3CDTF">2024-09-23T07:49:04Z</dcterms:created>
  <dcterms:modified xsi:type="dcterms:W3CDTF">2024-09-23T08:53:03Z</dcterms:modified>
</cp:coreProperties>
</file>