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Modifiez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5B4A1039-9740-4BC1-B947-2095B8C90A52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02/10/2024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A2CDBAA-CC77-42F1-AC3F-2AB26BC1262A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Modifiez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3200" spc="-1" strike="noStrike">
                <a:solidFill>
                  <a:srgbClr val="000000"/>
                </a:solidFill>
                <a:latin typeface="Calibri"/>
              </a:rPr>
              <a:t>Modifiez les styles du texte du masque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3EDAE645-E6D0-4CE7-AE44-3C1F6C088555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02/10/2024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A68A6C4-0674-4916-B755-87076AD91810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395640" y="40464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Victorian architecture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3" name="Picture 2" descr=""/>
          <p:cNvPicPr/>
          <p:nvPr/>
        </p:nvPicPr>
        <p:blipFill>
          <a:blip r:embed="rId1"/>
          <a:stretch/>
        </p:blipFill>
        <p:spPr>
          <a:xfrm>
            <a:off x="792000" y="1728000"/>
            <a:ext cx="3330000" cy="469944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4338000" y="2484720"/>
            <a:ext cx="4446000" cy="291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698760" y="360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What did the architecture look like before the victorian reign ?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576000" y="1800000"/>
            <a:ext cx="2016000" cy="2138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latin typeface="Arial"/>
              </a:rPr>
              <a:t>- Neoclassic</a:t>
            </a:r>
            <a:br/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inspiration of classic</a:t>
            </a:r>
            <a:endParaRPr b="0" lang="fr-FR" sz="1800" spc="-1" strike="noStrike">
              <a:latin typeface="Arial"/>
            </a:endParaRPr>
          </a:p>
          <a:p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- they reproduced the grec architecture  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5184000" y="1727280"/>
            <a:ext cx="2952000" cy="216072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4824000" y="3960000"/>
            <a:ext cx="3764520" cy="2520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When did it appear and why ?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457200" y="1600200"/>
            <a:ext cx="2386080" cy="3340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1837-1901</a:t>
            </a:r>
            <a:br/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industrial revolution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New technology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" name="Picture 2" descr=""/>
          <p:cNvPicPr/>
          <p:nvPr/>
        </p:nvPicPr>
        <p:blipFill>
          <a:blip r:embed="rId1"/>
          <a:stretch/>
        </p:blipFill>
        <p:spPr>
          <a:xfrm>
            <a:off x="5652000" y="1268640"/>
            <a:ext cx="3168000" cy="2423520"/>
          </a:xfrm>
          <a:prstGeom prst="rect">
            <a:avLst/>
          </a:prstGeom>
          <a:ln>
            <a:noFill/>
          </a:ln>
        </p:spPr>
      </p:pic>
      <p:pic>
        <p:nvPicPr>
          <p:cNvPr id="92" name="Picture 3" descr=""/>
          <p:cNvPicPr/>
          <p:nvPr/>
        </p:nvPicPr>
        <p:blipFill>
          <a:blip r:embed="rId2"/>
          <a:stretch/>
        </p:blipFill>
        <p:spPr>
          <a:xfrm>
            <a:off x="5086440" y="3933000"/>
            <a:ext cx="3867480" cy="2577960"/>
          </a:xfrm>
          <a:prstGeom prst="rect">
            <a:avLst/>
          </a:prstGeom>
          <a:ln>
            <a:noFill/>
          </a:ln>
        </p:spPr>
      </p:pic>
      <p:pic>
        <p:nvPicPr>
          <p:cNvPr id="93" name="Picture 4" descr=""/>
          <p:cNvPicPr/>
          <p:nvPr/>
        </p:nvPicPr>
        <p:blipFill>
          <a:blip r:embed="rId3"/>
          <a:stretch/>
        </p:blipFill>
        <p:spPr>
          <a:xfrm>
            <a:off x="1259640" y="3912480"/>
            <a:ext cx="3456000" cy="259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The gothic reveal 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107640" y="1484640"/>
            <a:ext cx="3528000" cy="52563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most iconic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symmetry style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It follows the neoclassic </a:t>
            </a:r>
            <a:br/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Sint-Petrus-en-Pauluskerk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Tom tower 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Palace of Westminster</a:t>
            </a:r>
            <a:br/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6" name="Picture 2" descr=""/>
          <p:cNvPicPr/>
          <p:nvPr/>
        </p:nvPicPr>
        <p:blipFill>
          <a:blip r:embed="rId1"/>
          <a:stretch/>
        </p:blipFill>
        <p:spPr>
          <a:xfrm>
            <a:off x="3708000" y="2061000"/>
            <a:ext cx="2724120" cy="4464000"/>
          </a:xfrm>
          <a:prstGeom prst="rect">
            <a:avLst/>
          </a:prstGeom>
          <a:ln>
            <a:noFill/>
          </a:ln>
        </p:spPr>
      </p:pic>
      <p:pic>
        <p:nvPicPr>
          <p:cNvPr id="97" name="Picture 3" descr=""/>
          <p:cNvPicPr/>
          <p:nvPr/>
        </p:nvPicPr>
        <p:blipFill>
          <a:blip r:embed="rId2"/>
          <a:stretch/>
        </p:blipFill>
        <p:spPr>
          <a:xfrm>
            <a:off x="6478200" y="944640"/>
            <a:ext cx="2634840" cy="2232000"/>
          </a:xfrm>
          <a:prstGeom prst="rect">
            <a:avLst/>
          </a:prstGeom>
          <a:ln>
            <a:noFill/>
          </a:ln>
        </p:spPr>
      </p:pic>
      <p:pic>
        <p:nvPicPr>
          <p:cNvPr id="98" name="Picture 4" descr=""/>
          <p:cNvPicPr/>
          <p:nvPr/>
        </p:nvPicPr>
        <p:blipFill>
          <a:blip r:embed="rId3"/>
          <a:stretch/>
        </p:blipFill>
        <p:spPr>
          <a:xfrm>
            <a:off x="6948360" y="3209760"/>
            <a:ext cx="1834920" cy="3638160"/>
          </a:xfrm>
          <a:prstGeom prst="rect">
            <a:avLst/>
          </a:prstGeom>
          <a:ln>
            <a:noFill/>
          </a:ln>
        </p:spPr>
      </p:pic>
      <p:pic>
        <p:nvPicPr>
          <p:cNvPr id="99" name="" descr=""/>
          <p:cNvPicPr/>
          <p:nvPr/>
        </p:nvPicPr>
        <p:blipFill>
          <a:blip r:embed="rId4"/>
          <a:stretch/>
        </p:blipFill>
        <p:spPr>
          <a:xfrm>
            <a:off x="471240" y="4464000"/>
            <a:ext cx="2984760" cy="165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Decoration during the victorian reign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Picture 2" descr=""/>
          <p:cNvPicPr/>
          <p:nvPr/>
        </p:nvPicPr>
        <p:blipFill>
          <a:blip r:embed="rId1"/>
          <a:stretch/>
        </p:blipFill>
        <p:spPr>
          <a:xfrm>
            <a:off x="4788000" y="3957120"/>
            <a:ext cx="3744000" cy="2809800"/>
          </a:xfrm>
          <a:prstGeom prst="rect">
            <a:avLst/>
          </a:prstGeom>
          <a:ln>
            <a:noFill/>
          </a:ln>
        </p:spPr>
      </p:pic>
      <p:pic>
        <p:nvPicPr>
          <p:cNvPr id="102" name="Picture 3" descr=""/>
          <p:cNvPicPr/>
          <p:nvPr/>
        </p:nvPicPr>
        <p:blipFill>
          <a:blip r:embed="rId2"/>
          <a:stretch/>
        </p:blipFill>
        <p:spPr>
          <a:xfrm>
            <a:off x="4788000" y="1268640"/>
            <a:ext cx="3994200" cy="2664000"/>
          </a:xfrm>
          <a:prstGeom prst="rect">
            <a:avLst/>
          </a:prstGeom>
          <a:ln>
            <a:noFill/>
          </a:ln>
        </p:spPr>
      </p:pic>
      <p:sp>
        <p:nvSpPr>
          <p:cNvPr id="103" name="CustomShape 2"/>
          <p:cNvSpPr/>
          <p:nvPr/>
        </p:nvSpPr>
        <p:spPr>
          <a:xfrm>
            <a:off x="467640" y="1700640"/>
            <a:ext cx="38880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Heavy curtains , flowery wallpaper , carpets , ornaments , painting , plants </a:t>
            </a:r>
            <a:endParaRPr b="0" lang="fr-FR" sz="18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Fun fact 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5" name="Picture 2" descr=""/>
          <p:cNvPicPr/>
          <p:nvPr/>
        </p:nvPicPr>
        <p:blipFill>
          <a:blip r:embed="rId1"/>
          <a:stretch/>
        </p:blipFill>
        <p:spPr>
          <a:xfrm>
            <a:off x="2309040" y="1600200"/>
            <a:ext cx="4525560" cy="4525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Conclusion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Picture 3" descr=""/>
          <p:cNvPicPr/>
          <p:nvPr/>
        </p:nvPicPr>
        <p:blipFill>
          <a:blip r:embed="rId1"/>
          <a:stretch/>
        </p:blipFill>
        <p:spPr>
          <a:xfrm>
            <a:off x="2699640" y="1340640"/>
            <a:ext cx="3785040" cy="5046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48276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Avez vous tout compris ?  </a:t>
            </a:r>
            <a:br/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TextShape 2"/>
          <p:cNvSpPr txBox="1"/>
          <p:nvPr/>
        </p:nvSpPr>
        <p:spPr>
          <a:xfrm>
            <a:off x="648000" y="1008000"/>
            <a:ext cx="6912000" cy="2905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latin typeface="Arial"/>
              </a:rPr>
              <a:t>1 ) Why did the victorian architecture appear ?</a:t>
            </a:r>
            <a:br/>
            <a:br/>
            <a:r>
              <a:rPr b="0" lang="fr-FR" sz="1800" spc="-1" strike="noStrike">
                <a:latin typeface="Arial"/>
              </a:rPr>
              <a:t>2 ) Give the name of the main style </a:t>
            </a:r>
            <a:br/>
            <a:br/>
            <a:r>
              <a:rPr b="0" lang="fr-FR" sz="1800" spc="-1" strike="noStrike">
                <a:latin typeface="Arial"/>
              </a:rPr>
              <a:t>3 ) Give an example which makes this architecture unique</a:t>
            </a:r>
            <a:endParaRPr b="0" lang="fr-FR" sz="1800" spc="-1" strike="noStrike">
              <a:latin typeface="Arial"/>
            </a:endParaRPr>
          </a:p>
          <a:p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4 ) What was the best revolution of this century ? </a:t>
            </a:r>
            <a:endParaRPr b="0" lang="fr-FR" sz="1800" spc="-1" strike="noStrike">
              <a:latin typeface="Arial"/>
            </a:endParaRPr>
          </a:p>
          <a:p>
            <a:endParaRPr b="0" lang="fr-FR" sz="1800" spc="-1" strike="noStrike">
              <a:latin typeface="Arial"/>
            </a:endParaRPr>
          </a:p>
          <a:p>
            <a:r>
              <a:rPr b="0" lang="fr-FR" sz="1800" spc="-1" strike="noStrike">
                <a:latin typeface="Arial"/>
              </a:rPr>
              <a:t>5 )  Do Theses monuments still exist ?</a:t>
            </a:r>
            <a:br/>
            <a:br/>
            <a:endParaRPr b="0" lang="fr-FR" sz="18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Application>LibreOffice/5.4.7.2$Windows_X86_64 LibreOffice_project/c838ef25c16710f8838b1faec480ebba495259d0</Application>
  <Words>38</Words>
  <Paragraphs>16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2024-09-25T15:12:31Z</dcterms:created>
  <dc:creator>Elève</dc:creator>
  <dc:description/>
  <dc:language>fr-FR</dc:language>
  <cp:lastModifiedBy/>
  <dcterms:modified xsi:type="dcterms:W3CDTF">2024-10-02T17:42:29Z</dcterms:modified>
  <cp:revision>8</cp:revision>
  <dc:subject/>
  <dc:title>The victorian architecture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6</vt:i4>
  </property>
</Properties>
</file>