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64" r:id="rId2"/>
    <p:sldMasterId id="2147483888" r:id="rId3"/>
    <p:sldMasterId id="2147483924" r:id="rId4"/>
  </p:sldMasterIdLst>
  <p:notesMasterIdLst>
    <p:notesMasterId r:id="rId11"/>
  </p:notesMasterIdLst>
  <p:sldIdLst>
    <p:sldId id="256" r:id="rId5"/>
    <p:sldId id="262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782A5-2344-49BC-ACE7-6D96EC395CDB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B65AF-3503-43BA-A96B-A5CF2FF1C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10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EE5D89-495B-4878-AEC8-95F2695C64A8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AEE0A2-AE76-44CF-9D9C-479B9D9151C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err="1" smtClean="0"/>
              <a:t>Victorian</a:t>
            </a:r>
            <a:r>
              <a:rPr lang="fr-FR" dirty="0" smtClean="0"/>
              <a:t> Religion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4" y="1806124"/>
            <a:ext cx="7776864" cy="435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0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err="1" smtClean="0"/>
              <a:t>Victorian</a:t>
            </a:r>
            <a:r>
              <a:rPr lang="fr-FR" dirty="0" smtClean="0"/>
              <a:t> Religion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09634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27984" y="5150174"/>
            <a:ext cx="289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Queen</a:t>
            </a:r>
            <a:r>
              <a:rPr lang="fr-FR" dirty="0" smtClean="0"/>
              <a:t> Victoria (1819-1901)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16016" y="1989082"/>
            <a:ext cx="2412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1837-1901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Social classes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Work</a:t>
            </a:r>
            <a:r>
              <a:rPr lang="fr-FR" dirty="0" smtClean="0"/>
              <a:t>, </a:t>
            </a:r>
            <a:r>
              <a:rPr lang="fr-FR" dirty="0" err="1" smtClean="0"/>
              <a:t>sexuality</a:t>
            </a:r>
            <a:r>
              <a:rPr lang="fr-FR" dirty="0" smtClean="0"/>
              <a:t>, </a:t>
            </a:r>
            <a:r>
              <a:rPr lang="fr-FR" dirty="0" err="1" smtClean="0"/>
              <a:t>laws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771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7" y="4365104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major changes</a:t>
            </a:r>
            <a:endParaRPr lang="fr-FR" dirty="0"/>
          </a:p>
        </p:txBody>
      </p:sp>
      <p:sp>
        <p:nvSpPr>
          <p:cNvPr id="4" name="AutoShape 2" descr="History Articles About The Victorian Era | HistoryExtra - HistoryExt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History Articles About The Victorian Era | HistoryExtra - HistoryExt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0"/>
          <a:stretch/>
        </p:blipFill>
        <p:spPr bwMode="auto">
          <a:xfrm>
            <a:off x="233821" y="1340768"/>
            <a:ext cx="3600000" cy="291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067356" y="4413091"/>
            <a:ext cx="199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Abolition of </a:t>
            </a:r>
            <a:r>
              <a:rPr lang="fr-FR" dirty="0" err="1" smtClean="0"/>
              <a:t>slavery</a:t>
            </a:r>
            <a:endParaRPr lang="fr-F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6" y="1942966"/>
            <a:ext cx="4742656" cy="171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144601" y="378904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Abolition of </a:t>
            </a:r>
            <a:r>
              <a:rPr lang="fr-FR" dirty="0" err="1" smtClean="0"/>
              <a:t>child</a:t>
            </a:r>
            <a:r>
              <a:rPr lang="fr-FR" dirty="0" smtClean="0"/>
              <a:t> labour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23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Victorian</a:t>
            </a:r>
            <a:r>
              <a:rPr lang="fr-FR" dirty="0" smtClean="0"/>
              <a:t> </a:t>
            </a:r>
            <a:r>
              <a:rPr lang="fr-FR" dirty="0" err="1" smtClean="0"/>
              <a:t>morality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3" y="1412774"/>
            <a:ext cx="1861303" cy="186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3213" r="1830" b="9751"/>
          <a:stretch/>
        </p:blipFill>
        <p:spPr bwMode="auto">
          <a:xfrm>
            <a:off x="2987824" y="1404140"/>
            <a:ext cx="3168352" cy="186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6324"/>
            <a:ext cx="3132248" cy="180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195011" y="3356992"/>
            <a:ext cx="135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Horse </a:t>
            </a:r>
            <a:r>
              <a:rPr lang="fr-FR" dirty="0" err="1" smtClean="0"/>
              <a:t>racing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377175" y="5670540"/>
            <a:ext cx="17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obscene theaters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927781" y="2158761"/>
            <a:ext cx="129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prostitution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372200" y="5639801"/>
            <a:ext cx="155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homosexuality</a:t>
            </a:r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3758" r="2777" b="4092"/>
          <a:stretch/>
        </p:blipFill>
        <p:spPr bwMode="auto">
          <a:xfrm>
            <a:off x="5724128" y="3704643"/>
            <a:ext cx="2639628" cy="187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6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Social impact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08405"/>
            <a:ext cx="432786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124744"/>
            <a:ext cx="4320000" cy="307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58621" y="1358763"/>
            <a:ext cx="151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Social </a:t>
            </a:r>
            <a:r>
              <a:rPr lang="fr-FR" dirty="0" err="1" smtClean="0"/>
              <a:t>reforms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60032" y="1942720"/>
            <a:ext cx="196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fight against crime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58621" y="2645287"/>
            <a:ext cx="265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development </a:t>
            </a:r>
            <a:r>
              <a:rPr lang="en-US" dirty="0"/>
              <a:t>of the police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0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700808"/>
            <a:ext cx="334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Transformation of British society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2187144"/>
            <a:ext cx="151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- 19th </a:t>
            </a:r>
            <a:r>
              <a:rPr lang="en-US" dirty="0"/>
              <a:t>century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99592" y="2708920"/>
            <a:ext cx="2736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social reforms</a:t>
            </a:r>
            <a:endParaRPr lang="en-US" dirty="0"/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Abolition slavery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Abolition of child </a:t>
            </a:r>
            <a:r>
              <a:rPr lang="en-US" dirty="0" err="1" smtClean="0">
                <a:sym typeface="Wingdings" pitchFamily="2" charset="2"/>
              </a:rPr>
              <a:t>labour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3361" y="3820398"/>
            <a:ext cx="331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smtClean="0"/>
              <a:t>Construction </a:t>
            </a:r>
            <a:r>
              <a:rPr lang="fr-FR" smtClean="0"/>
              <a:t>of </a:t>
            </a:r>
            <a:r>
              <a:rPr lang="fr-FR" dirty="0" smtClean="0"/>
              <a:t>modern society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84</TotalTime>
  <Words>70</Words>
  <Application>Microsoft Office PowerPoint</Application>
  <PresentationFormat>Affichage à l'écran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Contiguïté</vt:lpstr>
      <vt:lpstr>1_Apex</vt:lpstr>
      <vt:lpstr>Couture</vt:lpstr>
      <vt:lpstr>Aspect</vt:lpstr>
      <vt:lpstr>Victorian Religion</vt:lpstr>
      <vt:lpstr>Victorian Religion</vt:lpstr>
      <vt:lpstr>The major changes</vt:lpstr>
      <vt:lpstr>The Victorian morality</vt:lpstr>
      <vt:lpstr>Social impact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Victorian Religion</dc:title>
  <dc:creator>Elève</dc:creator>
  <cp:lastModifiedBy>Elève</cp:lastModifiedBy>
  <cp:revision>15</cp:revision>
  <dcterms:created xsi:type="dcterms:W3CDTF">2024-09-17T03:37:31Z</dcterms:created>
  <dcterms:modified xsi:type="dcterms:W3CDTF">2024-09-23T03:20:08Z</dcterms:modified>
</cp:coreProperties>
</file>