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1C0DEE-42C6-481E-942B-4DC23EA97F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Kesk’un</a:t>
            </a:r>
            <a:r>
              <a:rPr lang="fr-FR" dirty="0"/>
              <a:t> </a:t>
            </a:r>
            <a:r>
              <a:rPr lang="fr-FR" dirty="0" err="1"/>
              <a:t>Tufio</a:t>
            </a:r>
            <a:r>
              <a:rPr lang="fr-FR" dirty="0"/>
              <a:t> 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76433E-D255-4F26-A82B-D3E55A7A8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« Les hommes intelligents aiment apprendre, les imbéciles aiment enseigner » Anton </a:t>
            </a:r>
            <a:r>
              <a:rPr lang="fr-FR" dirty="0" err="1"/>
              <a:t>tchékhov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5785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1DD64B-D086-49B7-A47F-030E035F4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Ceci est un </a:t>
            </a:r>
            <a:r>
              <a:rPr lang="fr-FR" dirty="0" err="1"/>
              <a:t>Tufio</a:t>
            </a:r>
            <a:r>
              <a:rPr lang="fr-FR" dirty="0"/>
              <a:t> …</a:t>
            </a:r>
          </a:p>
        </p:txBody>
      </p:sp>
      <p:grpSp>
        <p:nvGrpSpPr>
          <p:cNvPr id="26" name="Grouper 20">
            <a:extLst>
              <a:ext uri="{FF2B5EF4-FFF2-40B4-BE49-F238E27FC236}">
                <a16:creationId xmlns:a16="http://schemas.microsoft.com/office/drawing/2014/main" id="{26476A89-2A81-4D7F-AC20-F0F67873D079}"/>
              </a:ext>
            </a:extLst>
          </p:cNvPr>
          <p:cNvGrpSpPr>
            <a:grpSpLocks/>
          </p:cNvGrpSpPr>
          <p:nvPr/>
        </p:nvGrpSpPr>
        <p:grpSpPr bwMode="auto">
          <a:xfrm rot="8993552">
            <a:off x="8920310" y="4516983"/>
            <a:ext cx="1590675" cy="1574800"/>
            <a:chOff x="1236133" y="1405467"/>
            <a:chExt cx="1591734" cy="1574800"/>
          </a:xfrm>
        </p:grpSpPr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CD891BE1-3D04-4F7C-9870-F2F067304E5A}"/>
                </a:ext>
              </a:extLst>
            </p:cNvPr>
            <p:cNvSpPr/>
            <p:nvPr/>
          </p:nvSpPr>
          <p:spPr>
            <a:xfrm>
              <a:off x="1236133" y="1405467"/>
              <a:ext cx="1591734" cy="1574800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8" name="Triangle rectangle 27">
              <a:extLst>
                <a:ext uri="{FF2B5EF4-FFF2-40B4-BE49-F238E27FC236}">
                  <a16:creationId xmlns:a16="http://schemas.microsoft.com/office/drawing/2014/main" id="{55F38D30-A79E-4E95-B9FC-A4565498DE9C}"/>
                </a:ext>
              </a:extLst>
            </p:cNvPr>
            <p:cNvSpPr/>
            <p:nvPr/>
          </p:nvSpPr>
          <p:spPr>
            <a:xfrm>
              <a:off x="2160522" y="1565890"/>
              <a:ext cx="508338" cy="492125"/>
            </a:xfrm>
            <a:prstGeom prst="rtTriangle">
              <a:avLst/>
            </a:prstGeom>
            <a:solidFill>
              <a:schemeClr val="tx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9" name="Ellipse 28">
              <a:extLst>
                <a:ext uri="{FF2B5EF4-FFF2-40B4-BE49-F238E27FC236}">
                  <a16:creationId xmlns:a16="http://schemas.microsoft.com/office/drawing/2014/main" id="{DA41D7E7-FA89-4E60-AB6A-C6B1C871804C}"/>
                </a:ext>
              </a:extLst>
            </p:cNvPr>
            <p:cNvSpPr/>
            <p:nvPr/>
          </p:nvSpPr>
          <p:spPr>
            <a:xfrm>
              <a:off x="1874627" y="2072435"/>
              <a:ext cx="270055" cy="346075"/>
            </a:xfrm>
            <a:prstGeom prst="ellipse">
              <a:avLst/>
            </a:prstGeom>
            <a:solidFill>
              <a:srgbClr val="D2533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30" name="Grouper 25">
            <a:extLst>
              <a:ext uri="{FF2B5EF4-FFF2-40B4-BE49-F238E27FC236}">
                <a16:creationId xmlns:a16="http://schemas.microsoft.com/office/drawing/2014/main" id="{F0E86F4B-A41C-4FD9-BBAF-9201EA53B9F2}"/>
              </a:ext>
            </a:extLst>
          </p:cNvPr>
          <p:cNvGrpSpPr>
            <a:grpSpLocks/>
          </p:cNvGrpSpPr>
          <p:nvPr/>
        </p:nvGrpSpPr>
        <p:grpSpPr bwMode="auto">
          <a:xfrm>
            <a:off x="1384772" y="2275087"/>
            <a:ext cx="1592263" cy="2022472"/>
            <a:chOff x="1371600" y="1405467"/>
            <a:chExt cx="1591734" cy="2022379"/>
          </a:xfrm>
        </p:grpSpPr>
        <p:grpSp>
          <p:nvGrpSpPr>
            <p:cNvPr id="31" name="Grouper 6">
              <a:extLst>
                <a:ext uri="{FF2B5EF4-FFF2-40B4-BE49-F238E27FC236}">
                  <a16:creationId xmlns:a16="http://schemas.microsoft.com/office/drawing/2014/main" id="{A0791ABC-39A1-497A-A4EA-5FE0AF5D0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1600" y="1405467"/>
              <a:ext cx="1591734" cy="1574800"/>
              <a:chOff x="1236133" y="1405467"/>
              <a:chExt cx="1591734" cy="1574800"/>
            </a:xfrm>
          </p:grpSpPr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50D0295D-C335-4841-A8E3-20A8FB7D1FFE}"/>
                  </a:ext>
                </a:extLst>
              </p:cNvPr>
              <p:cNvSpPr/>
              <p:nvPr/>
            </p:nvSpPr>
            <p:spPr>
              <a:xfrm>
                <a:off x="1236133" y="1405467"/>
                <a:ext cx="1591734" cy="1574728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34" name="Triangle rectangle 33">
                <a:extLst>
                  <a:ext uri="{FF2B5EF4-FFF2-40B4-BE49-F238E27FC236}">
                    <a16:creationId xmlns:a16="http://schemas.microsoft.com/office/drawing/2014/main" id="{D6BF77C3-A0EF-4573-8233-FEDA4F907AE5}"/>
                  </a:ext>
                </a:extLst>
              </p:cNvPr>
              <p:cNvSpPr/>
              <p:nvPr/>
            </p:nvSpPr>
            <p:spPr>
              <a:xfrm>
                <a:off x="2167686" y="1565797"/>
                <a:ext cx="507831" cy="492103"/>
              </a:xfrm>
              <a:prstGeom prst="rtTriangle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35" name="Ellipse 34">
                <a:extLst>
                  <a:ext uri="{FF2B5EF4-FFF2-40B4-BE49-F238E27FC236}">
                    <a16:creationId xmlns:a16="http://schemas.microsoft.com/office/drawing/2014/main" id="{58C5189D-12B4-4608-AE26-C39EAF1A516D}"/>
                  </a:ext>
                </a:extLst>
              </p:cNvPr>
              <p:cNvSpPr/>
              <p:nvPr/>
            </p:nvSpPr>
            <p:spPr>
              <a:xfrm>
                <a:off x="1896314" y="2057899"/>
                <a:ext cx="271373" cy="346059"/>
              </a:xfrm>
              <a:prstGeom prst="ellipse">
                <a:avLst/>
              </a:prstGeom>
              <a:solidFill>
                <a:srgbClr val="D2533C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sp>
          <p:nvSpPr>
            <p:cNvPr id="32" name="ZoneTexte 24">
              <a:extLst>
                <a:ext uri="{FF2B5EF4-FFF2-40B4-BE49-F238E27FC236}">
                  <a16:creationId xmlns:a16="http://schemas.microsoft.com/office/drawing/2014/main" id="{C2CF1359-82E7-42EF-BC22-17819FCB5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1082" y="3058531"/>
              <a:ext cx="876872" cy="369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dirty="0" err="1"/>
                <a:t>TUFIO</a:t>
              </a:r>
              <a:endParaRPr lang="fr-FR" sz="1800" dirty="0"/>
            </a:p>
          </p:txBody>
        </p:sp>
      </p:grpSp>
      <p:grpSp>
        <p:nvGrpSpPr>
          <p:cNvPr id="36" name="Grouper 29">
            <a:extLst>
              <a:ext uri="{FF2B5EF4-FFF2-40B4-BE49-F238E27FC236}">
                <a16:creationId xmlns:a16="http://schemas.microsoft.com/office/drawing/2014/main" id="{90D95B59-040C-42F6-A9E2-9DB777C25D2D}"/>
              </a:ext>
            </a:extLst>
          </p:cNvPr>
          <p:cNvGrpSpPr>
            <a:grpSpLocks/>
          </p:cNvGrpSpPr>
          <p:nvPr/>
        </p:nvGrpSpPr>
        <p:grpSpPr bwMode="auto">
          <a:xfrm>
            <a:off x="5732331" y="2303462"/>
            <a:ext cx="1574800" cy="2030428"/>
            <a:chOff x="5376334" y="1397003"/>
            <a:chExt cx="1574800" cy="2030956"/>
          </a:xfrm>
        </p:grpSpPr>
        <p:grpSp>
          <p:nvGrpSpPr>
            <p:cNvPr id="37" name="Grouper 7">
              <a:extLst>
                <a:ext uri="{FF2B5EF4-FFF2-40B4-BE49-F238E27FC236}">
                  <a16:creationId xmlns:a16="http://schemas.microsoft.com/office/drawing/2014/main" id="{875515DF-0FD7-4777-ACE2-2C93B0D8E80B}"/>
                </a:ext>
              </a:extLst>
            </p:cNvPr>
            <p:cNvGrpSpPr>
              <a:grpSpLocks/>
            </p:cNvGrpSpPr>
            <p:nvPr/>
          </p:nvGrpSpPr>
          <p:grpSpPr bwMode="auto">
            <a:xfrm rot="-7920000">
              <a:off x="5367867" y="1405470"/>
              <a:ext cx="1591734" cy="1574800"/>
              <a:chOff x="1236133" y="1405467"/>
              <a:chExt cx="1591734" cy="1574800"/>
            </a:xfrm>
          </p:grpSpPr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0ED3AD3F-0452-44EF-A76F-630AC4EFF1B6}"/>
                  </a:ext>
                </a:extLst>
              </p:cNvPr>
              <p:cNvSpPr/>
              <p:nvPr/>
            </p:nvSpPr>
            <p:spPr>
              <a:xfrm>
                <a:off x="1236695" y="1405682"/>
                <a:ext cx="1591089" cy="15748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40" name="Triangle rectangle 39">
                <a:extLst>
                  <a:ext uri="{FF2B5EF4-FFF2-40B4-BE49-F238E27FC236}">
                    <a16:creationId xmlns:a16="http://schemas.microsoft.com/office/drawing/2014/main" id="{9681C6F3-A0A5-4F7C-908E-F7A5BA0F0DE5}"/>
                  </a:ext>
                </a:extLst>
              </p:cNvPr>
              <p:cNvSpPr/>
              <p:nvPr/>
            </p:nvSpPr>
            <p:spPr>
              <a:xfrm>
                <a:off x="2170939" y="1567863"/>
                <a:ext cx="508132" cy="492125"/>
              </a:xfrm>
              <a:prstGeom prst="rtTriangle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41" name="Ellipse 40">
                <a:extLst>
                  <a:ext uri="{FF2B5EF4-FFF2-40B4-BE49-F238E27FC236}">
                    <a16:creationId xmlns:a16="http://schemas.microsoft.com/office/drawing/2014/main" id="{E489876E-3792-4C91-AE16-BD1611088594}"/>
                  </a:ext>
                </a:extLst>
              </p:cNvPr>
              <p:cNvSpPr/>
              <p:nvPr/>
            </p:nvSpPr>
            <p:spPr>
              <a:xfrm>
                <a:off x="1899265" y="2058159"/>
                <a:ext cx="269945" cy="346075"/>
              </a:xfrm>
              <a:prstGeom prst="ellipse">
                <a:avLst/>
              </a:prstGeom>
              <a:solidFill>
                <a:srgbClr val="D2533C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sp>
          <p:nvSpPr>
            <p:cNvPr id="38" name="ZoneTexte 26">
              <a:extLst>
                <a:ext uri="{FF2B5EF4-FFF2-40B4-BE49-F238E27FC236}">
                  <a16:creationId xmlns:a16="http://schemas.microsoft.com/office/drawing/2014/main" id="{616063FF-C82E-44BD-9A0A-491B587D43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0103" y="3058531"/>
              <a:ext cx="877163" cy="369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dirty="0" err="1"/>
                <a:t>TUFIO</a:t>
              </a:r>
              <a:endParaRPr lang="fr-FR" sz="1800" dirty="0"/>
            </a:p>
          </p:txBody>
        </p:sp>
      </p:grpSp>
      <p:grpSp>
        <p:nvGrpSpPr>
          <p:cNvPr id="42" name="Grouper 28">
            <a:extLst>
              <a:ext uri="{FF2B5EF4-FFF2-40B4-BE49-F238E27FC236}">
                <a16:creationId xmlns:a16="http://schemas.microsoft.com/office/drawing/2014/main" id="{8FA52093-03A9-4411-9864-F95D0895992C}"/>
              </a:ext>
            </a:extLst>
          </p:cNvPr>
          <p:cNvGrpSpPr>
            <a:grpSpLocks/>
          </p:cNvGrpSpPr>
          <p:nvPr/>
        </p:nvGrpSpPr>
        <p:grpSpPr bwMode="auto">
          <a:xfrm>
            <a:off x="1311080" y="4482057"/>
            <a:ext cx="1574800" cy="2051051"/>
            <a:chOff x="1532467" y="3953934"/>
            <a:chExt cx="1574800" cy="2051103"/>
          </a:xfrm>
        </p:grpSpPr>
        <p:grpSp>
          <p:nvGrpSpPr>
            <p:cNvPr id="43" name="Grouper 11">
              <a:extLst>
                <a:ext uri="{FF2B5EF4-FFF2-40B4-BE49-F238E27FC236}">
                  <a16:creationId xmlns:a16="http://schemas.microsoft.com/office/drawing/2014/main" id="{F19B4A0C-8B20-46F4-93D1-DC2B3A154892}"/>
                </a:ext>
              </a:extLst>
            </p:cNvPr>
            <p:cNvGrpSpPr>
              <a:grpSpLocks/>
            </p:cNvGrpSpPr>
            <p:nvPr/>
          </p:nvGrpSpPr>
          <p:grpSpPr bwMode="auto">
            <a:xfrm rot="-4980000">
              <a:off x="1524000" y="3962401"/>
              <a:ext cx="1591734" cy="1574800"/>
              <a:chOff x="1236133" y="1405467"/>
              <a:chExt cx="1591734" cy="1574800"/>
            </a:xfrm>
          </p:grpSpPr>
          <p:sp>
            <p:nvSpPr>
              <p:cNvPr id="45" name="Ellipse 44">
                <a:extLst>
                  <a:ext uri="{FF2B5EF4-FFF2-40B4-BE49-F238E27FC236}">
                    <a16:creationId xmlns:a16="http://schemas.microsoft.com/office/drawing/2014/main" id="{11DC4F45-361A-4CE6-A49E-1EA98AACFEA4}"/>
                  </a:ext>
                </a:extLst>
              </p:cNvPr>
              <p:cNvSpPr/>
              <p:nvPr/>
            </p:nvSpPr>
            <p:spPr>
              <a:xfrm>
                <a:off x="1235567" y="1405502"/>
                <a:ext cx="1592302" cy="15748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46" name="Triangle rectangle 45">
                <a:extLst>
                  <a:ext uri="{FF2B5EF4-FFF2-40B4-BE49-F238E27FC236}">
                    <a16:creationId xmlns:a16="http://schemas.microsoft.com/office/drawing/2014/main" id="{D2367B49-30BF-4FFC-A805-1F6B0D702E94}"/>
                  </a:ext>
                </a:extLst>
              </p:cNvPr>
              <p:cNvSpPr/>
              <p:nvPr/>
            </p:nvSpPr>
            <p:spPr>
              <a:xfrm>
                <a:off x="2145248" y="1533650"/>
                <a:ext cx="511188" cy="492125"/>
              </a:xfrm>
              <a:prstGeom prst="rtTriangle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47" name="Ellipse 46">
                <a:extLst>
                  <a:ext uri="{FF2B5EF4-FFF2-40B4-BE49-F238E27FC236}">
                    <a16:creationId xmlns:a16="http://schemas.microsoft.com/office/drawing/2014/main" id="{E992884A-0B87-40C0-9314-5906DDD7D25B}"/>
                  </a:ext>
                </a:extLst>
              </p:cNvPr>
              <p:cNvSpPr/>
              <p:nvPr/>
            </p:nvSpPr>
            <p:spPr>
              <a:xfrm>
                <a:off x="1875868" y="2025240"/>
                <a:ext cx="276232" cy="346075"/>
              </a:xfrm>
              <a:prstGeom prst="ellipse">
                <a:avLst/>
              </a:prstGeom>
              <a:solidFill>
                <a:srgbClr val="D2533C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sp>
          <p:nvSpPr>
            <p:cNvPr id="44" name="ZoneTexte 27">
              <a:extLst>
                <a:ext uri="{FF2B5EF4-FFF2-40B4-BE49-F238E27FC236}">
                  <a16:creationId xmlns:a16="http://schemas.microsoft.com/office/drawing/2014/main" id="{3D1D3CE7-304D-4B9E-9B3C-C2C101E24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7349" y="5635696"/>
              <a:ext cx="877163" cy="369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fr-FR" sz="1800" dirty="0" err="1"/>
                <a:t>TUFIO</a:t>
              </a:r>
              <a:endParaRPr lang="fr-FR" sz="1800" dirty="0"/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FF128D1-9D9D-4818-ACEE-8B8E70F72802}"/>
              </a:ext>
            </a:extLst>
          </p:cNvPr>
          <p:cNvGrpSpPr/>
          <p:nvPr/>
        </p:nvGrpSpPr>
        <p:grpSpPr>
          <a:xfrm>
            <a:off x="5421421" y="4617546"/>
            <a:ext cx="2087563" cy="1993992"/>
            <a:chOff x="5421421" y="4617546"/>
            <a:chExt cx="2087563" cy="1993992"/>
          </a:xfrm>
        </p:grpSpPr>
        <p:grpSp>
          <p:nvGrpSpPr>
            <p:cNvPr id="22" name="Grouper 19">
              <a:extLst>
                <a:ext uri="{FF2B5EF4-FFF2-40B4-BE49-F238E27FC236}">
                  <a16:creationId xmlns:a16="http://schemas.microsoft.com/office/drawing/2014/main" id="{0BF99999-B78C-407D-837D-3ACDD95B7A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1421" y="4617546"/>
              <a:ext cx="2087563" cy="1600200"/>
              <a:chOff x="5972416" y="4034775"/>
              <a:chExt cx="2087851" cy="1600921"/>
            </a:xfrm>
          </p:grpSpPr>
          <p:sp>
            <p:nvSpPr>
              <p:cNvPr id="23" name="Trapèze 22">
                <a:extLst>
                  <a:ext uri="{FF2B5EF4-FFF2-40B4-BE49-F238E27FC236}">
                    <a16:creationId xmlns:a16="http://schemas.microsoft.com/office/drawing/2014/main" id="{A20EF438-463B-4BFC-8F49-E37A14AA01D2}"/>
                  </a:ext>
                </a:extLst>
              </p:cNvPr>
              <p:cNvSpPr/>
              <p:nvPr/>
            </p:nvSpPr>
            <p:spPr>
              <a:xfrm>
                <a:off x="5972416" y="4034775"/>
                <a:ext cx="2087851" cy="1600921"/>
              </a:xfrm>
              <a:prstGeom prst="trapezoid">
                <a:avLst/>
              </a:prstGeom>
              <a:noFill/>
              <a:ln>
                <a:solidFill>
                  <a:srgbClr val="3366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AEA56174-21AF-4EF3-B48D-67188D8D8E9A}"/>
                  </a:ext>
                </a:extLst>
              </p:cNvPr>
              <p:cNvCxnSpPr/>
              <p:nvPr/>
            </p:nvCxnSpPr>
            <p:spPr>
              <a:xfrm flipH="1">
                <a:off x="6807556" y="4034775"/>
                <a:ext cx="828789" cy="875106"/>
              </a:xfrm>
              <a:prstGeom prst="line">
                <a:avLst/>
              </a:prstGeom>
              <a:ln>
                <a:solidFill>
                  <a:srgbClr val="3366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Corde 24">
                <a:extLst>
                  <a:ext uri="{FF2B5EF4-FFF2-40B4-BE49-F238E27FC236}">
                    <a16:creationId xmlns:a16="http://schemas.microsoft.com/office/drawing/2014/main" id="{CA186C28-A284-4ABA-94AD-7FD005B411CB}"/>
                  </a:ext>
                </a:extLst>
              </p:cNvPr>
              <p:cNvSpPr/>
              <p:nvPr/>
            </p:nvSpPr>
            <p:spPr>
              <a:xfrm>
                <a:off x="7280696" y="4909881"/>
                <a:ext cx="355649" cy="339878"/>
              </a:xfrm>
              <a:prstGeom prst="chord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D743D732-5B18-4612-8A57-DA9F0E30D8BF}"/>
                </a:ext>
              </a:extLst>
            </p:cNvPr>
            <p:cNvSpPr txBox="1"/>
            <p:nvPr/>
          </p:nvSpPr>
          <p:spPr>
            <a:xfrm>
              <a:off x="6290873" y="6242206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?</a:t>
              </a: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EF2DE090-C115-498B-A71F-45484C58C948}"/>
              </a:ext>
            </a:extLst>
          </p:cNvPr>
          <p:cNvSpPr txBox="1"/>
          <p:nvPr/>
        </p:nvSpPr>
        <p:spPr>
          <a:xfrm>
            <a:off x="8933713" y="6488668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Merci à Dominique BELLEC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C9EC0005-A260-4B0A-A99E-C52148F6FB1A}"/>
              </a:ext>
            </a:extLst>
          </p:cNvPr>
          <p:cNvSpPr txBox="1"/>
          <p:nvPr/>
        </p:nvSpPr>
        <p:spPr>
          <a:xfrm>
            <a:off x="2977035" y="3653936"/>
            <a:ext cx="1592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Affirmation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B3A8F9E8-D049-4110-AA2D-D374F523E7C8}"/>
              </a:ext>
            </a:extLst>
          </p:cNvPr>
          <p:cNvSpPr txBox="1"/>
          <p:nvPr/>
        </p:nvSpPr>
        <p:spPr>
          <a:xfrm>
            <a:off x="7585398" y="3558895"/>
            <a:ext cx="182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Renforcement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F08D76A-A31C-4AF7-A09D-55BCDAC6FA15}"/>
              </a:ext>
            </a:extLst>
          </p:cNvPr>
          <p:cNvSpPr txBox="1"/>
          <p:nvPr/>
        </p:nvSpPr>
        <p:spPr>
          <a:xfrm>
            <a:off x="2660305" y="5859980"/>
            <a:ext cx="175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Entrainement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F9554AE-E62F-487A-AE4D-727A35D9F4F8}"/>
              </a:ext>
            </a:extLst>
          </p:cNvPr>
          <p:cNvSpPr txBox="1"/>
          <p:nvPr/>
        </p:nvSpPr>
        <p:spPr>
          <a:xfrm>
            <a:off x="6661491" y="5869990"/>
            <a:ext cx="175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Résistance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75F278E1-93EC-4DD8-A0B3-5867BF181670}"/>
              </a:ext>
            </a:extLst>
          </p:cNvPr>
          <p:cNvSpPr txBox="1"/>
          <p:nvPr/>
        </p:nvSpPr>
        <p:spPr>
          <a:xfrm>
            <a:off x="10496923" y="5794444"/>
            <a:ext cx="1069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Rappel</a:t>
            </a:r>
          </a:p>
        </p:txBody>
      </p:sp>
    </p:spTree>
    <p:extLst>
      <p:ext uri="{BB962C8B-B14F-4D97-AF65-F5344CB8AC3E}">
        <p14:creationId xmlns:p14="http://schemas.microsoft.com/office/powerpoint/2010/main" val="326863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8" grpId="0"/>
      <p:bldP spid="49" grpId="0"/>
      <p:bldP spid="50" grpId="0"/>
      <p:bldP spid="51" grpId="0"/>
      <p:bldP spid="5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</TotalTime>
  <Words>22</Words>
  <Application>Microsoft Office PowerPoint</Application>
  <PresentationFormat>Grand écran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Salle d’ions</vt:lpstr>
      <vt:lpstr>Kesk’un Tufio ?</vt:lpstr>
      <vt:lpstr>Ceci est un Tufio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Kesk’un Tufio ?</dc:title>
  <dc:creator>Patrice THOMAZEAU</dc:creator>
  <cp:lastModifiedBy>Patrice THOMAZEAU</cp:lastModifiedBy>
  <cp:revision>5</cp:revision>
  <dcterms:created xsi:type="dcterms:W3CDTF">2019-03-24T19:33:37Z</dcterms:created>
  <dcterms:modified xsi:type="dcterms:W3CDTF">2019-03-26T20:45:13Z</dcterms:modified>
</cp:coreProperties>
</file>