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8" r:id="rId2"/>
    <p:sldId id="259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6699FF"/>
    <a:srgbClr val="F3C94E"/>
    <a:srgbClr val="EF513B"/>
    <a:srgbClr val="3387B0"/>
    <a:srgbClr val="3DB87E"/>
    <a:srgbClr val="009900"/>
    <a:srgbClr val="A02B93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87607" autoAdjust="0"/>
  </p:normalViewPr>
  <p:slideViewPr>
    <p:cSldViewPr snapToGrid="0">
      <p:cViewPr varScale="1">
        <p:scale>
          <a:sx n="55" d="100"/>
          <a:sy n="55" d="100"/>
        </p:scale>
        <p:origin x="3672" y="28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1" y="264389"/>
            <a:ext cx="6645600" cy="10163034"/>
          </a:xfrm>
          <a:prstGeom prst="roundRect">
            <a:avLst>
              <a:gd name="adj" fmla="val 5670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00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7" r:id="rId3"/>
    <p:sldLayoutId id="2147483685" r:id="rId4"/>
    <p:sldLayoutId id="2147483686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63" r:id="rId14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DDE94FA-CB87-70F1-BC5C-A61380D6FC94}"/>
              </a:ext>
            </a:extLst>
          </p:cNvPr>
          <p:cNvSpPr txBox="1"/>
          <p:nvPr/>
        </p:nvSpPr>
        <p:spPr>
          <a:xfrm>
            <a:off x="457200" y="316523"/>
            <a:ext cx="3057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SCRABBLE ①</a:t>
            </a:r>
          </a:p>
          <a:p>
            <a:pPr algn="ctr"/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92248BF-A5B4-673B-E870-FD586E9FAAFD}"/>
              </a:ext>
            </a:extLst>
          </p:cNvPr>
          <p:cNvSpPr txBox="1"/>
          <p:nvPr/>
        </p:nvSpPr>
        <p:spPr>
          <a:xfrm>
            <a:off x="4044951" y="316522"/>
            <a:ext cx="3057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SCRABBLE ②</a:t>
            </a:r>
          </a:p>
          <a:p>
            <a:pPr algn="ctr"/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210E5FD-540A-F5CF-F1CC-D48CF6EB50F2}"/>
              </a:ext>
            </a:extLst>
          </p:cNvPr>
          <p:cNvSpPr txBox="1"/>
          <p:nvPr/>
        </p:nvSpPr>
        <p:spPr>
          <a:xfrm>
            <a:off x="457200" y="5717198"/>
            <a:ext cx="3057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SCRABBLE ③</a:t>
            </a:r>
          </a:p>
          <a:p>
            <a:pPr algn="ctr"/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BF58C5B-BE0C-E615-E39E-C8A52B061576}"/>
              </a:ext>
            </a:extLst>
          </p:cNvPr>
          <p:cNvSpPr txBox="1"/>
          <p:nvPr/>
        </p:nvSpPr>
        <p:spPr>
          <a:xfrm>
            <a:off x="4044951" y="5717197"/>
            <a:ext cx="3057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SCRABBLE ④</a:t>
            </a:r>
          </a:p>
          <a:p>
            <a:pPr algn="ctr"/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E33176D6-CFD2-0864-5C4B-032BA7BDA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506832"/>
              </p:ext>
            </p:extLst>
          </p:nvPr>
        </p:nvGraphicFramePr>
        <p:xfrm>
          <a:off x="545962" y="2228958"/>
          <a:ext cx="2880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39233242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02289421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662941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9731731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81658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183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047160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721881D6-441C-ACBA-F4C7-224CFF6B6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030427"/>
              </p:ext>
            </p:extLst>
          </p:nvPr>
        </p:nvGraphicFramePr>
        <p:xfrm>
          <a:off x="545962" y="7587544"/>
          <a:ext cx="2880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39233242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02289421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662941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9731731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81658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183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047160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FF0A509C-E1B8-4BEA-2AFF-D7571257B3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603355"/>
              </p:ext>
            </p:extLst>
          </p:nvPr>
        </p:nvGraphicFramePr>
        <p:xfrm>
          <a:off x="4133714" y="7587544"/>
          <a:ext cx="2880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39233242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02289421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662941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9731731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81658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183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047160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BA06FC35-BAD4-B439-9362-663D79F892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15590"/>
              </p:ext>
            </p:extLst>
          </p:nvPr>
        </p:nvGraphicFramePr>
        <p:xfrm>
          <a:off x="4133714" y="2228958"/>
          <a:ext cx="2880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39233242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02289421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662941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9731731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81658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183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047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796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DEAAA-1292-88F3-BAB0-D6F82726F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ED8B32E-5F36-145F-3FE7-C560450F8E64}"/>
              </a:ext>
            </a:extLst>
          </p:cNvPr>
          <p:cNvSpPr txBox="1"/>
          <p:nvPr/>
        </p:nvSpPr>
        <p:spPr>
          <a:xfrm>
            <a:off x="457200" y="316523"/>
            <a:ext cx="3057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SCRABBLE ⑤</a:t>
            </a:r>
          </a:p>
          <a:p>
            <a:pPr algn="ctr"/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PARASPORT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809BFEF-9443-FD1D-D84A-675C4CEC1B9B}"/>
              </a:ext>
            </a:extLst>
          </p:cNvPr>
          <p:cNvSpPr txBox="1"/>
          <p:nvPr/>
        </p:nvSpPr>
        <p:spPr>
          <a:xfrm>
            <a:off x="4044951" y="316522"/>
            <a:ext cx="3057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SCRABBLE ⑥</a:t>
            </a:r>
          </a:p>
          <a:p>
            <a:pPr algn="ctr"/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PARASPORT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268A1A1-A351-5881-C4A0-773635187F8E}"/>
              </a:ext>
            </a:extLst>
          </p:cNvPr>
          <p:cNvSpPr txBox="1"/>
          <p:nvPr/>
        </p:nvSpPr>
        <p:spPr>
          <a:xfrm>
            <a:off x="457200" y="5717198"/>
            <a:ext cx="3057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SCRABBLE ⑦</a:t>
            </a:r>
          </a:p>
          <a:p>
            <a:pPr algn="ctr"/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PARASPORT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0A82816-ADAA-4217-3BF5-4F5CED9EDE7A}"/>
              </a:ext>
            </a:extLst>
          </p:cNvPr>
          <p:cNvSpPr txBox="1"/>
          <p:nvPr/>
        </p:nvSpPr>
        <p:spPr>
          <a:xfrm>
            <a:off x="4044951" y="5717197"/>
            <a:ext cx="3057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SCRABBLE ⑧</a:t>
            </a:r>
          </a:p>
          <a:p>
            <a:pPr algn="ctr"/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PARASPORT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C2EFFFD4-8FA1-437A-7AE5-28E999F1E3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433056"/>
              </p:ext>
            </p:extLst>
          </p:nvPr>
        </p:nvGraphicFramePr>
        <p:xfrm>
          <a:off x="545962" y="2228958"/>
          <a:ext cx="2880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39233242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02289421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662941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9731731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81658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183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047160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A591FD18-AC2D-1253-16C1-B5D3AF7D4F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594193"/>
              </p:ext>
            </p:extLst>
          </p:nvPr>
        </p:nvGraphicFramePr>
        <p:xfrm>
          <a:off x="4133714" y="2228958"/>
          <a:ext cx="2880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39233242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02289421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662941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9731731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81658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183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047160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E9B8641-A112-DCE0-BFED-A6333AC05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622008"/>
              </p:ext>
            </p:extLst>
          </p:nvPr>
        </p:nvGraphicFramePr>
        <p:xfrm>
          <a:off x="545962" y="7587544"/>
          <a:ext cx="2880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39233242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02289421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662941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9731731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81658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183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047160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AA3B8431-1CCE-6D7F-9954-01CB0FCB64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499073"/>
              </p:ext>
            </p:extLst>
          </p:nvPr>
        </p:nvGraphicFramePr>
        <p:xfrm>
          <a:off x="4133714" y="7587544"/>
          <a:ext cx="2880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39233242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02289421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662941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9731731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81658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183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047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6826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3181</TotalTime>
  <Words>94</Words>
  <Application>Microsoft Office PowerPoint</Application>
  <PresentationFormat>Personnalisé</PresentationFormat>
  <Paragraphs>94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Light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217</cp:revision>
  <dcterms:created xsi:type="dcterms:W3CDTF">2025-04-03T12:57:19Z</dcterms:created>
  <dcterms:modified xsi:type="dcterms:W3CDTF">2025-08-08T16:08:13Z</dcterms:modified>
</cp:coreProperties>
</file>