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①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②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③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④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181C12F-049A-3F71-D2AB-D30BDFDE736B}"/>
              </a:ext>
            </a:extLst>
          </p:cNvPr>
          <p:cNvSpPr txBox="1"/>
          <p:nvPr/>
        </p:nvSpPr>
        <p:spPr>
          <a:xfrm>
            <a:off x="826477" y="1934307"/>
            <a:ext cx="2409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AVEC REBOND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00D4440-7BDC-5103-2C96-02A3BDFC6726}"/>
              </a:ext>
            </a:extLst>
          </p:cNvPr>
          <p:cNvSpPr txBox="1"/>
          <p:nvPr/>
        </p:nvSpPr>
        <p:spPr>
          <a:xfrm>
            <a:off x="4341692" y="2268414"/>
            <a:ext cx="24090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ASSIS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85A89DF-4AC3-5C16-774C-00E9C296E73B}"/>
              </a:ext>
            </a:extLst>
          </p:cNvPr>
          <p:cNvSpPr txBox="1"/>
          <p:nvPr/>
        </p:nvSpPr>
        <p:spPr>
          <a:xfrm>
            <a:off x="486751" y="6719065"/>
            <a:ext cx="29984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AVEC SAUT EN EXTENSION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9B2390B-BCFA-EF40-3930-389222EDF188}"/>
              </a:ext>
            </a:extLst>
          </p:cNvPr>
          <p:cNvSpPr txBox="1"/>
          <p:nvPr/>
        </p:nvSpPr>
        <p:spPr>
          <a:xfrm>
            <a:off x="4080121" y="6719065"/>
            <a:ext cx="29984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AVEC LE BRAS INHABITUEL</a:t>
            </a:r>
          </a:p>
        </p:txBody>
      </p:sp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4735-048F-3FD8-7DA4-0E0190071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87B09F1-657D-7778-2BFE-32C9198FBF3F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⑤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7AEFF08-0291-1064-FE79-6D607387BC91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⑥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4E56EA-353E-BEE4-1A7A-A026C5CD60D0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651E2E-E827-1E63-E317-89F4EC3C1C67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PASSER ⑧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901DAF4-3E98-2466-2B30-9F72C1941077}"/>
              </a:ext>
            </a:extLst>
          </p:cNvPr>
          <p:cNvSpPr txBox="1"/>
          <p:nvPr/>
        </p:nvSpPr>
        <p:spPr>
          <a:xfrm>
            <a:off x="826477" y="2145326"/>
            <a:ext cx="2409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SUR </a:t>
            </a:r>
          </a:p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1 PIED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E4AB9E8-1CEA-C083-C00B-3A80AAF9A95F}"/>
              </a:ext>
            </a:extLst>
          </p:cNvPr>
          <p:cNvSpPr txBox="1"/>
          <p:nvPr/>
        </p:nvSpPr>
        <p:spPr>
          <a:xfrm>
            <a:off x="4369167" y="2145326"/>
            <a:ext cx="2409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 </a:t>
            </a:r>
          </a:p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2 MAINS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9E7F0C8-4FA8-7727-6BC8-BFBF16D8550C}"/>
              </a:ext>
            </a:extLst>
          </p:cNvPr>
          <p:cNvSpPr txBox="1"/>
          <p:nvPr/>
        </p:nvSpPr>
        <p:spPr>
          <a:xfrm>
            <a:off x="457200" y="7264385"/>
            <a:ext cx="29984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EN</a:t>
            </a:r>
          </a:p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CLOCHE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3DD5F94-D095-BC69-4159-B289232778DB}"/>
              </a:ext>
            </a:extLst>
          </p:cNvPr>
          <p:cNvSpPr txBox="1"/>
          <p:nvPr/>
        </p:nvSpPr>
        <p:spPr>
          <a:xfrm>
            <a:off x="4062536" y="6791948"/>
            <a:ext cx="299842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MAIN DROITE</a:t>
            </a:r>
          </a:p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MAIN GAUCHE</a:t>
            </a:r>
          </a:p>
          <a:p>
            <a:pPr algn="ctr"/>
            <a:endParaRPr lang="fr-FR" sz="4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660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3187</TotalTime>
  <Words>39</Words>
  <Application>Microsoft Office PowerPoint</Application>
  <PresentationFormat>Personnalisé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Aptos Light</vt:lpstr>
      <vt:lpstr>Arial</vt:lpstr>
      <vt:lpstr>Arial Narrow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217</cp:revision>
  <dcterms:created xsi:type="dcterms:W3CDTF">2025-04-03T12:57:19Z</dcterms:created>
  <dcterms:modified xsi:type="dcterms:W3CDTF">2025-08-08T16:02:40Z</dcterms:modified>
</cp:coreProperties>
</file>