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3C94E"/>
    <a:srgbClr val="EF513B"/>
    <a:srgbClr val="3387B0"/>
    <a:srgbClr val="3DB87E"/>
    <a:srgbClr val="009900"/>
    <a:srgbClr val="A02B93"/>
    <a:srgbClr val="156082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87607" autoAdjust="0"/>
  </p:normalViewPr>
  <p:slideViewPr>
    <p:cSldViewPr snapToGrid="0">
      <p:cViewPr varScale="1">
        <p:scale>
          <a:sx n="55" d="100"/>
          <a:sy n="55" d="100"/>
        </p:scale>
        <p:origin x="3672" y="28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6" r:id="rId2"/>
    <p:sldLayoutId id="2147483685" r:id="rId3"/>
    <p:sldLayoutId id="2147483686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63" r:id="rId1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025B8EE-127C-E8E6-6EF7-042FC8D2B801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ACROCHAISE ①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FD9AEE8-31D8-4F9D-6026-6DFDD753C3FC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ACROCHAISE ②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A66BE9-4C47-A492-9FB2-68A8DB6EEF37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ACROCHAISE ③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22BD63-6273-E263-7DE9-C3D7557AE13E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ACROCHAISE ④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F89DE03-5181-7779-C96F-E42A3E811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29" y="1075507"/>
            <a:ext cx="2348865" cy="3687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9AEFC3F1-33B5-36C1-0063-DD6FC055A3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2448" y="1382529"/>
            <a:ext cx="2462530" cy="307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82FDC8E4-412F-3806-F833-EA72AD3B06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961" y="7326542"/>
            <a:ext cx="2952000" cy="160895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D36BFA0D-5C8B-953A-800F-D01DD45E37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3850" y="6607337"/>
            <a:ext cx="2879725" cy="30473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357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B5556-B8D9-3F1E-BF07-D5653372C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8083302-D091-1A2B-E843-9F948DD55B89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ACROCHAISE ⑤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97BE0D1-4E3C-B082-7F14-C68C0C844176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ACROCHAISE ⑥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8E5F39F-4F4F-643F-9968-28ECE6F2CC6C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ACROCHAISE 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63BEFF-BF09-C835-D72C-7780BF994DB2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ACROCHAISE ⑧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C63C9FA-5F0E-1E17-05FA-4F466C813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52" y="1734221"/>
            <a:ext cx="2952000" cy="208318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1FF07BB9-95AC-32E2-DBCE-FB4641B223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13" y="1425310"/>
            <a:ext cx="2988000" cy="2705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C4121543-5CC4-50B0-6483-899E6DAC45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52" y="7363018"/>
            <a:ext cx="2952000" cy="1870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7C5EC7C-0F05-06E2-0B5C-D5D19B05F6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713" y="6693367"/>
            <a:ext cx="2952000" cy="32098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46085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3166</TotalTime>
  <Words>16</Words>
  <Application>Microsoft Office PowerPoint</Application>
  <PresentationFormat>Personnalisé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Light</vt:lpstr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212</cp:revision>
  <dcterms:created xsi:type="dcterms:W3CDTF">2025-04-03T12:57:19Z</dcterms:created>
  <dcterms:modified xsi:type="dcterms:W3CDTF">2025-08-08T15:55:36Z</dcterms:modified>
</cp:coreProperties>
</file>