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6699FF"/>
    <a:srgbClr val="F3C94E"/>
    <a:srgbClr val="EF513B"/>
    <a:srgbClr val="3387B0"/>
    <a:srgbClr val="3DB87E"/>
    <a:srgbClr val="009900"/>
    <a:srgbClr val="A02B93"/>
    <a:srgbClr val="156082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440D9-8AA8-4E70-89F1-0AE79E7DF1A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78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①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16522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②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③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④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8606ADA-0CAC-146E-2AE2-237DFE7436D5}"/>
              </a:ext>
            </a:extLst>
          </p:cNvPr>
          <p:cNvCxnSpPr/>
          <p:nvPr/>
        </p:nvCxnSpPr>
        <p:spPr>
          <a:xfrm>
            <a:off x="1969477" y="1142022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35DBCA7-CFE1-315A-77B6-445CD168A3BE}"/>
              </a:ext>
            </a:extLst>
          </p:cNvPr>
          <p:cNvCxnSpPr/>
          <p:nvPr/>
        </p:nvCxnSpPr>
        <p:spPr>
          <a:xfrm>
            <a:off x="5586047" y="1142022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1E41B1E-D8BB-7817-8E93-370C0319F1C9}"/>
              </a:ext>
            </a:extLst>
          </p:cNvPr>
          <p:cNvCxnSpPr/>
          <p:nvPr/>
        </p:nvCxnSpPr>
        <p:spPr>
          <a:xfrm>
            <a:off x="1982177" y="6547337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1BA88A5-967E-4AC9-C721-A007418B6351}"/>
              </a:ext>
            </a:extLst>
          </p:cNvPr>
          <p:cNvCxnSpPr/>
          <p:nvPr/>
        </p:nvCxnSpPr>
        <p:spPr>
          <a:xfrm>
            <a:off x="5598747" y="6547337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Image 22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945054F1-9C68-B92E-B7B1-70D7B565AC0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1834477" y="2932025"/>
            <a:ext cx="270000" cy="720000"/>
          </a:xfrm>
          <a:prstGeom prst="rect">
            <a:avLst/>
          </a:prstGeom>
        </p:spPr>
      </p:pic>
      <p:pic>
        <p:nvPicPr>
          <p:cNvPr id="24" name="Image 23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18E33FD8-FA8D-1D33-FA28-B79F616B0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84975">
            <a:off x="1832904" y="3794888"/>
            <a:ext cx="270000" cy="720000"/>
          </a:xfrm>
          <a:prstGeom prst="rect">
            <a:avLst/>
          </a:prstGeom>
        </p:spPr>
      </p:pic>
      <p:pic>
        <p:nvPicPr>
          <p:cNvPr id="15" name="Image 14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85A4EBC1-0CEC-75E5-0080-CA2CCE83CD9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1834477" y="1223420"/>
            <a:ext cx="270000" cy="720000"/>
          </a:xfrm>
          <a:prstGeom prst="rect">
            <a:avLst/>
          </a:prstGeom>
        </p:spPr>
      </p:pic>
      <p:pic>
        <p:nvPicPr>
          <p:cNvPr id="16" name="Image 15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2A9CE7C9-6B5C-2A24-7527-2F3E58CB65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784975">
            <a:off x="1832904" y="2086283"/>
            <a:ext cx="270000" cy="720000"/>
          </a:xfrm>
          <a:prstGeom prst="rect">
            <a:avLst/>
          </a:prstGeom>
        </p:spPr>
      </p:pic>
      <p:pic>
        <p:nvPicPr>
          <p:cNvPr id="25" name="Image 24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0D0D41F9-89CB-6ED0-29DF-E51967AD72A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46141" y="3912848"/>
            <a:ext cx="270000" cy="720000"/>
          </a:xfrm>
          <a:prstGeom prst="rect">
            <a:avLst/>
          </a:prstGeom>
        </p:spPr>
      </p:pic>
      <p:pic>
        <p:nvPicPr>
          <p:cNvPr id="26" name="Image 25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87D18F24-99AD-E3A1-8713-FF83DA81A9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179476" y="3913435"/>
            <a:ext cx="270000" cy="720000"/>
          </a:xfrm>
          <a:prstGeom prst="rect">
            <a:avLst/>
          </a:prstGeom>
        </p:spPr>
      </p:pic>
      <p:pic>
        <p:nvPicPr>
          <p:cNvPr id="17" name="Image 16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C0AB354B-D6E4-CC0F-3F7E-8FDD583EDC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46141" y="2073831"/>
            <a:ext cx="270000" cy="720000"/>
          </a:xfrm>
          <a:prstGeom prst="rect">
            <a:avLst/>
          </a:prstGeom>
        </p:spPr>
      </p:pic>
      <p:pic>
        <p:nvPicPr>
          <p:cNvPr id="18" name="Image 17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F605E6E1-21CE-626E-1171-64CE5ECD1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179476" y="2074418"/>
            <a:ext cx="270000" cy="720000"/>
          </a:xfrm>
          <a:prstGeom prst="rect">
            <a:avLst/>
          </a:prstGeom>
        </p:spPr>
      </p:pic>
      <p:pic>
        <p:nvPicPr>
          <p:cNvPr id="19" name="Image 18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61F6CA2F-8076-20CC-9721-D07D5757AA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438712" y="2972394"/>
            <a:ext cx="270000" cy="720000"/>
          </a:xfrm>
          <a:prstGeom prst="rect">
            <a:avLst/>
          </a:prstGeom>
        </p:spPr>
      </p:pic>
      <p:pic>
        <p:nvPicPr>
          <p:cNvPr id="20" name="Image 19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200A8C8A-D8E1-286C-C50C-6D050B0C214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55198" y="1223420"/>
            <a:ext cx="270000" cy="720000"/>
          </a:xfrm>
          <a:prstGeom prst="rect">
            <a:avLst/>
          </a:prstGeom>
        </p:spPr>
      </p:pic>
      <p:pic>
        <p:nvPicPr>
          <p:cNvPr id="21" name="Image 20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3DE31FF2-486F-43A8-E8DA-99E793E7B3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45179" y="8428533"/>
            <a:ext cx="270000" cy="720000"/>
          </a:xfrm>
          <a:prstGeom prst="rect">
            <a:avLst/>
          </a:prstGeom>
        </p:spPr>
      </p:pic>
      <p:pic>
        <p:nvPicPr>
          <p:cNvPr id="22" name="Image 21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61F2F75F-57A6-4E13-97AC-1583BA9DF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1843606" y="9124239"/>
            <a:ext cx="270000" cy="720000"/>
          </a:xfrm>
          <a:prstGeom prst="rect">
            <a:avLst/>
          </a:prstGeom>
        </p:spPr>
      </p:pic>
      <p:pic>
        <p:nvPicPr>
          <p:cNvPr id="27" name="Image 26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D538EF50-F8A7-A505-806C-BCC000971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97271">
            <a:off x="5451045" y="9290254"/>
            <a:ext cx="270000" cy="720000"/>
          </a:xfrm>
          <a:prstGeom prst="rect">
            <a:avLst/>
          </a:prstGeom>
        </p:spPr>
      </p:pic>
      <p:pic>
        <p:nvPicPr>
          <p:cNvPr id="28" name="Image 27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867218AE-0D72-D2F5-8430-0D98553FA8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3369" flipH="1">
            <a:off x="5463746" y="8410615"/>
            <a:ext cx="270000" cy="720000"/>
          </a:xfrm>
          <a:prstGeom prst="rect">
            <a:avLst/>
          </a:prstGeom>
        </p:spPr>
      </p:pic>
      <p:pic>
        <p:nvPicPr>
          <p:cNvPr id="29" name="Image 28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016B07F2-6355-9F6C-2867-E56E700B5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97271">
            <a:off x="5489211" y="7593093"/>
            <a:ext cx="270000" cy="720000"/>
          </a:xfrm>
          <a:prstGeom prst="rect">
            <a:avLst/>
          </a:prstGeom>
        </p:spPr>
      </p:pic>
      <p:pic>
        <p:nvPicPr>
          <p:cNvPr id="30" name="Image 29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462D1C8B-B55D-8915-48F6-942E03E0B12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33369" flipH="1">
            <a:off x="5501912" y="6713454"/>
            <a:ext cx="270000" cy="720000"/>
          </a:xfrm>
          <a:prstGeom prst="rect">
            <a:avLst/>
          </a:prstGeom>
        </p:spPr>
      </p:pic>
      <p:pic>
        <p:nvPicPr>
          <p:cNvPr id="31" name="Image 30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289FD72A-FE04-683D-07EF-6F1F74F7F7A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45179" y="7037120"/>
            <a:ext cx="270000" cy="720000"/>
          </a:xfrm>
          <a:prstGeom prst="rect">
            <a:avLst/>
          </a:prstGeom>
        </p:spPr>
      </p:pic>
      <p:pic>
        <p:nvPicPr>
          <p:cNvPr id="32" name="Image 31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797F5BAE-63CD-A0E5-107D-A7DF39E90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1843606" y="7732826"/>
            <a:ext cx="270000" cy="720000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F1422F0E-B7BB-38F9-5B71-AD889685DD5F}"/>
              </a:ext>
            </a:extLst>
          </p:cNvPr>
          <p:cNvSpPr txBox="1"/>
          <p:nvPr/>
        </p:nvSpPr>
        <p:spPr>
          <a:xfrm rot="16200000">
            <a:off x="-13921" y="2622204"/>
            <a:ext cx="242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Reculer. </a:t>
            </a:r>
          </a:p>
        </p:txBody>
      </p:sp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4735-048F-3FD8-7DA4-0E0190071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87B09F1-657D-7778-2BFE-32C9198FBF3F}"/>
              </a:ext>
            </a:extLst>
          </p:cNvPr>
          <p:cNvSpPr txBox="1"/>
          <p:nvPr/>
        </p:nvSpPr>
        <p:spPr>
          <a:xfrm>
            <a:off x="457200" y="316523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⑤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7AEFF08-0291-1064-FE79-6D607387BC91}"/>
              </a:ext>
            </a:extLst>
          </p:cNvPr>
          <p:cNvSpPr txBox="1"/>
          <p:nvPr/>
        </p:nvSpPr>
        <p:spPr>
          <a:xfrm>
            <a:off x="4044951" y="316522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⑥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4E56EA-353E-BEE4-1A7A-A026C5CD60D0}"/>
              </a:ext>
            </a:extLst>
          </p:cNvPr>
          <p:cNvSpPr txBox="1"/>
          <p:nvPr/>
        </p:nvSpPr>
        <p:spPr>
          <a:xfrm>
            <a:off x="457200" y="5717198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651E2E-E827-1E63-E317-89F4EC3C1C67}"/>
              </a:ext>
            </a:extLst>
          </p:cNvPr>
          <p:cNvSpPr txBox="1"/>
          <p:nvPr/>
        </p:nvSpPr>
        <p:spPr>
          <a:xfrm>
            <a:off x="4044951" y="5717197"/>
            <a:ext cx="3057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 DÉPLACER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⑧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21290BB4-B16D-E2BC-2CBB-9B49DFF12BF4}"/>
              </a:ext>
            </a:extLst>
          </p:cNvPr>
          <p:cNvCxnSpPr/>
          <p:nvPr/>
        </p:nvCxnSpPr>
        <p:spPr>
          <a:xfrm>
            <a:off x="2020277" y="1154722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88E07786-691B-5757-6FD0-9E33830D036D}"/>
              </a:ext>
            </a:extLst>
          </p:cNvPr>
          <p:cNvCxnSpPr/>
          <p:nvPr/>
        </p:nvCxnSpPr>
        <p:spPr>
          <a:xfrm>
            <a:off x="5611447" y="1154722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18B3A04-919E-518C-8650-FEB4A94DB10E}"/>
              </a:ext>
            </a:extLst>
          </p:cNvPr>
          <p:cNvCxnSpPr/>
          <p:nvPr/>
        </p:nvCxnSpPr>
        <p:spPr>
          <a:xfrm>
            <a:off x="2007577" y="6572737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4D344B7-5E89-987C-CF14-ECA6A5B00260}"/>
              </a:ext>
            </a:extLst>
          </p:cNvPr>
          <p:cNvCxnSpPr/>
          <p:nvPr/>
        </p:nvCxnSpPr>
        <p:spPr>
          <a:xfrm>
            <a:off x="5598747" y="6572737"/>
            <a:ext cx="0" cy="3492000"/>
          </a:xfrm>
          <a:prstGeom prst="line">
            <a:avLst/>
          </a:prstGeom>
          <a:ln w="139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FF51119C-F648-336A-185F-C91E31937C8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8397" y="3260447"/>
            <a:ext cx="270000" cy="720000"/>
          </a:xfrm>
          <a:prstGeom prst="rect">
            <a:avLst/>
          </a:prstGeom>
        </p:spPr>
      </p:pic>
      <p:pic>
        <p:nvPicPr>
          <p:cNvPr id="15" name="Image 14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50BB80CD-1416-DF76-7F18-343A757EE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2263731" y="3981034"/>
            <a:ext cx="270000" cy="720000"/>
          </a:xfrm>
          <a:prstGeom prst="rect">
            <a:avLst/>
          </a:prstGeom>
        </p:spPr>
      </p:pic>
      <p:pic>
        <p:nvPicPr>
          <p:cNvPr id="17" name="Image 16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C0F84D5A-DE38-C2C4-7BE6-D5993470E2C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8397" y="1607164"/>
            <a:ext cx="270000" cy="720000"/>
          </a:xfrm>
          <a:prstGeom prst="rect">
            <a:avLst/>
          </a:prstGeom>
        </p:spPr>
      </p:pic>
      <p:pic>
        <p:nvPicPr>
          <p:cNvPr id="18" name="Image 17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E2017C3A-1DD2-B1C5-1D9E-17AF4EA85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2263731" y="2327751"/>
            <a:ext cx="270000" cy="720000"/>
          </a:xfrm>
          <a:prstGeom prst="rect">
            <a:avLst/>
          </a:prstGeom>
        </p:spPr>
      </p:pic>
      <p:pic>
        <p:nvPicPr>
          <p:cNvPr id="19" name="Image 18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DDCE5CB1-E1DA-0BAA-A61E-16891FBBEEA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65685" y="2979923"/>
            <a:ext cx="270000" cy="720000"/>
          </a:xfrm>
          <a:prstGeom prst="rect">
            <a:avLst/>
          </a:prstGeom>
        </p:spPr>
      </p:pic>
      <p:pic>
        <p:nvPicPr>
          <p:cNvPr id="20" name="Image 19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FFB36011-0CF2-930F-5AB0-E2FF708E17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464112" y="3842786"/>
            <a:ext cx="270000" cy="720000"/>
          </a:xfrm>
          <a:prstGeom prst="rect">
            <a:avLst/>
          </a:prstGeom>
        </p:spPr>
      </p:pic>
      <p:pic>
        <p:nvPicPr>
          <p:cNvPr id="21" name="Image 20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3F75A640-6DEC-4877-4662-EC750977C30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76447" y="1188487"/>
            <a:ext cx="270000" cy="720000"/>
          </a:xfrm>
          <a:prstGeom prst="rect">
            <a:avLst/>
          </a:prstGeom>
        </p:spPr>
      </p:pic>
      <p:pic>
        <p:nvPicPr>
          <p:cNvPr id="22" name="Image 21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ED68B7E7-A638-03E1-4ADF-5A9D047CC1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474874" y="2051350"/>
            <a:ext cx="270000" cy="720000"/>
          </a:xfrm>
          <a:prstGeom prst="rect">
            <a:avLst/>
          </a:prstGeom>
        </p:spPr>
      </p:pic>
      <p:pic>
        <p:nvPicPr>
          <p:cNvPr id="27" name="Image 26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396EDE64-B57C-DF49-94FF-5EB56D74158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" b="40173"/>
          <a:stretch>
            <a:fillRect/>
          </a:stretch>
        </p:blipFill>
        <p:spPr>
          <a:xfrm rot="10800000" flipH="1" flipV="1">
            <a:off x="1885277" y="8417787"/>
            <a:ext cx="269821" cy="430758"/>
          </a:xfrm>
          <a:prstGeom prst="rect">
            <a:avLst/>
          </a:prstGeom>
        </p:spPr>
      </p:pic>
      <p:pic>
        <p:nvPicPr>
          <p:cNvPr id="28" name="Image 27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FCA25D1D-1210-52A2-7894-5FDB16AB8C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" b="40336"/>
          <a:stretch>
            <a:fillRect/>
          </a:stretch>
        </p:blipFill>
        <p:spPr>
          <a:xfrm rot="10815025" flipV="1">
            <a:off x="1884338" y="9280651"/>
            <a:ext cx="269823" cy="429582"/>
          </a:xfrm>
          <a:prstGeom prst="rect">
            <a:avLst/>
          </a:prstGeom>
        </p:spPr>
      </p:pic>
      <p:pic>
        <p:nvPicPr>
          <p:cNvPr id="29" name="Image 28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8D99BB31-813E-7A50-F0E9-E3E3E234D89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8" b="40173"/>
          <a:stretch>
            <a:fillRect/>
          </a:stretch>
        </p:blipFill>
        <p:spPr>
          <a:xfrm rot="10800000" flipH="1" flipV="1">
            <a:off x="1885277" y="6709182"/>
            <a:ext cx="269980" cy="430758"/>
          </a:xfrm>
          <a:prstGeom prst="rect">
            <a:avLst/>
          </a:prstGeom>
        </p:spPr>
      </p:pic>
      <p:pic>
        <p:nvPicPr>
          <p:cNvPr id="30" name="Image 29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8B5718CC-468E-E514-FA0A-3ADD5C5102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" b="40336"/>
          <a:stretch>
            <a:fillRect/>
          </a:stretch>
        </p:blipFill>
        <p:spPr>
          <a:xfrm rot="10815025" flipV="1">
            <a:off x="1884338" y="7572046"/>
            <a:ext cx="269831" cy="429582"/>
          </a:xfrm>
          <a:prstGeom prst="rect">
            <a:avLst/>
          </a:prstGeom>
        </p:spPr>
      </p:pic>
      <p:sp>
        <p:nvSpPr>
          <p:cNvPr id="31" name="ZoneTexte 30">
            <a:extLst>
              <a:ext uri="{FF2B5EF4-FFF2-40B4-BE49-F238E27FC236}">
                <a16:creationId xmlns:a16="http://schemas.microsoft.com/office/drawing/2014/main" id="{65A9836E-5CF5-E5C5-A71D-835A0BDC5359}"/>
              </a:ext>
            </a:extLst>
          </p:cNvPr>
          <p:cNvSpPr txBox="1"/>
          <p:nvPr/>
        </p:nvSpPr>
        <p:spPr>
          <a:xfrm rot="16200000">
            <a:off x="4295" y="7938247"/>
            <a:ext cx="2631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Sur la pointe des pieds.</a:t>
            </a:r>
          </a:p>
        </p:txBody>
      </p:sp>
      <p:pic>
        <p:nvPicPr>
          <p:cNvPr id="32" name="Image 31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595FB4DF-85BD-0111-4A7F-D744CC39E65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95503" y="8417787"/>
            <a:ext cx="270000" cy="720000"/>
          </a:xfrm>
          <a:prstGeom prst="rect">
            <a:avLst/>
          </a:prstGeom>
        </p:spPr>
      </p:pic>
      <p:pic>
        <p:nvPicPr>
          <p:cNvPr id="33" name="Image 32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E327831D-323A-408A-D30A-3AEC4DDBF1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474876" y="7572045"/>
            <a:ext cx="270000" cy="720000"/>
          </a:xfrm>
          <a:prstGeom prst="rect">
            <a:avLst/>
          </a:prstGeom>
        </p:spPr>
      </p:pic>
      <p:pic>
        <p:nvPicPr>
          <p:cNvPr id="34" name="Image 33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D9853FFE-7712-7518-A2EE-7D26291BB85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75899" y="6807199"/>
            <a:ext cx="270000" cy="720000"/>
          </a:xfrm>
          <a:prstGeom prst="rect">
            <a:avLst/>
          </a:prstGeom>
        </p:spPr>
      </p:pic>
      <p:pic>
        <p:nvPicPr>
          <p:cNvPr id="36" name="Image 35" descr="Une image contenant rouge&#10;&#10;Le contenu généré par l’IA peut être incorrect.">
            <a:extLst>
              <a:ext uri="{FF2B5EF4-FFF2-40B4-BE49-F238E27FC236}">
                <a16:creationId xmlns:a16="http://schemas.microsoft.com/office/drawing/2014/main" id="{DFE5B22F-DEBC-161F-53D6-C597993C38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584975">
            <a:off x="5463748" y="9227146"/>
            <a:ext cx="27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60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3210</TotalTime>
  <Words>38</Words>
  <Application>Microsoft Office PowerPoint</Application>
  <PresentationFormat>Personnalisé</PresentationFormat>
  <Paragraphs>19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219</cp:revision>
  <dcterms:created xsi:type="dcterms:W3CDTF">2025-04-03T12:57:19Z</dcterms:created>
  <dcterms:modified xsi:type="dcterms:W3CDTF">2025-08-08T16:10:36Z</dcterms:modified>
</cp:coreProperties>
</file>