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1" y="264389"/>
            <a:ext cx="6645600" cy="10163034"/>
          </a:xfrm>
          <a:prstGeom prst="roundRect">
            <a:avLst>
              <a:gd name="adj" fmla="val 5670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63" r:id="rId1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662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ÉCHECS</a:t>
            </a:r>
          </a:p>
          <a:p>
            <a:pPr algn="ctr"/>
            <a:r>
              <a:rPr lang="fr-FR" sz="2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① </a:t>
            </a:r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Placer la pièce demandée </a:t>
            </a:r>
          </a:p>
          <a:p>
            <a:pPr algn="ctr"/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dans la case qui convient. </a:t>
            </a:r>
          </a:p>
          <a:p>
            <a:pPr algn="ctr"/>
            <a:r>
              <a:rPr lang="fr-FR" sz="2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② </a:t>
            </a:r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Indiquer dans quelle case </a:t>
            </a:r>
          </a:p>
          <a:p>
            <a:pPr algn="ctr"/>
            <a:r>
              <a:rPr lang="fr-FR" sz="2400" i="1" dirty="0">
                <a:solidFill>
                  <a:schemeClr val="bg1">
                    <a:lumMod val="50000"/>
                  </a:schemeClr>
                </a:solidFill>
              </a:rPr>
              <a:t>se trouve la pièce la demandée</a:t>
            </a:r>
          </a:p>
          <a:p>
            <a:pPr algn="ctr"/>
            <a:endParaRPr lang="fr-FR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629EB34-E9FB-8C8F-8CA4-A09C2268D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900" y="2994563"/>
            <a:ext cx="6300000" cy="637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3181</TotalTime>
  <Words>23</Words>
  <Application>Microsoft Office PowerPoint</Application>
  <PresentationFormat>Personnalisé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Light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217</cp:revision>
  <dcterms:created xsi:type="dcterms:W3CDTF">2025-04-03T12:57:19Z</dcterms:created>
  <dcterms:modified xsi:type="dcterms:W3CDTF">2025-08-08T15:58:12Z</dcterms:modified>
</cp:coreProperties>
</file>