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3C94E"/>
    <a:srgbClr val="EF513B"/>
    <a:srgbClr val="3387B0"/>
    <a:srgbClr val="3DB87E"/>
    <a:srgbClr val="009900"/>
    <a:srgbClr val="A02B93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85" autoAdjust="0"/>
    <p:restoredTop sz="87607" autoAdjust="0"/>
  </p:normalViewPr>
  <p:slideViewPr>
    <p:cSldViewPr snapToGrid="0">
      <p:cViewPr varScale="1">
        <p:scale>
          <a:sx n="55" d="100"/>
          <a:sy n="55" d="100"/>
        </p:scale>
        <p:origin x="3672" y="28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6" r:id="rId2"/>
    <p:sldLayoutId id="2147483685" r:id="rId3"/>
    <p:sldLayoutId id="2147483686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63" r:id="rId1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025B8EE-127C-E8E6-6EF7-042FC8D2B801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PROJETER ①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FD9AEE8-31D8-4F9D-6026-6DFDD753C3FC}"/>
              </a:ext>
            </a:extLst>
          </p:cNvPr>
          <p:cNvSpPr txBox="1"/>
          <p:nvPr/>
        </p:nvSpPr>
        <p:spPr>
          <a:xfrm>
            <a:off x="4044951" y="302515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PROJETER ②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A66BE9-4C47-A492-9FB2-68A8DB6EEF37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PROJETER ③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22BD63-6273-E263-7DE9-C3D7557AE13E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PROJETER ④</a:t>
            </a: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225B28DA-5138-6E14-B23F-C8EF115F2647}"/>
              </a:ext>
            </a:extLst>
          </p:cNvPr>
          <p:cNvGrpSpPr>
            <a:grpSpLocks noChangeAspect="1"/>
          </p:cNvGrpSpPr>
          <p:nvPr/>
        </p:nvGrpSpPr>
        <p:grpSpPr>
          <a:xfrm>
            <a:off x="1036875" y="6771864"/>
            <a:ext cx="1898174" cy="2839245"/>
            <a:chOff x="1285262" y="2567634"/>
            <a:chExt cx="649830" cy="972000"/>
          </a:xfrm>
        </p:grpSpPr>
        <p:pic>
          <p:nvPicPr>
            <p:cNvPr id="14" name="Image 13" descr="Une image contenant cercle, Caractère coloré, rouge, art&#10;&#10;Le contenu généré par l’IA peut être incorrect.">
              <a:extLst>
                <a:ext uri="{FF2B5EF4-FFF2-40B4-BE49-F238E27FC236}">
                  <a16:creationId xmlns:a16="http://schemas.microsoft.com/office/drawing/2014/main" id="{7A58F53C-3841-BACC-9352-6C80DA21D9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5262" y="2832403"/>
              <a:ext cx="201420" cy="130180"/>
            </a:xfrm>
            <a:prstGeom prst="rect">
              <a:avLst/>
            </a:prstGeom>
          </p:spPr>
        </p:pic>
        <p:pic>
          <p:nvPicPr>
            <p:cNvPr id="15" name="Image 14" descr="Une image contenant dessin humoristique, garçon, jouet&#10;&#10;Le contenu généré par l’IA peut être incorrect.">
              <a:extLst>
                <a:ext uri="{FF2B5EF4-FFF2-40B4-BE49-F238E27FC236}">
                  <a16:creationId xmlns:a16="http://schemas.microsoft.com/office/drawing/2014/main" id="{0BEEFBA9-B521-4427-5474-2177BAAFB6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1106" y="2567634"/>
              <a:ext cx="513986" cy="972000"/>
            </a:xfrm>
            <a:prstGeom prst="rect">
              <a:avLst/>
            </a:prstGeom>
          </p:spPr>
        </p:pic>
      </p:grpSp>
      <p:pic>
        <p:nvPicPr>
          <p:cNvPr id="18" name="Image 17">
            <a:extLst>
              <a:ext uri="{FF2B5EF4-FFF2-40B4-BE49-F238E27FC236}">
                <a16:creationId xmlns:a16="http://schemas.microsoft.com/office/drawing/2014/main" id="{C58C9BC8-3713-C749-BFAD-EC4FBB1248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687" y="1287096"/>
            <a:ext cx="2876550" cy="296227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9D540CD2-10E0-28BB-E09D-7EE34551AE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9780" y="6588571"/>
            <a:ext cx="1799287" cy="3339062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6A1CDF45-65B1-B2CE-160B-AABB2380A6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5656" y="1531633"/>
            <a:ext cx="2396112" cy="271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57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04735-048F-3FD8-7DA4-0E0190071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87B09F1-657D-7778-2BFE-32C9198FBF3F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PROJETER ⑤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7AEFF08-0291-1064-FE79-6D607387BC91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PROJETER ⑥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64E56EA-353E-BEE4-1A7A-A026C5CD60D0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PROJETER 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6651E2E-E827-1E63-E317-89F4EC3C1C67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PROJETER ⑧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7680A7E-8369-8C70-7783-33958F6E2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84" y="1383180"/>
            <a:ext cx="2858355" cy="2841341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34E54A6-B847-A6A6-5D1B-F5648C1796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246" y="7060510"/>
            <a:ext cx="2779429" cy="2421842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F1444B0-612F-38E6-A1F2-C3DECF5F5A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6341" y="1912236"/>
            <a:ext cx="2876550" cy="178322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2E1927C5-2BCB-EFA2-B69E-8578B90ABA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9202" y="6582108"/>
            <a:ext cx="2349022" cy="3378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605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3222</TotalTime>
  <Words>16</Words>
  <Application>Microsoft Office PowerPoint</Application>
  <PresentationFormat>Personnalisé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Light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219</cp:revision>
  <dcterms:created xsi:type="dcterms:W3CDTF">2025-04-03T12:57:19Z</dcterms:created>
  <dcterms:modified xsi:type="dcterms:W3CDTF">2025-08-08T16:04:33Z</dcterms:modified>
</cp:coreProperties>
</file>