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8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3C94E"/>
    <a:srgbClr val="EF513B"/>
    <a:srgbClr val="3387B0"/>
    <a:srgbClr val="3DB87E"/>
    <a:srgbClr val="009900"/>
    <a:srgbClr val="A02B93"/>
    <a:srgbClr val="156082"/>
    <a:srgbClr val="FFC0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87607" autoAdjust="0"/>
  </p:normalViewPr>
  <p:slideViewPr>
    <p:cSldViewPr snapToGrid="0">
      <p:cViewPr varScale="1">
        <p:scale>
          <a:sx n="55" d="100"/>
          <a:sy n="55" d="100"/>
        </p:scale>
        <p:origin x="3672" y="28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8B32E-834D-4BE0-890C-70020A92C9E0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440D9-8AA8-4E70-89F1-0AE79E7DF1A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392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gi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extLst>
              <a:ext uri="{FF2B5EF4-FFF2-40B4-BE49-F238E27FC236}">
                <a16:creationId xmlns:a16="http://schemas.microsoft.com/office/drawing/2014/main" id="{1F48AD48-B9C8-CB5C-934D-7F623C2BBA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" y="4624288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8" name="AutoShape 4">
            <a:extLst>
              <a:ext uri="{FF2B5EF4-FFF2-40B4-BE49-F238E27FC236}">
                <a16:creationId xmlns:a16="http://schemas.microsoft.com/office/drawing/2014/main" id="{E16208FF-42E5-4B7F-0034-5D5E2E7FAE4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9" name="Picture 5">
            <a:extLst>
              <a:ext uri="{FF2B5EF4-FFF2-40B4-BE49-F238E27FC236}">
                <a16:creationId xmlns:a16="http://schemas.microsoft.com/office/drawing/2014/main" id="{8EAE277D-7EC2-80DE-EE2F-D7A5E0002E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4" y="346928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8586B54-D21B-046A-4194-554E7E4C76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82BD10C3-E975-708D-1B1C-898C224EFDC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" y="10015271"/>
            <a:ext cx="658177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AutoShape 4">
            <a:extLst>
              <a:ext uri="{FF2B5EF4-FFF2-40B4-BE49-F238E27FC236}">
                <a16:creationId xmlns:a16="http://schemas.microsoft.com/office/drawing/2014/main" id="{04F90931-616D-D407-D03B-5FCB083CD84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8949" y="5701398"/>
            <a:ext cx="6645275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B56B9443-71C7-06BF-2EB3-CB0BE065C5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4" y="5737911"/>
            <a:ext cx="865188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E8F866A-5E6D-B80E-8297-F1612AD568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" y="5737911"/>
            <a:ext cx="865187" cy="69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680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899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920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e 13">
            <a:extLst>
              <a:ext uri="{FF2B5EF4-FFF2-40B4-BE49-F238E27FC236}">
                <a16:creationId xmlns:a16="http://schemas.microsoft.com/office/drawing/2014/main" id="{7989F08D-5973-164A-9513-3FB8FF97B414}"/>
              </a:ext>
            </a:extLst>
          </p:cNvPr>
          <p:cNvGrpSpPr/>
          <p:nvPr userDrawn="1"/>
        </p:nvGrpSpPr>
        <p:grpSpPr>
          <a:xfrm>
            <a:off x="251612" y="235305"/>
            <a:ext cx="3436276" cy="4492047"/>
            <a:chOff x="362480" y="425192"/>
            <a:chExt cx="4860000" cy="3176114"/>
          </a:xfrm>
        </p:grpSpPr>
        <p:sp>
          <p:nvSpPr>
            <p:cNvPr id="7" name="AutoShape 2">
              <a:extLst>
                <a:ext uri="{FF2B5EF4-FFF2-40B4-BE49-F238E27FC236}">
                  <a16:creationId xmlns:a16="http://schemas.microsoft.com/office/drawing/2014/main" id="{4E1B60FC-9A1E-6CF3-D7D9-5F199DB5E585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027" name="Picture 3">
              <a:extLst>
                <a:ext uri="{FF2B5EF4-FFF2-40B4-BE49-F238E27FC236}">
                  <a16:creationId xmlns:a16="http://schemas.microsoft.com/office/drawing/2014/main" id="{866EE059-8B85-8CEF-B08E-C22C07ACC28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8" name="Picture 4">
              <a:extLst>
                <a:ext uri="{FF2B5EF4-FFF2-40B4-BE49-F238E27FC236}">
                  <a16:creationId xmlns:a16="http://schemas.microsoft.com/office/drawing/2014/main" id="{7C5DDCEC-6F53-FF0C-2682-D3BF306B1B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7921CBA1-2734-C3D1-89DC-F93C1F59EAD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60E394B-0AC6-27DF-D4DA-5DEDA79BB795}"/>
              </a:ext>
            </a:extLst>
          </p:cNvPr>
          <p:cNvGrpSpPr/>
          <p:nvPr userDrawn="1"/>
        </p:nvGrpSpPr>
        <p:grpSpPr>
          <a:xfrm>
            <a:off x="3871787" y="242753"/>
            <a:ext cx="3436276" cy="4492047"/>
            <a:chOff x="362480" y="425192"/>
            <a:chExt cx="4860000" cy="3176114"/>
          </a:xfrm>
        </p:grpSpPr>
        <p:sp>
          <p:nvSpPr>
            <p:cNvPr id="16" name="AutoShape 2">
              <a:extLst>
                <a:ext uri="{FF2B5EF4-FFF2-40B4-BE49-F238E27FC236}">
                  <a16:creationId xmlns:a16="http://schemas.microsoft.com/office/drawing/2014/main" id="{F37B6F5D-8F9C-9467-7ACE-FACE707809C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62480" y="425192"/>
              <a:ext cx="4860000" cy="3176114"/>
            </a:xfrm>
            <a:prstGeom prst="roundRect">
              <a:avLst>
                <a:gd name="adj" fmla="val 4755"/>
              </a:avLst>
            </a:prstGeom>
            <a:noFill/>
            <a:ln w="381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40318" tIns="40318" rIns="40318" bIns="40318" numCol="1" anchor="t" anchorCtr="0" compatLnSpc="1">
              <a:prstTxWarp prst="textNoShape">
                <a:avLst/>
              </a:prstTxWarp>
            </a:bodyPr>
            <a:lstStyle/>
            <a:p>
              <a:endParaRPr lang="fr-FR" sz="2263" dirty="0"/>
            </a:p>
          </p:txBody>
        </p:sp>
        <p:pic>
          <p:nvPicPr>
            <p:cNvPr id="17" name="Picture 3">
              <a:extLst>
                <a:ext uri="{FF2B5EF4-FFF2-40B4-BE49-F238E27FC236}">
                  <a16:creationId xmlns:a16="http://schemas.microsoft.com/office/drawing/2014/main" id="{C5D0D89E-0386-63A0-24E7-68B5456877A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5173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8" name="Picture 4">
              <a:extLst>
                <a:ext uri="{FF2B5EF4-FFF2-40B4-BE49-F238E27FC236}">
                  <a16:creationId xmlns:a16="http://schemas.microsoft.com/office/drawing/2014/main" id="{71F3B4A8-E837-6449-F6B6-DDD98F3819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2847" y="465440"/>
              <a:ext cx="512316" cy="388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19" name="Picture 5">
              <a:extLst>
                <a:ext uri="{FF2B5EF4-FFF2-40B4-BE49-F238E27FC236}">
                  <a16:creationId xmlns:a16="http://schemas.microsoft.com/office/drawing/2014/main" id="{DF7E2FAD-0204-72C4-D786-73EBD06C176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590" y="3373202"/>
              <a:ext cx="4593779" cy="228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565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1209FC28-EF2E-3C20-1ADE-888C968901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68051A37-5CF0-ACFA-D95D-EF4D287733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310415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7635E26-5246-FB29-BB07-3141F8EA3D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AutoShape 4">
            <a:extLst>
              <a:ext uri="{FF2B5EF4-FFF2-40B4-BE49-F238E27FC236}">
                <a16:creationId xmlns:a16="http://schemas.microsoft.com/office/drawing/2014/main" id="{9B6CDF00-1BE2-042E-2E82-4A953B5E36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302501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5" name="Picture 6">
            <a:extLst>
              <a:ext uri="{FF2B5EF4-FFF2-40B4-BE49-F238E27FC236}">
                <a16:creationId xmlns:a16="http://schemas.microsoft.com/office/drawing/2014/main" id="{2C282AE8-DB71-A545-C1F4-987CF094D7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6" name="Picture 3">
            <a:extLst>
              <a:ext uri="{FF2B5EF4-FFF2-40B4-BE49-F238E27FC236}">
                <a16:creationId xmlns:a16="http://schemas.microsoft.com/office/drawing/2014/main" id="{9355F5C8-95B1-7B79-873E-7A58BF461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4806205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E7CC81A5-DE64-E6F4-692A-18918EAAD1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8" name="Picture 6">
            <a:extLst>
              <a:ext uri="{FF2B5EF4-FFF2-40B4-BE49-F238E27FC236}">
                <a16:creationId xmlns:a16="http://schemas.microsoft.com/office/drawing/2014/main" id="{71310FDB-5B55-4DBD-0168-9687A4410A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346928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6B335149-66D9-4486-4021-0D8649C876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0" name="AutoShape 4">
            <a:extLst>
              <a:ext uri="{FF2B5EF4-FFF2-40B4-BE49-F238E27FC236}">
                <a16:creationId xmlns:a16="http://schemas.microsoft.com/office/drawing/2014/main" id="{78D8983C-2AC2-0381-BAFA-82873757F4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57199" y="5717226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624DFA3C-0E54-CBF0-83AE-FFD311E08D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2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22" name="AutoShape 4">
            <a:extLst>
              <a:ext uri="{FF2B5EF4-FFF2-40B4-BE49-F238E27FC236}">
                <a16:creationId xmlns:a16="http://schemas.microsoft.com/office/drawing/2014/main" id="{F6D2D43C-9DB4-BD00-F7A3-C28A4E9D13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042477" y="5709312"/>
            <a:ext cx="3060000" cy="4680000"/>
          </a:xfrm>
          <a:prstGeom prst="roundRect">
            <a:avLst>
              <a:gd name="adj" fmla="val 8134"/>
            </a:avLst>
          </a:prstGeom>
          <a:noFill/>
          <a:ln w="38100" algn="ctr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3" name="Picture 6">
            <a:extLst>
              <a:ext uri="{FF2B5EF4-FFF2-40B4-BE49-F238E27FC236}">
                <a16:creationId xmlns:a16="http://schemas.microsoft.com/office/drawing/2014/main" id="{CB6773FE-A0B2-FF80-5966-D3A1063DAB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900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4" name="Picture 3">
            <a:extLst>
              <a:ext uri="{FF2B5EF4-FFF2-40B4-BE49-F238E27FC236}">
                <a16:creationId xmlns:a16="http://schemas.microsoft.com/office/drawing/2014/main" id="{FEB929E2-171D-E4CD-C76E-1524505A2C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9494" y="10213016"/>
            <a:ext cx="2916000" cy="154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5" name="Picture 6">
            <a:extLst>
              <a:ext uri="{FF2B5EF4-FFF2-40B4-BE49-F238E27FC236}">
                <a16:creationId xmlns:a16="http://schemas.microsoft.com/office/drawing/2014/main" id="{40C70E5B-BBF0-B314-F12E-E3B6FC2A6D8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75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26" name="Picture 6">
            <a:extLst>
              <a:ext uri="{FF2B5EF4-FFF2-40B4-BE49-F238E27FC236}">
                <a16:creationId xmlns:a16="http://schemas.microsoft.com/office/drawing/2014/main" id="{3D2DE47E-0B87-9C88-243A-9974298485C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963" y="5753739"/>
            <a:ext cx="720000" cy="579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239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 descr="Une image contenant Graphique, art, illustration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4DAC6FF-E660-1EAC-75BB-285717815A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" y="1"/>
            <a:ext cx="794574" cy="10691813"/>
          </a:xfrm>
          <a:prstGeom prst="rect">
            <a:avLst/>
          </a:prstGeom>
        </p:spPr>
      </p:pic>
      <p:pic>
        <p:nvPicPr>
          <p:cNvPr id="8" name="Image 7" descr="Une image contenant graphisme, Graphique, dessin humoristique, clipart&#10;&#10;Le contenu généré par l’IA peut être incorrect.">
            <a:extLst>
              <a:ext uri="{FF2B5EF4-FFF2-40B4-BE49-F238E27FC236}">
                <a16:creationId xmlns:a16="http://schemas.microsoft.com/office/drawing/2014/main" id="{64138200-ACE1-3544-D57D-1ED6B2F30F3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5412" y="212846"/>
            <a:ext cx="794574" cy="77354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09A1FA93-5D5B-FE95-3330-D95B5631F7A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76" y="10130564"/>
            <a:ext cx="2837445" cy="56125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3DA0CAC-B2A8-B731-5E24-45F2B4A3072D}"/>
              </a:ext>
            </a:extLst>
          </p:cNvPr>
          <p:cNvSpPr txBox="1"/>
          <p:nvPr userDrawn="1"/>
        </p:nvSpPr>
        <p:spPr>
          <a:xfrm>
            <a:off x="3781673" y="10192014"/>
            <a:ext cx="3778003" cy="32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543" dirty="0">
                <a:solidFill>
                  <a:schemeClr val="bg1">
                    <a:lumMod val="50000"/>
                  </a:schemeClr>
                </a:solidFill>
              </a:rPr>
              <a:t>Charte d’organisation des rencontres</a:t>
            </a:r>
          </a:p>
        </p:txBody>
      </p:sp>
    </p:spTree>
    <p:extLst>
      <p:ext uri="{BB962C8B-B14F-4D97-AF65-F5344CB8AC3E}">
        <p14:creationId xmlns:p14="http://schemas.microsoft.com/office/powerpoint/2010/main" val="136386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smtClean="0"/>
              <a:t>8/8/2025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8E8441F-395E-FD93-229C-CA2D2CEF3F4A}"/>
              </a:ext>
            </a:extLst>
          </p:cNvPr>
          <p:cNvSpPr txBox="1"/>
          <p:nvPr userDrawn="1"/>
        </p:nvSpPr>
        <p:spPr>
          <a:xfrm>
            <a:off x="469729" y="10030229"/>
            <a:ext cx="3452450" cy="627548"/>
          </a:xfrm>
          <a:prstGeom prst="roundRect">
            <a:avLst/>
          </a:prstGeom>
          <a:noFill/>
          <a:ln>
            <a:solidFill>
              <a:srgbClr val="DCEAF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543" b="1" dirty="0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L’</a:t>
            </a:r>
            <a:r>
              <a:rPr lang="fr-FR" sz="1543" b="1" dirty="0" err="1">
                <a:solidFill>
                  <a:srgbClr val="00B0F0"/>
                </a:solidFill>
                <a:effectLst>
                  <a:outerShdw blurRad="50800" dist="127000" dir="2700000" algn="tl" rotWithShape="0">
                    <a:prstClr val="black">
                      <a:alpha val="13000"/>
                    </a:prstClr>
                  </a:outerShdw>
                </a:effectLst>
                <a:latin typeface="+mj-lt"/>
                <a:ea typeface="+mj-ea"/>
                <a:cs typeface="+mj-cs"/>
              </a:rPr>
              <a:t>Usep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n-ea"/>
                <a:cs typeface="+mn-cs"/>
              </a:rPr>
              <a:t>,</a:t>
            </a:r>
            <a:r>
              <a:rPr lang="fr-FR" sz="1543" b="1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  <a:ea typeface="+mj-ea"/>
                <a:cs typeface="+mj-cs"/>
              </a:rPr>
              <a:t> </a:t>
            </a:r>
            <a:r>
              <a:rPr lang="fr-FR" sz="1543" i="1" dirty="0">
                <a:solidFill>
                  <a:schemeClr val="bg1">
                    <a:lumMod val="50000"/>
                  </a:schemeClr>
                </a:solidFill>
                <a:effectLst>
                  <a:outerShdw blurRad="76200" dist="127000" dir="2700000" algn="tl" rotWithShape="0">
                    <a:prstClr val="black">
                      <a:alpha val="24000"/>
                    </a:prstClr>
                  </a:outerShdw>
                </a:effectLst>
                <a:latin typeface="Aptos Light" panose="020B0004020202020204" pitchFamily="34" charset="0"/>
              </a:rPr>
              <a:t>le sport scolaire pour bien grandir ensemble !</a:t>
            </a:r>
          </a:p>
        </p:txBody>
      </p:sp>
      <p:pic>
        <p:nvPicPr>
          <p:cNvPr id="8" name="Image 7" descr="Une image contenant Graphique, Police, graphisme, logo&#10;&#10;Le contenu généré par l’IA peut être incorrect.">
            <a:extLst>
              <a:ext uri="{FF2B5EF4-FFF2-40B4-BE49-F238E27FC236}">
                <a16:creationId xmlns:a16="http://schemas.microsoft.com/office/drawing/2014/main" id="{ACA211CF-D4F5-191F-8A45-F43CCBDA38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8238" y="346015"/>
            <a:ext cx="902256" cy="137021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46B806C-723F-BBF7-BD22-31D96CF71959}"/>
              </a:ext>
            </a:extLst>
          </p:cNvPr>
          <p:cNvSpPr txBox="1"/>
          <p:nvPr userDrawn="1"/>
        </p:nvSpPr>
        <p:spPr>
          <a:xfrm>
            <a:off x="4359296" y="10081274"/>
            <a:ext cx="3058635" cy="56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543" i="1" dirty="0">
                <a:solidFill>
                  <a:schemeClr val="bg1">
                    <a:lumMod val="50000"/>
                  </a:schemeClr>
                </a:solidFill>
              </a:rPr>
              <a:t>RSA disciplines </a:t>
            </a:r>
            <a:r>
              <a:rPr lang="fr-FR" sz="1543" i="1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enchaînées au Cycle 2</a:t>
            </a:r>
          </a:p>
        </p:txBody>
      </p:sp>
      <p:pic>
        <p:nvPicPr>
          <p:cNvPr id="10" name="Espace réservé du contenu 4">
            <a:extLst>
              <a:ext uri="{FF2B5EF4-FFF2-40B4-BE49-F238E27FC236}">
                <a16:creationId xmlns:a16="http://schemas.microsoft.com/office/drawing/2014/main" id="{27C2618F-8095-B080-3627-5688EC18A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794007" y="5485202"/>
            <a:ext cx="10046376" cy="2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00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591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8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2932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143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BCAA2A4-A997-434F-90D8-001056A99385}" type="datetimeFigureOut">
              <a:rPr lang="fr-FR" smtClean="0"/>
              <a:t>08/08/2025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5C058EE5-F12B-4326-AEEC-513CBCE975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3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68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6" r:id="rId2"/>
    <p:sldLayoutId id="2147483685" r:id="rId3"/>
    <p:sldLayoutId id="2147483686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63" r:id="rId1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025B8EE-127C-E8E6-6EF7-042FC8D2B801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JONGLER ①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FD9AEE8-31D8-4F9D-6026-6DFDD753C3FC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JONGLER ②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3A66BE9-4C47-A492-9FB2-68A8DB6EEF37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JONGLER ③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C22BD63-6273-E263-7DE9-C3D7557AE13E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JONGLER ④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6C4AA5D-4269-EB12-6C2A-97EDA293D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264" y="994709"/>
            <a:ext cx="1033396" cy="889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4E926BDB-4802-5033-4BE2-E00E3596B7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016" y="994708"/>
            <a:ext cx="1033396" cy="889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71048395-0D61-0B0F-878C-1327110B3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264" y="6378470"/>
            <a:ext cx="1033396" cy="889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F42D04BD-2BF0-389F-B084-737E2155F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016" y="6378469"/>
            <a:ext cx="1033396" cy="889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oneTexte 16">
            <a:extLst>
              <a:ext uri="{FF2B5EF4-FFF2-40B4-BE49-F238E27FC236}">
                <a16:creationId xmlns:a16="http://schemas.microsoft.com/office/drawing/2014/main" id="{4BC568C2-5FAE-194E-2903-2CC5BF8F0E48}"/>
              </a:ext>
            </a:extLst>
          </p:cNvPr>
          <p:cNvSpPr txBox="1"/>
          <p:nvPr/>
        </p:nvSpPr>
        <p:spPr>
          <a:xfrm>
            <a:off x="434373" y="2083821"/>
            <a:ext cx="305752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COUP DROIT </a:t>
            </a:r>
            <a:r>
              <a:rPr lang="fr-FR" sz="3600" b="1" dirty="0">
                <a:latin typeface="Arial Narrow" panose="020B0606020202030204" pitchFamily="34" charset="0"/>
              </a:rPr>
              <a:t>DEBOUT DANS UN CERCEAU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4F9ADF1-E08F-450F-9EC2-D8C29C1A576E}"/>
              </a:ext>
            </a:extLst>
          </p:cNvPr>
          <p:cNvSpPr txBox="1"/>
          <p:nvPr/>
        </p:nvSpPr>
        <p:spPr>
          <a:xfrm>
            <a:off x="3999932" y="2100734"/>
            <a:ext cx="305752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REVERS</a:t>
            </a:r>
          </a:p>
          <a:p>
            <a:pPr algn="ctr"/>
            <a:r>
              <a:rPr lang="fr-FR" sz="3600" b="1" dirty="0">
                <a:latin typeface="Arial Narrow" panose="020B0606020202030204" pitchFamily="34" charset="0"/>
              </a:rPr>
              <a:t>DEBOUT DANS UN CERCEAU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0A6C6D01-A57B-93D6-8AA5-7B9DDB2E337F}"/>
              </a:ext>
            </a:extLst>
          </p:cNvPr>
          <p:cNvSpPr txBox="1"/>
          <p:nvPr/>
        </p:nvSpPr>
        <p:spPr>
          <a:xfrm>
            <a:off x="434373" y="7467581"/>
            <a:ext cx="30575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ALTERNER </a:t>
            </a:r>
            <a:r>
              <a:rPr lang="fr-FR" sz="2400" b="1" dirty="0">
                <a:latin typeface="Arial Narrow" panose="020B0606020202030204" pitchFamily="34" charset="0"/>
              </a:rPr>
              <a:t>COUP DROIT / REVERS  </a:t>
            </a:r>
            <a:r>
              <a:rPr lang="fr-FR" sz="3600" b="1" dirty="0">
                <a:latin typeface="Arial Narrow" panose="020B0606020202030204" pitchFamily="34" charset="0"/>
              </a:rPr>
              <a:t>DEBOUT DANS UN CERCEAU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6AB6F7DA-2343-F690-9BCB-C9A7249EBCAF}"/>
              </a:ext>
            </a:extLst>
          </p:cNvPr>
          <p:cNvSpPr txBox="1"/>
          <p:nvPr/>
        </p:nvSpPr>
        <p:spPr>
          <a:xfrm>
            <a:off x="4044951" y="7744579"/>
            <a:ext cx="305752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ALTERNER </a:t>
            </a:r>
            <a:r>
              <a:rPr lang="fr-FR" sz="2400" b="1" dirty="0">
                <a:latin typeface="Arial Narrow" panose="020B0606020202030204" pitchFamily="34" charset="0"/>
              </a:rPr>
              <a:t>COUP DROIT / REVERS  </a:t>
            </a:r>
            <a:r>
              <a:rPr lang="fr-FR" sz="3600" b="1" dirty="0">
                <a:latin typeface="Arial Narrow" panose="020B0606020202030204" pitchFamily="34" charset="0"/>
              </a:rPr>
              <a:t>ASSIS</a:t>
            </a:r>
          </a:p>
        </p:txBody>
      </p:sp>
    </p:spTree>
    <p:extLst>
      <p:ext uri="{BB962C8B-B14F-4D97-AF65-F5344CB8AC3E}">
        <p14:creationId xmlns:p14="http://schemas.microsoft.com/office/powerpoint/2010/main" val="357357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04735-048F-3FD8-7DA4-0E0190071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587B09F1-657D-7778-2BFE-32C9198FBF3F}"/>
              </a:ext>
            </a:extLst>
          </p:cNvPr>
          <p:cNvSpPr txBox="1"/>
          <p:nvPr/>
        </p:nvSpPr>
        <p:spPr>
          <a:xfrm>
            <a:off x="457200" y="316523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JONGLER ⑤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7AEFF08-0291-1064-FE79-6D607387BC91}"/>
              </a:ext>
            </a:extLst>
          </p:cNvPr>
          <p:cNvSpPr txBox="1"/>
          <p:nvPr/>
        </p:nvSpPr>
        <p:spPr>
          <a:xfrm>
            <a:off x="4044951" y="316522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JONGLER ⑥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64E56EA-353E-BEE4-1A7A-A026C5CD60D0}"/>
              </a:ext>
            </a:extLst>
          </p:cNvPr>
          <p:cNvSpPr txBox="1"/>
          <p:nvPr/>
        </p:nvSpPr>
        <p:spPr>
          <a:xfrm>
            <a:off x="457200" y="5717198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JONGLER ⑦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6651E2E-E827-1E63-E317-89F4EC3C1C67}"/>
              </a:ext>
            </a:extLst>
          </p:cNvPr>
          <p:cNvSpPr txBox="1"/>
          <p:nvPr/>
        </p:nvSpPr>
        <p:spPr>
          <a:xfrm>
            <a:off x="4044951" y="5717197"/>
            <a:ext cx="30575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JONGLER ⑧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0B4334CA-53E0-B97F-08B9-C6A3CF952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264" y="994709"/>
            <a:ext cx="1033396" cy="889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70E08DB6-1049-6DC5-836C-688ABBD1A7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016" y="994708"/>
            <a:ext cx="1033396" cy="889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58093842-27BC-2DC3-7528-8CCBF596B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264" y="6378470"/>
            <a:ext cx="1033396" cy="889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FFC1625A-6444-C80B-3312-782A8E2738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016" y="6378469"/>
            <a:ext cx="1033396" cy="889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B764AA97-4A05-A14C-FC57-73F9A31AF98C}"/>
              </a:ext>
            </a:extLst>
          </p:cNvPr>
          <p:cNvSpPr txBox="1"/>
          <p:nvPr/>
        </p:nvSpPr>
        <p:spPr>
          <a:xfrm>
            <a:off x="457200" y="2012807"/>
            <a:ext cx="305752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COUP DROIT </a:t>
            </a:r>
            <a:r>
              <a:rPr lang="fr-FR" sz="3600" b="1" dirty="0">
                <a:latin typeface="Arial Narrow" panose="020B0606020202030204" pitchFamily="34" charset="0"/>
              </a:rPr>
              <a:t>ASSIS</a:t>
            </a:r>
          </a:p>
          <a:p>
            <a:pPr algn="ctr"/>
            <a:r>
              <a:rPr lang="fr-FR" sz="2400" b="1" dirty="0">
                <a:latin typeface="Arial Narrow" panose="020B0606020202030204" pitchFamily="34" charset="0"/>
              </a:rPr>
              <a:t>Prise japonaise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B74381F1-06F3-6011-DAE4-04EA19949C7C}"/>
              </a:ext>
            </a:extLst>
          </p:cNvPr>
          <p:cNvSpPr txBox="1"/>
          <p:nvPr/>
        </p:nvSpPr>
        <p:spPr>
          <a:xfrm>
            <a:off x="3999932" y="2100734"/>
            <a:ext cx="305752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COUP DROIT </a:t>
            </a:r>
            <a:r>
              <a:rPr lang="fr-FR" sz="3600" b="1" dirty="0">
                <a:latin typeface="Arial Narrow" panose="020B0606020202030204" pitchFamily="34" charset="0"/>
              </a:rPr>
              <a:t>MAIN INHABITUELLE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26184912-7E6A-E83F-5EC5-AF96B1A075D3}"/>
              </a:ext>
            </a:extLst>
          </p:cNvPr>
          <p:cNvSpPr txBox="1"/>
          <p:nvPr/>
        </p:nvSpPr>
        <p:spPr>
          <a:xfrm>
            <a:off x="487781" y="8035570"/>
            <a:ext cx="30575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REVERS</a:t>
            </a:r>
          </a:p>
          <a:p>
            <a:pPr algn="ctr"/>
            <a:r>
              <a:rPr lang="fr-FR" sz="3600" b="1" dirty="0">
                <a:latin typeface="Arial Narrow" panose="020B0606020202030204" pitchFamily="34" charset="0"/>
              </a:rPr>
              <a:t>ASSIS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99B3A06-F0BE-BBD3-6C7C-85A2D22D79C5}"/>
              </a:ext>
            </a:extLst>
          </p:cNvPr>
          <p:cNvSpPr txBox="1"/>
          <p:nvPr/>
        </p:nvSpPr>
        <p:spPr>
          <a:xfrm>
            <a:off x="4030513" y="7701463"/>
            <a:ext cx="305752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latin typeface="Arial Narrow" panose="020B0606020202030204" pitchFamily="34" charset="0"/>
              </a:rPr>
              <a:t>REVERS</a:t>
            </a:r>
          </a:p>
          <a:p>
            <a:pPr algn="ctr"/>
            <a:r>
              <a:rPr lang="fr-FR" sz="3600" b="1" dirty="0">
                <a:latin typeface="Arial Narrow" panose="020B0606020202030204" pitchFamily="34" charset="0"/>
              </a:rPr>
              <a:t>MAIN INHABITUELLE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A56FFC7C-0596-BFFC-1D62-6F491173DA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527381" y="3435048"/>
            <a:ext cx="917162" cy="1458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605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3245</TotalTime>
  <Words>56</Words>
  <Application>Microsoft Office PowerPoint</Application>
  <PresentationFormat>Personnalisé</PresentationFormat>
  <Paragraphs>20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Aptos</vt:lpstr>
      <vt:lpstr>Aptos Light</vt:lpstr>
      <vt:lpstr>Arial</vt:lpstr>
      <vt:lpstr>Arial Narrow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LABLANCHE Patrick</dc:creator>
  <cp:lastModifiedBy>LABLANCHE Patrick</cp:lastModifiedBy>
  <cp:revision>220</cp:revision>
  <dcterms:created xsi:type="dcterms:W3CDTF">2025-04-03T12:57:19Z</dcterms:created>
  <dcterms:modified xsi:type="dcterms:W3CDTF">2025-08-08T16:00:14Z</dcterms:modified>
</cp:coreProperties>
</file>