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0" r:id="rId2"/>
    <p:sldId id="287" r:id="rId3"/>
    <p:sldId id="267" r:id="rId4"/>
    <p:sldId id="290" r:id="rId5"/>
    <p:sldId id="292" r:id="rId6"/>
    <p:sldId id="277" r:id="rId7"/>
    <p:sldId id="293" r:id="rId8"/>
    <p:sldId id="296" r:id="rId9"/>
    <p:sldId id="298" r:id="rId10"/>
    <p:sldId id="299" r:id="rId11"/>
    <p:sldId id="297" r:id="rId12"/>
    <p:sldId id="294" r:id="rId13"/>
    <p:sldId id="295" r:id="rId14"/>
    <p:sldId id="280" r:id="rId15"/>
    <p:sldId id="274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7B0"/>
    <a:srgbClr val="009900"/>
    <a:srgbClr val="FFFF00"/>
    <a:srgbClr val="FFFF99"/>
    <a:srgbClr val="6699FF"/>
    <a:srgbClr val="F3C94E"/>
    <a:srgbClr val="EF513B"/>
    <a:srgbClr val="3DB87E"/>
    <a:srgbClr val="A02B93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5835" autoAdjust="0"/>
  </p:normalViewPr>
  <p:slideViewPr>
    <p:cSldViewPr snapToGrid="0">
      <p:cViewPr varScale="1">
        <p:scale>
          <a:sx n="43" d="100"/>
          <a:sy n="43" d="100"/>
        </p:scale>
        <p:origin x="2060" y="2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F081B-4AD9-4B01-89DF-083A679413A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781AAD3-F208-4A4A-B45F-1CD228959E9B}">
      <dgm:prSet phldrT="[Texte]" custT="1"/>
      <dgm:spPr/>
      <dgm:t>
        <a:bodyPr/>
        <a:lstStyle/>
        <a:p>
          <a:r>
            <a:rPr lang="fr-FR" sz="3200" dirty="0"/>
            <a:t>EPS</a:t>
          </a:r>
        </a:p>
      </dgm:t>
    </dgm:pt>
    <dgm:pt modelId="{5ADA83A0-1F2D-4989-B200-36FF3BB04B9B}" type="parTrans" cxnId="{97964130-3D56-4E54-A9E9-FFF0339D8809}">
      <dgm:prSet/>
      <dgm:spPr/>
      <dgm:t>
        <a:bodyPr/>
        <a:lstStyle/>
        <a:p>
          <a:endParaRPr lang="fr-FR"/>
        </a:p>
      </dgm:t>
    </dgm:pt>
    <dgm:pt modelId="{9425959B-6E1E-4F6C-93A7-32F9CE43572E}" type="sibTrans" cxnId="{97964130-3D56-4E54-A9E9-FFF0339D8809}">
      <dgm:prSet/>
      <dgm:spPr/>
      <dgm:t>
        <a:bodyPr/>
        <a:lstStyle/>
        <a:p>
          <a:endParaRPr lang="fr-FR"/>
        </a:p>
      </dgm:t>
    </dgm:pt>
    <dgm:pt modelId="{429C3BB6-D46E-4F38-A0FC-B68AC5989A60}">
      <dgm:prSet phldrT="[Texte]" custT="1"/>
      <dgm:spPr/>
      <dgm:t>
        <a:bodyPr/>
        <a:lstStyle/>
        <a:p>
          <a:r>
            <a: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 </a:t>
          </a:r>
        </a:p>
        <a:p>
          <a:r>
            <a: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Produire une performance…</a:t>
          </a:r>
          <a:endParaRPr lang="fr-FR" sz="2000" dirty="0"/>
        </a:p>
      </dgm:t>
    </dgm:pt>
    <dgm:pt modelId="{1937F102-CAF0-46C1-8160-FF6246F0507D}" type="parTrans" cxnId="{9A23DFE9-220C-4805-887E-EF47BC2C25C7}">
      <dgm:prSet/>
      <dgm:spPr/>
      <dgm:t>
        <a:bodyPr/>
        <a:lstStyle/>
        <a:p>
          <a:endParaRPr lang="fr-FR"/>
        </a:p>
      </dgm:t>
    </dgm:pt>
    <dgm:pt modelId="{8600B2E6-7705-4277-A454-6415A320EC73}" type="sibTrans" cxnId="{9A23DFE9-220C-4805-887E-EF47BC2C25C7}">
      <dgm:prSet/>
      <dgm:spPr/>
      <dgm:t>
        <a:bodyPr/>
        <a:lstStyle/>
        <a:p>
          <a:endParaRPr lang="fr-FR"/>
        </a:p>
      </dgm:t>
    </dgm:pt>
    <dgm:pt modelId="{17535730-43EC-4DD2-A852-6F9A8A9154F9}">
      <dgm:prSet phldrT="[Texte]" custT="1"/>
      <dgm:spPr/>
      <dgm:t>
        <a:bodyPr/>
        <a:lstStyle/>
        <a:p>
          <a:r>
            <a: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</a:t>
          </a:r>
        </a:p>
        <a:p>
          <a:r>
            <a: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Adapter ses déplacement…</a:t>
          </a:r>
          <a:endParaRPr lang="fr-FR" sz="2000" dirty="0"/>
        </a:p>
      </dgm:t>
    </dgm:pt>
    <dgm:pt modelId="{96AF6C4F-B4DC-4E7D-A731-D2AC0E666122}" type="parTrans" cxnId="{77128191-06CA-451B-8AE0-F71D942B8C8F}">
      <dgm:prSet/>
      <dgm:spPr/>
      <dgm:t>
        <a:bodyPr/>
        <a:lstStyle/>
        <a:p>
          <a:endParaRPr lang="fr-FR"/>
        </a:p>
      </dgm:t>
    </dgm:pt>
    <dgm:pt modelId="{6D94B55E-2260-428B-9683-B53B11A51588}" type="sibTrans" cxnId="{77128191-06CA-451B-8AE0-F71D942B8C8F}">
      <dgm:prSet/>
      <dgm:spPr/>
      <dgm:t>
        <a:bodyPr/>
        <a:lstStyle/>
        <a:p>
          <a:endParaRPr lang="fr-FR"/>
        </a:p>
      </dgm:t>
    </dgm:pt>
    <dgm:pt modelId="{3E0600D1-185C-4FD5-AF5E-E8FFC55B72F6}">
      <dgm:prSet custT="1"/>
      <dgm:spPr/>
      <dgm:t>
        <a:bodyPr/>
        <a:lstStyle/>
        <a:p>
          <a:pPr algn="l"/>
          <a:r>
            <a:rPr lang="fr-FR" sz="1400" dirty="0">
              <a:latin typeface="Arial Narrow" panose="020B0606020202030204" pitchFamily="34" charset="0"/>
            </a:rPr>
            <a:t>- Courir, sauter, lancer à des intensités et des durées variables dans des contextes adaptés. </a:t>
          </a:r>
        </a:p>
        <a:p>
          <a:pPr algn="l"/>
          <a:r>
            <a:rPr lang="fr-FR" sz="1400" dirty="0">
              <a:latin typeface="Arial Narrow" panose="020B0606020202030204" pitchFamily="34" charset="0"/>
            </a:rPr>
            <a:t>- Savoir différencier : courir vite et courir longtemps / lancer loin et lancer précis / sauter haut et sauter loin. </a:t>
          </a:r>
        </a:p>
        <a:p>
          <a:pPr algn="l"/>
          <a:r>
            <a:rPr lang="fr-FR" sz="1400" dirty="0">
              <a:latin typeface="Arial Narrow" panose="020B0606020202030204" pitchFamily="34" charset="0"/>
            </a:rPr>
            <a:t>- Accepter de viser une performance mesurée et de se confronter aux autres. </a:t>
          </a:r>
        </a:p>
        <a:p>
          <a:pPr algn="l"/>
          <a:r>
            <a:rPr lang="fr-FR" sz="1400" dirty="0">
              <a:latin typeface="Arial Narrow" panose="020B0606020202030204" pitchFamily="34" charset="0"/>
            </a:rPr>
            <a:t>- Remplir quelques rôles spécifiques. </a:t>
          </a:r>
          <a:endParaRPr lang="fr-FR" sz="1400" dirty="0"/>
        </a:p>
      </dgm:t>
    </dgm:pt>
    <dgm:pt modelId="{A36805AE-67F7-4372-AB5B-335AD65C8948}" type="parTrans" cxnId="{A173558B-25D7-4BD3-809D-08C5312E8C8F}">
      <dgm:prSet/>
      <dgm:spPr/>
      <dgm:t>
        <a:bodyPr/>
        <a:lstStyle/>
        <a:p>
          <a:endParaRPr lang="fr-FR"/>
        </a:p>
      </dgm:t>
    </dgm:pt>
    <dgm:pt modelId="{7CFFEEEA-2841-4DC5-A47B-F6F235A800F0}" type="sibTrans" cxnId="{A173558B-25D7-4BD3-809D-08C5312E8C8F}">
      <dgm:prSet/>
      <dgm:spPr/>
      <dgm:t>
        <a:bodyPr/>
        <a:lstStyle/>
        <a:p>
          <a:endParaRPr lang="fr-FR"/>
        </a:p>
      </dgm:t>
    </dgm:pt>
    <dgm:pt modelId="{737EBFE3-E874-49FE-8F74-D9FF51D038E2}">
      <dgm:prSet custT="1"/>
      <dgm:spPr/>
      <dgm:t>
        <a:bodyPr/>
        <a:lstStyle/>
        <a:p>
          <a:pPr algn="l"/>
          <a:r>
            <a:rPr lang="fr-FR" sz="1400" dirty="0">
              <a:latin typeface="Arial Narrow" panose="020B0606020202030204" pitchFamily="34" charset="0"/>
            </a:rPr>
            <a:t>- Se déplacer dans l’eau sur une quinzaine de mètres sans appui et après un temps d’immersion. </a:t>
          </a:r>
        </a:p>
        <a:p>
          <a:pPr algn="l"/>
          <a:r>
            <a:rPr lang="fr-FR" sz="1400" dirty="0">
              <a:latin typeface="Arial Narrow" panose="020B0606020202030204" pitchFamily="34" charset="0"/>
            </a:rPr>
            <a:t>- Réaliser un parcours en adaptant ses déplacements à un environnement inhabituel. L’espace est aménagé et sécurisé. </a:t>
          </a:r>
        </a:p>
        <a:p>
          <a:pPr algn="l"/>
          <a:r>
            <a:rPr lang="fr-FR" sz="1400" dirty="0">
              <a:latin typeface="Arial Narrow" panose="020B0606020202030204" pitchFamily="34" charset="0"/>
            </a:rPr>
            <a:t>- Respecter les règles de sécurité qui s’appliquent. </a:t>
          </a:r>
        </a:p>
      </dgm:t>
    </dgm:pt>
    <dgm:pt modelId="{DA1D40E1-D7F3-4D0E-B46E-F44EACD00AF4}" type="parTrans" cxnId="{1370A9C3-9874-4C03-97D3-D21930799CC2}">
      <dgm:prSet/>
      <dgm:spPr/>
      <dgm:t>
        <a:bodyPr/>
        <a:lstStyle/>
        <a:p>
          <a:endParaRPr lang="fr-FR"/>
        </a:p>
      </dgm:t>
    </dgm:pt>
    <dgm:pt modelId="{5E551B46-4600-4264-894D-F3FF1733F058}" type="sibTrans" cxnId="{1370A9C3-9874-4C03-97D3-D21930799CC2}">
      <dgm:prSet/>
      <dgm:spPr/>
      <dgm:t>
        <a:bodyPr/>
        <a:lstStyle/>
        <a:p>
          <a:endParaRPr lang="fr-FR"/>
        </a:p>
      </dgm:t>
    </dgm:pt>
    <dgm:pt modelId="{045B8C09-4368-4449-B4F8-6D5254AF63FB}" type="pres">
      <dgm:prSet presAssocID="{96AF081B-4AD9-4B01-89DF-083A679413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0A7DED-3E94-466F-851F-4DA873A5914C}" type="pres">
      <dgm:prSet presAssocID="{3781AAD3-F208-4A4A-B45F-1CD228959E9B}" presName="root1" presStyleCnt="0"/>
      <dgm:spPr/>
    </dgm:pt>
    <dgm:pt modelId="{7B10A710-CD74-4E3F-BCDF-BB02F16404DE}" type="pres">
      <dgm:prSet presAssocID="{3781AAD3-F208-4A4A-B45F-1CD228959E9B}" presName="LevelOneTextNode" presStyleLbl="node0" presStyleIdx="0" presStyleCnt="1" custScaleX="38774">
        <dgm:presLayoutVars>
          <dgm:chPref val="3"/>
        </dgm:presLayoutVars>
      </dgm:prSet>
      <dgm:spPr/>
    </dgm:pt>
    <dgm:pt modelId="{EB7F3C9F-6690-4F4D-A799-3BA22FC04F86}" type="pres">
      <dgm:prSet presAssocID="{3781AAD3-F208-4A4A-B45F-1CD228959E9B}" presName="level2hierChild" presStyleCnt="0"/>
      <dgm:spPr/>
    </dgm:pt>
    <dgm:pt modelId="{1A406D5E-3511-4B1B-B213-12CB529E66D4}" type="pres">
      <dgm:prSet presAssocID="{1937F102-CAF0-46C1-8160-FF6246F0507D}" presName="conn2-1" presStyleLbl="parChTrans1D2" presStyleIdx="0" presStyleCnt="2"/>
      <dgm:spPr/>
    </dgm:pt>
    <dgm:pt modelId="{D5F27292-7983-4900-BA81-73D307C5595E}" type="pres">
      <dgm:prSet presAssocID="{1937F102-CAF0-46C1-8160-FF6246F0507D}" presName="connTx" presStyleLbl="parChTrans1D2" presStyleIdx="0" presStyleCnt="2"/>
      <dgm:spPr/>
    </dgm:pt>
    <dgm:pt modelId="{6AD9A0BB-60B4-4FEF-BC88-877273DDAA04}" type="pres">
      <dgm:prSet presAssocID="{429C3BB6-D46E-4F38-A0FC-B68AC5989A60}" presName="root2" presStyleCnt="0"/>
      <dgm:spPr/>
    </dgm:pt>
    <dgm:pt modelId="{C35A1935-FF06-4FAA-99A5-2F3462EB3B38}" type="pres">
      <dgm:prSet presAssocID="{429C3BB6-D46E-4F38-A0FC-B68AC5989A60}" presName="LevelTwoTextNode" presStyleLbl="node2" presStyleIdx="0" presStyleCnt="2" custScaleX="69732" custScaleY="135834">
        <dgm:presLayoutVars>
          <dgm:chPref val="3"/>
        </dgm:presLayoutVars>
      </dgm:prSet>
      <dgm:spPr/>
    </dgm:pt>
    <dgm:pt modelId="{95BD4058-D353-419F-8BF2-E5BBAC15633A}" type="pres">
      <dgm:prSet presAssocID="{429C3BB6-D46E-4F38-A0FC-B68AC5989A60}" presName="level3hierChild" presStyleCnt="0"/>
      <dgm:spPr/>
    </dgm:pt>
    <dgm:pt modelId="{E0BE2896-7C2F-4016-8AD7-7273992F8EF1}" type="pres">
      <dgm:prSet presAssocID="{A36805AE-67F7-4372-AB5B-335AD65C8948}" presName="conn2-1" presStyleLbl="parChTrans1D3" presStyleIdx="0" presStyleCnt="2"/>
      <dgm:spPr/>
    </dgm:pt>
    <dgm:pt modelId="{A35F51C5-6849-453B-AFD6-4D0114E082CF}" type="pres">
      <dgm:prSet presAssocID="{A36805AE-67F7-4372-AB5B-335AD65C8948}" presName="connTx" presStyleLbl="parChTrans1D3" presStyleIdx="0" presStyleCnt="2"/>
      <dgm:spPr/>
    </dgm:pt>
    <dgm:pt modelId="{A419DA0D-AD0C-4CC3-AC4C-3EF29C370D39}" type="pres">
      <dgm:prSet presAssocID="{3E0600D1-185C-4FD5-AF5E-E8FFC55B72F6}" presName="root2" presStyleCnt="0"/>
      <dgm:spPr/>
    </dgm:pt>
    <dgm:pt modelId="{34868712-ACF4-4796-9D07-B9C68FFA0B49}" type="pres">
      <dgm:prSet presAssocID="{3E0600D1-185C-4FD5-AF5E-E8FFC55B72F6}" presName="LevelTwoTextNode" presStyleLbl="node3" presStyleIdx="0" presStyleCnt="2" custScaleX="169591" custScaleY="169792">
        <dgm:presLayoutVars>
          <dgm:chPref val="3"/>
        </dgm:presLayoutVars>
      </dgm:prSet>
      <dgm:spPr/>
    </dgm:pt>
    <dgm:pt modelId="{4344568C-DDA7-4AE5-B8B0-EB1313EA2558}" type="pres">
      <dgm:prSet presAssocID="{3E0600D1-185C-4FD5-AF5E-E8FFC55B72F6}" presName="level3hierChild" presStyleCnt="0"/>
      <dgm:spPr/>
    </dgm:pt>
    <dgm:pt modelId="{0972F9AA-844C-4FD6-A67B-A765A2877C7E}" type="pres">
      <dgm:prSet presAssocID="{96AF6C4F-B4DC-4E7D-A731-D2AC0E666122}" presName="conn2-1" presStyleLbl="parChTrans1D2" presStyleIdx="1" presStyleCnt="2"/>
      <dgm:spPr/>
    </dgm:pt>
    <dgm:pt modelId="{FCE90AF5-1469-478A-A99C-6E1D0C9583AC}" type="pres">
      <dgm:prSet presAssocID="{96AF6C4F-B4DC-4E7D-A731-D2AC0E666122}" presName="connTx" presStyleLbl="parChTrans1D2" presStyleIdx="1" presStyleCnt="2"/>
      <dgm:spPr/>
    </dgm:pt>
    <dgm:pt modelId="{7F0E321E-35CE-46B1-A61C-6ED0BDD92DB1}" type="pres">
      <dgm:prSet presAssocID="{17535730-43EC-4DD2-A852-6F9A8A9154F9}" presName="root2" presStyleCnt="0"/>
      <dgm:spPr/>
    </dgm:pt>
    <dgm:pt modelId="{536E770D-33BF-45B8-8F5B-0E22FC0E1F4E}" type="pres">
      <dgm:prSet presAssocID="{17535730-43EC-4DD2-A852-6F9A8A9154F9}" presName="LevelTwoTextNode" presStyleLbl="node2" presStyleIdx="1" presStyleCnt="2" custScaleX="69710" custScaleY="135834">
        <dgm:presLayoutVars>
          <dgm:chPref val="3"/>
        </dgm:presLayoutVars>
      </dgm:prSet>
      <dgm:spPr/>
    </dgm:pt>
    <dgm:pt modelId="{7ABCF210-F033-4FF3-B0DC-7D6ACD90A3F6}" type="pres">
      <dgm:prSet presAssocID="{17535730-43EC-4DD2-A852-6F9A8A9154F9}" presName="level3hierChild" presStyleCnt="0"/>
      <dgm:spPr/>
    </dgm:pt>
    <dgm:pt modelId="{DB1EA7EC-97F7-459B-92F0-1688D0FC2176}" type="pres">
      <dgm:prSet presAssocID="{DA1D40E1-D7F3-4D0E-B46E-F44EACD00AF4}" presName="conn2-1" presStyleLbl="parChTrans1D3" presStyleIdx="1" presStyleCnt="2"/>
      <dgm:spPr/>
    </dgm:pt>
    <dgm:pt modelId="{18632702-7FAF-45A3-9FB9-174DA75C6A59}" type="pres">
      <dgm:prSet presAssocID="{DA1D40E1-D7F3-4D0E-B46E-F44EACD00AF4}" presName="connTx" presStyleLbl="parChTrans1D3" presStyleIdx="1" presStyleCnt="2"/>
      <dgm:spPr/>
    </dgm:pt>
    <dgm:pt modelId="{41D511D1-50D9-495D-89FF-E9C06DBEB6DC}" type="pres">
      <dgm:prSet presAssocID="{737EBFE3-E874-49FE-8F74-D9FF51D038E2}" presName="root2" presStyleCnt="0"/>
      <dgm:spPr/>
    </dgm:pt>
    <dgm:pt modelId="{44847132-4C3C-4DA3-93B3-614B8DD174D7}" type="pres">
      <dgm:prSet presAssocID="{737EBFE3-E874-49FE-8F74-D9FF51D038E2}" presName="LevelTwoTextNode" presStyleLbl="node3" presStyleIdx="1" presStyleCnt="2" custScaleX="169776" custScaleY="169792">
        <dgm:presLayoutVars>
          <dgm:chPref val="3"/>
        </dgm:presLayoutVars>
      </dgm:prSet>
      <dgm:spPr/>
    </dgm:pt>
    <dgm:pt modelId="{F24C7493-E345-46F4-AF4F-A9730CC5478E}" type="pres">
      <dgm:prSet presAssocID="{737EBFE3-E874-49FE-8F74-D9FF51D038E2}" presName="level3hierChild" presStyleCnt="0"/>
      <dgm:spPr/>
    </dgm:pt>
  </dgm:ptLst>
  <dgm:cxnLst>
    <dgm:cxn modelId="{88767D24-C3CC-4940-9D72-A6A480C18F45}" type="presOf" srcId="{DA1D40E1-D7F3-4D0E-B46E-F44EACD00AF4}" destId="{DB1EA7EC-97F7-459B-92F0-1688D0FC2176}" srcOrd="0" destOrd="0" presId="urn:microsoft.com/office/officeart/2005/8/layout/hierarchy2"/>
    <dgm:cxn modelId="{9505762A-4EBB-4487-8875-B5C9615ADECB}" type="presOf" srcId="{429C3BB6-D46E-4F38-A0FC-B68AC5989A60}" destId="{C35A1935-FF06-4FAA-99A5-2F3462EB3B38}" srcOrd="0" destOrd="0" presId="urn:microsoft.com/office/officeart/2005/8/layout/hierarchy2"/>
    <dgm:cxn modelId="{97964130-3D56-4E54-A9E9-FFF0339D8809}" srcId="{96AF081B-4AD9-4B01-89DF-083A679413A6}" destId="{3781AAD3-F208-4A4A-B45F-1CD228959E9B}" srcOrd="0" destOrd="0" parTransId="{5ADA83A0-1F2D-4989-B200-36FF3BB04B9B}" sibTransId="{9425959B-6E1E-4F6C-93A7-32F9CE43572E}"/>
    <dgm:cxn modelId="{75AAB139-9EEB-4980-9CEF-22920F0697B0}" type="presOf" srcId="{737EBFE3-E874-49FE-8F74-D9FF51D038E2}" destId="{44847132-4C3C-4DA3-93B3-614B8DD174D7}" srcOrd="0" destOrd="0" presId="urn:microsoft.com/office/officeart/2005/8/layout/hierarchy2"/>
    <dgm:cxn modelId="{6CF8375E-8E2B-414F-A2A5-C5D4B69C0C81}" type="presOf" srcId="{96AF081B-4AD9-4B01-89DF-083A679413A6}" destId="{045B8C09-4368-4449-B4F8-6D5254AF63FB}" srcOrd="0" destOrd="0" presId="urn:microsoft.com/office/officeart/2005/8/layout/hierarchy2"/>
    <dgm:cxn modelId="{E16B766A-61F0-47B3-8BBD-26156481D770}" type="presOf" srcId="{1937F102-CAF0-46C1-8160-FF6246F0507D}" destId="{1A406D5E-3511-4B1B-B213-12CB529E66D4}" srcOrd="0" destOrd="0" presId="urn:microsoft.com/office/officeart/2005/8/layout/hierarchy2"/>
    <dgm:cxn modelId="{A173558B-25D7-4BD3-809D-08C5312E8C8F}" srcId="{429C3BB6-D46E-4F38-A0FC-B68AC5989A60}" destId="{3E0600D1-185C-4FD5-AF5E-E8FFC55B72F6}" srcOrd="0" destOrd="0" parTransId="{A36805AE-67F7-4372-AB5B-335AD65C8948}" sibTransId="{7CFFEEEA-2841-4DC5-A47B-F6F235A800F0}"/>
    <dgm:cxn modelId="{054AC28C-9B6D-40C4-8D96-4397D28876F1}" type="presOf" srcId="{DA1D40E1-D7F3-4D0E-B46E-F44EACD00AF4}" destId="{18632702-7FAF-45A3-9FB9-174DA75C6A59}" srcOrd="1" destOrd="0" presId="urn:microsoft.com/office/officeart/2005/8/layout/hierarchy2"/>
    <dgm:cxn modelId="{77128191-06CA-451B-8AE0-F71D942B8C8F}" srcId="{3781AAD3-F208-4A4A-B45F-1CD228959E9B}" destId="{17535730-43EC-4DD2-A852-6F9A8A9154F9}" srcOrd="1" destOrd="0" parTransId="{96AF6C4F-B4DC-4E7D-A731-D2AC0E666122}" sibTransId="{6D94B55E-2260-428B-9683-B53B11A51588}"/>
    <dgm:cxn modelId="{D71CAE9D-1C27-4D4F-9F13-135F1B565CEC}" type="presOf" srcId="{96AF6C4F-B4DC-4E7D-A731-D2AC0E666122}" destId="{0972F9AA-844C-4FD6-A67B-A765A2877C7E}" srcOrd="0" destOrd="0" presId="urn:microsoft.com/office/officeart/2005/8/layout/hierarchy2"/>
    <dgm:cxn modelId="{167BCBB6-8A7D-4534-A0E9-528A863E6994}" type="presOf" srcId="{A36805AE-67F7-4372-AB5B-335AD65C8948}" destId="{A35F51C5-6849-453B-AFD6-4D0114E082CF}" srcOrd="1" destOrd="0" presId="urn:microsoft.com/office/officeart/2005/8/layout/hierarchy2"/>
    <dgm:cxn modelId="{1370A9C3-9874-4C03-97D3-D21930799CC2}" srcId="{17535730-43EC-4DD2-A852-6F9A8A9154F9}" destId="{737EBFE3-E874-49FE-8F74-D9FF51D038E2}" srcOrd="0" destOrd="0" parTransId="{DA1D40E1-D7F3-4D0E-B46E-F44EACD00AF4}" sibTransId="{5E551B46-4600-4264-894D-F3FF1733F058}"/>
    <dgm:cxn modelId="{84344EC9-E7BE-4BAC-8786-B34856D6FD6F}" type="presOf" srcId="{A36805AE-67F7-4372-AB5B-335AD65C8948}" destId="{E0BE2896-7C2F-4016-8AD7-7273992F8EF1}" srcOrd="0" destOrd="0" presId="urn:microsoft.com/office/officeart/2005/8/layout/hierarchy2"/>
    <dgm:cxn modelId="{C0FEEECB-168F-4E3C-B99B-7624CA244536}" type="presOf" srcId="{96AF6C4F-B4DC-4E7D-A731-D2AC0E666122}" destId="{FCE90AF5-1469-478A-A99C-6E1D0C9583AC}" srcOrd="1" destOrd="0" presId="urn:microsoft.com/office/officeart/2005/8/layout/hierarchy2"/>
    <dgm:cxn modelId="{49FE6DD1-4B47-4E29-8CE2-EECDE9374CED}" type="presOf" srcId="{3E0600D1-185C-4FD5-AF5E-E8FFC55B72F6}" destId="{34868712-ACF4-4796-9D07-B9C68FFA0B49}" srcOrd="0" destOrd="0" presId="urn:microsoft.com/office/officeart/2005/8/layout/hierarchy2"/>
    <dgm:cxn modelId="{C467F2D2-1DB9-4771-8916-961CF36CFFF0}" type="presOf" srcId="{17535730-43EC-4DD2-A852-6F9A8A9154F9}" destId="{536E770D-33BF-45B8-8F5B-0E22FC0E1F4E}" srcOrd="0" destOrd="0" presId="urn:microsoft.com/office/officeart/2005/8/layout/hierarchy2"/>
    <dgm:cxn modelId="{9A23DFE9-220C-4805-887E-EF47BC2C25C7}" srcId="{3781AAD3-F208-4A4A-B45F-1CD228959E9B}" destId="{429C3BB6-D46E-4F38-A0FC-B68AC5989A60}" srcOrd="0" destOrd="0" parTransId="{1937F102-CAF0-46C1-8160-FF6246F0507D}" sibTransId="{8600B2E6-7705-4277-A454-6415A320EC73}"/>
    <dgm:cxn modelId="{D60BFCEA-B9F3-45EF-9785-5DD3E63561E4}" type="presOf" srcId="{3781AAD3-F208-4A4A-B45F-1CD228959E9B}" destId="{7B10A710-CD74-4E3F-BCDF-BB02F16404DE}" srcOrd="0" destOrd="0" presId="urn:microsoft.com/office/officeart/2005/8/layout/hierarchy2"/>
    <dgm:cxn modelId="{0B03D6F2-4FAC-424D-91A2-348990D1AC64}" type="presOf" srcId="{1937F102-CAF0-46C1-8160-FF6246F0507D}" destId="{D5F27292-7983-4900-BA81-73D307C5595E}" srcOrd="1" destOrd="0" presId="urn:microsoft.com/office/officeart/2005/8/layout/hierarchy2"/>
    <dgm:cxn modelId="{E6CF5680-C7BA-4F33-899A-CA359FF8365F}" type="presParOf" srcId="{045B8C09-4368-4449-B4F8-6D5254AF63FB}" destId="{860A7DED-3E94-466F-851F-4DA873A5914C}" srcOrd="0" destOrd="0" presId="urn:microsoft.com/office/officeart/2005/8/layout/hierarchy2"/>
    <dgm:cxn modelId="{6FE94EF3-21E6-4726-9280-0EF1F841B29C}" type="presParOf" srcId="{860A7DED-3E94-466F-851F-4DA873A5914C}" destId="{7B10A710-CD74-4E3F-BCDF-BB02F16404DE}" srcOrd="0" destOrd="0" presId="urn:microsoft.com/office/officeart/2005/8/layout/hierarchy2"/>
    <dgm:cxn modelId="{383B2091-EDC4-4DFC-80A4-0E87D1545D1E}" type="presParOf" srcId="{860A7DED-3E94-466F-851F-4DA873A5914C}" destId="{EB7F3C9F-6690-4F4D-A799-3BA22FC04F86}" srcOrd="1" destOrd="0" presId="urn:microsoft.com/office/officeart/2005/8/layout/hierarchy2"/>
    <dgm:cxn modelId="{1F3F1D1F-5380-4CEB-A7BB-C770ED213169}" type="presParOf" srcId="{EB7F3C9F-6690-4F4D-A799-3BA22FC04F86}" destId="{1A406D5E-3511-4B1B-B213-12CB529E66D4}" srcOrd="0" destOrd="0" presId="urn:microsoft.com/office/officeart/2005/8/layout/hierarchy2"/>
    <dgm:cxn modelId="{FB9E4A87-3EC9-4D30-AD17-3AD63F8E5CC3}" type="presParOf" srcId="{1A406D5E-3511-4B1B-B213-12CB529E66D4}" destId="{D5F27292-7983-4900-BA81-73D307C5595E}" srcOrd="0" destOrd="0" presId="urn:microsoft.com/office/officeart/2005/8/layout/hierarchy2"/>
    <dgm:cxn modelId="{A19F0F34-7034-49D6-957C-B8DF96D32313}" type="presParOf" srcId="{EB7F3C9F-6690-4F4D-A799-3BA22FC04F86}" destId="{6AD9A0BB-60B4-4FEF-BC88-877273DDAA04}" srcOrd="1" destOrd="0" presId="urn:microsoft.com/office/officeart/2005/8/layout/hierarchy2"/>
    <dgm:cxn modelId="{39C30A60-EEBF-44C6-B55E-63CBA53E8988}" type="presParOf" srcId="{6AD9A0BB-60B4-4FEF-BC88-877273DDAA04}" destId="{C35A1935-FF06-4FAA-99A5-2F3462EB3B38}" srcOrd="0" destOrd="0" presId="urn:microsoft.com/office/officeart/2005/8/layout/hierarchy2"/>
    <dgm:cxn modelId="{BA157C2F-0852-4123-932F-3751AF4A634C}" type="presParOf" srcId="{6AD9A0BB-60B4-4FEF-BC88-877273DDAA04}" destId="{95BD4058-D353-419F-8BF2-E5BBAC15633A}" srcOrd="1" destOrd="0" presId="urn:microsoft.com/office/officeart/2005/8/layout/hierarchy2"/>
    <dgm:cxn modelId="{32CB8AEC-B638-4191-BB3C-DD452E9CFF47}" type="presParOf" srcId="{95BD4058-D353-419F-8BF2-E5BBAC15633A}" destId="{E0BE2896-7C2F-4016-8AD7-7273992F8EF1}" srcOrd="0" destOrd="0" presId="urn:microsoft.com/office/officeart/2005/8/layout/hierarchy2"/>
    <dgm:cxn modelId="{4C0180D3-3ADC-4458-B595-F88830D5493F}" type="presParOf" srcId="{E0BE2896-7C2F-4016-8AD7-7273992F8EF1}" destId="{A35F51C5-6849-453B-AFD6-4D0114E082CF}" srcOrd="0" destOrd="0" presId="urn:microsoft.com/office/officeart/2005/8/layout/hierarchy2"/>
    <dgm:cxn modelId="{9014B6CB-B13B-477B-BC4C-EB074AD92EF2}" type="presParOf" srcId="{95BD4058-D353-419F-8BF2-E5BBAC15633A}" destId="{A419DA0D-AD0C-4CC3-AC4C-3EF29C370D39}" srcOrd="1" destOrd="0" presId="urn:microsoft.com/office/officeart/2005/8/layout/hierarchy2"/>
    <dgm:cxn modelId="{454D6F3B-E2AC-43A3-8582-84EC6DBBB344}" type="presParOf" srcId="{A419DA0D-AD0C-4CC3-AC4C-3EF29C370D39}" destId="{34868712-ACF4-4796-9D07-B9C68FFA0B49}" srcOrd="0" destOrd="0" presId="urn:microsoft.com/office/officeart/2005/8/layout/hierarchy2"/>
    <dgm:cxn modelId="{FE937B10-68E5-4ACF-9512-9754EE1BA612}" type="presParOf" srcId="{A419DA0D-AD0C-4CC3-AC4C-3EF29C370D39}" destId="{4344568C-DDA7-4AE5-B8B0-EB1313EA2558}" srcOrd="1" destOrd="0" presId="urn:microsoft.com/office/officeart/2005/8/layout/hierarchy2"/>
    <dgm:cxn modelId="{F42E91BD-29E6-4DC8-BA55-D53987D6044B}" type="presParOf" srcId="{EB7F3C9F-6690-4F4D-A799-3BA22FC04F86}" destId="{0972F9AA-844C-4FD6-A67B-A765A2877C7E}" srcOrd="2" destOrd="0" presId="urn:microsoft.com/office/officeart/2005/8/layout/hierarchy2"/>
    <dgm:cxn modelId="{29EBD989-A629-4DF4-BC5E-C1BA66F6B40D}" type="presParOf" srcId="{0972F9AA-844C-4FD6-A67B-A765A2877C7E}" destId="{FCE90AF5-1469-478A-A99C-6E1D0C9583AC}" srcOrd="0" destOrd="0" presId="urn:microsoft.com/office/officeart/2005/8/layout/hierarchy2"/>
    <dgm:cxn modelId="{740AAC83-B51B-4AC6-8579-D01085950A86}" type="presParOf" srcId="{EB7F3C9F-6690-4F4D-A799-3BA22FC04F86}" destId="{7F0E321E-35CE-46B1-A61C-6ED0BDD92DB1}" srcOrd="3" destOrd="0" presId="urn:microsoft.com/office/officeart/2005/8/layout/hierarchy2"/>
    <dgm:cxn modelId="{0DA83C14-36C7-4FBD-AA9B-9EC69A19F6C5}" type="presParOf" srcId="{7F0E321E-35CE-46B1-A61C-6ED0BDD92DB1}" destId="{536E770D-33BF-45B8-8F5B-0E22FC0E1F4E}" srcOrd="0" destOrd="0" presId="urn:microsoft.com/office/officeart/2005/8/layout/hierarchy2"/>
    <dgm:cxn modelId="{E9D1FAEE-0CE1-417B-A0DC-1F58E209DFDE}" type="presParOf" srcId="{7F0E321E-35CE-46B1-A61C-6ED0BDD92DB1}" destId="{7ABCF210-F033-4FF3-B0DC-7D6ACD90A3F6}" srcOrd="1" destOrd="0" presId="urn:microsoft.com/office/officeart/2005/8/layout/hierarchy2"/>
    <dgm:cxn modelId="{9CE292A5-D886-4C4A-8132-958769BE9CBE}" type="presParOf" srcId="{7ABCF210-F033-4FF3-B0DC-7D6ACD90A3F6}" destId="{DB1EA7EC-97F7-459B-92F0-1688D0FC2176}" srcOrd="0" destOrd="0" presId="urn:microsoft.com/office/officeart/2005/8/layout/hierarchy2"/>
    <dgm:cxn modelId="{8790AA47-8E8F-4EB2-A618-EE4897070370}" type="presParOf" srcId="{DB1EA7EC-97F7-459B-92F0-1688D0FC2176}" destId="{18632702-7FAF-45A3-9FB9-174DA75C6A59}" srcOrd="0" destOrd="0" presId="urn:microsoft.com/office/officeart/2005/8/layout/hierarchy2"/>
    <dgm:cxn modelId="{8B759545-8EBB-4629-8E8C-9EF053FB0171}" type="presParOf" srcId="{7ABCF210-F033-4FF3-B0DC-7D6ACD90A3F6}" destId="{41D511D1-50D9-495D-89FF-E9C06DBEB6DC}" srcOrd="1" destOrd="0" presId="urn:microsoft.com/office/officeart/2005/8/layout/hierarchy2"/>
    <dgm:cxn modelId="{8937ED71-FAAC-418C-8EE1-E6241355A53B}" type="presParOf" srcId="{41D511D1-50D9-495D-89FF-E9C06DBEB6DC}" destId="{44847132-4C3C-4DA3-93B3-614B8DD174D7}" srcOrd="0" destOrd="0" presId="urn:microsoft.com/office/officeart/2005/8/layout/hierarchy2"/>
    <dgm:cxn modelId="{67DCE7E9-CA73-4FD2-B185-F1DCC8F24DCB}" type="presParOf" srcId="{41D511D1-50D9-495D-89FF-E9C06DBEB6DC}" destId="{F24C7493-E345-46F4-AF4F-A9730CC547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D3BFA-1B3D-462E-A460-CBFB30308FD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621ACE3-A1F0-495D-A6FF-F6E7CAB596F1}">
      <dgm:prSet phldrT="[Texte]" custT="1"/>
      <dgm:spPr/>
      <dgm:t>
        <a:bodyPr anchor="t"/>
        <a:lstStyle/>
        <a:p>
          <a:pPr lvl="0"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500" b="1" dirty="0">
              <a:latin typeface="Arial Narrow" panose="020B0606020202030204" pitchFamily="34" charset="0"/>
            </a:rPr>
            <a:t>ATELIERS TOURNANTS</a:t>
          </a:r>
        </a:p>
        <a:p>
          <a:pPr lvl="0"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fr-FR" sz="1500" b="0" dirty="0">
              <a:latin typeface="Arial Narrow" panose="020B0606020202030204" pitchFamily="34" charset="0"/>
            </a:rPr>
            <a:t>Echange / Partage</a:t>
          </a:r>
        </a:p>
        <a:p>
          <a:pPr lv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500" b="0" dirty="0">
              <a:latin typeface="Arial Narrow" panose="020B0606020202030204" pitchFamily="34" charset="0"/>
            </a:rPr>
            <a:t>Découverte / Appropriation</a:t>
          </a:r>
        </a:p>
        <a:p>
          <a:pPr lvl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200" b="0" dirty="0">
              <a:latin typeface="Arial Narrow" panose="020B0606020202030204" pitchFamily="34" charset="0"/>
            </a:rPr>
            <a:t>(déplacements / zones de transition)</a:t>
          </a:r>
        </a:p>
      </dgm:t>
    </dgm:pt>
    <dgm:pt modelId="{AD79B677-852A-49D2-BD1A-A4582729F5D8}" type="parTrans" cxnId="{D20ACCB7-9360-4137-804F-6EC44BDDC45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F884F00A-4B2F-4721-82F0-CB60172A332D}" type="sibTrans" cxnId="{D20ACCB7-9360-4137-804F-6EC44BDDC45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1336B1BE-74EE-4822-A5E7-66A06D4424FD}">
      <dgm:prSet phldrT="[Texte]" custT="1"/>
      <dgm:spPr/>
      <dgm:t>
        <a:bodyPr anchor="t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É</a:t>
          </a:r>
          <a:r>
            <a:rPr lang="fr-FR" sz="1500" b="1" kern="1200" dirty="0">
              <a:latin typeface="Arial Narrow" panose="020B0606020202030204" pitchFamily="34" charset="0"/>
            </a:rPr>
            <a:t>PREUVE COLLECTIVE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Temps 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½ groupe : </a:t>
          </a:r>
          <a:r>
            <a:rPr lang="fr-FR" sz="1500" b="0" kern="1200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sportifs</a:t>
          </a: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½ groupe : </a:t>
          </a:r>
          <a:r>
            <a:rPr lang="fr-FR" sz="1500" b="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rôles sociaux</a:t>
          </a:r>
          <a:endParaRPr lang="fr-FR" sz="1500" b="1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374202-6DB6-41ED-A156-E6FF80C12571}" type="parTrans" cxnId="{093A2D49-0757-4F36-B7B7-A415421BE88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BCDA0401-1AFF-4406-B3F5-46CE86C8E1B4}" type="sibTrans" cxnId="{093A2D49-0757-4F36-B7B7-A415421BE88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F0034512-E550-45CF-9101-A3DACAD8261A}">
      <dgm:prSet phldrT="[Texte]" custT="1"/>
      <dgm:spPr/>
      <dgm:t>
        <a:bodyPr anchor="t"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É</a:t>
          </a:r>
          <a:r>
            <a:rPr lang="fr-FR" sz="1500" b="1" kern="1200" dirty="0">
              <a:latin typeface="Arial Narrow" panose="020B0606020202030204" pitchFamily="34" charset="0"/>
            </a:rPr>
            <a:t>PREUVE COLLECTIVE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Temps ②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500" b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Permutation des rôles</a:t>
          </a:r>
        </a:p>
      </dgm:t>
    </dgm:pt>
    <dgm:pt modelId="{CA8C9340-5558-4CD8-A9B4-B5FF2A85ADA4}" type="parTrans" cxnId="{9E6CA136-16C2-4451-A12F-E17D8E603DB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AE07CC8F-A3C7-4B95-ABD1-A1571202407C}" type="sibTrans" cxnId="{9E6CA136-16C2-4451-A12F-E17D8E603DB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094978C7-C240-43E6-B7D8-D03EF5821521}" type="pres">
      <dgm:prSet presAssocID="{A02D3BFA-1B3D-462E-A460-CBFB30308FDC}" presName="CompostProcess" presStyleCnt="0">
        <dgm:presLayoutVars>
          <dgm:dir/>
          <dgm:resizeHandles val="exact"/>
        </dgm:presLayoutVars>
      </dgm:prSet>
      <dgm:spPr/>
    </dgm:pt>
    <dgm:pt modelId="{A808F091-EEC1-42D0-91FD-804D043C03A2}" type="pres">
      <dgm:prSet presAssocID="{A02D3BFA-1B3D-462E-A460-CBFB30308FDC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1F88CB7D-6E6C-4AF5-9678-0F4B7D279756}" type="pres">
      <dgm:prSet presAssocID="{A02D3BFA-1B3D-462E-A460-CBFB30308FDC}" presName="linearProcess" presStyleCnt="0"/>
      <dgm:spPr/>
    </dgm:pt>
    <dgm:pt modelId="{7E39A3F9-DE31-4631-BAAA-30285B3955B9}" type="pres">
      <dgm:prSet presAssocID="{7621ACE3-A1F0-495D-A6FF-F6E7CAB596F1}" presName="textNode" presStyleLbl="node1" presStyleIdx="0" presStyleCnt="3">
        <dgm:presLayoutVars>
          <dgm:bulletEnabled val="1"/>
        </dgm:presLayoutVars>
      </dgm:prSet>
      <dgm:spPr/>
    </dgm:pt>
    <dgm:pt modelId="{041FCDE1-9D03-4BEA-9255-0A2F34C0C90F}" type="pres">
      <dgm:prSet presAssocID="{F884F00A-4B2F-4721-82F0-CB60172A332D}" presName="sibTrans" presStyleCnt="0"/>
      <dgm:spPr/>
    </dgm:pt>
    <dgm:pt modelId="{AD08F8A2-4EC8-4AC9-89B5-3727D5715A8B}" type="pres">
      <dgm:prSet presAssocID="{1336B1BE-74EE-4822-A5E7-66A06D4424FD}" presName="textNode" presStyleLbl="node1" presStyleIdx="1" presStyleCnt="3">
        <dgm:presLayoutVars>
          <dgm:bulletEnabled val="1"/>
        </dgm:presLayoutVars>
      </dgm:prSet>
      <dgm:spPr/>
    </dgm:pt>
    <dgm:pt modelId="{713582E5-B446-40F1-B68C-A35C544F469A}" type="pres">
      <dgm:prSet presAssocID="{BCDA0401-1AFF-4406-B3F5-46CE86C8E1B4}" presName="sibTrans" presStyleCnt="0"/>
      <dgm:spPr/>
    </dgm:pt>
    <dgm:pt modelId="{FACF8694-116A-483E-8D72-FAFB4C051664}" type="pres">
      <dgm:prSet presAssocID="{F0034512-E550-45CF-9101-A3DACAD8261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574EB1A-5F7F-4552-842F-21AC5E7404E6}" type="presOf" srcId="{1336B1BE-74EE-4822-A5E7-66A06D4424FD}" destId="{AD08F8A2-4EC8-4AC9-89B5-3727D5715A8B}" srcOrd="0" destOrd="0" presId="urn:microsoft.com/office/officeart/2005/8/layout/hProcess9"/>
    <dgm:cxn modelId="{9E6CA136-16C2-4451-A12F-E17D8E603DB7}" srcId="{A02D3BFA-1B3D-462E-A460-CBFB30308FDC}" destId="{F0034512-E550-45CF-9101-A3DACAD8261A}" srcOrd="2" destOrd="0" parTransId="{CA8C9340-5558-4CD8-A9B4-B5FF2A85ADA4}" sibTransId="{AE07CC8F-A3C7-4B95-ABD1-A1571202407C}"/>
    <dgm:cxn modelId="{31FC325E-C502-4509-99AD-083F8ABC29AC}" type="presOf" srcId="{F0034512-E550-45CF-9101-A3DACAD8261A}" destId="{FACF8694-116A-483E-8D72-FAFB4C051664}" srcOrd="0" destOrd="0" presId="urn:microsoft.com/office/officeart/2005/8/layout/hProcess9"/>
    <dgm:cxn modelId="{DBE4EA61-CC4A-4051-AB92-2F69DCFC3782}" type="presOf" srcId="{7621ACE3-A1F0-495D-A6FF-F6E7CAB596F1}" destId="{7E39A3F9-DE31-4631-BAAA-30285B3955B9}" srcOrd="0" destOrd="0" presId="urn:microsoft.com/office/officeart/2005/8/layout/hProcess9"/>
    <dgm:cxn modelId="{A04B8548-40CB-4D96-BF85-D6BB40C831B5}" type="presOf" srcId="{A02D3BFA-1B3D-462E-A460-CBFB30308FDC}" destId="{094978C7-C240-43E6-B7D8-D03EF5821521}" srcOrd="0" destOrd="0" presId="urn:microsoft.com/office/officeart/2005/8/layout/hProcess9"/>
    <dgm:cxn modelId="{093A2D49-0757-4F36-B7B7-A415421BE888}" srcId="{A02D3BFA-1B3D-462E-A460-CBFB30308FDC}" destId="{1336B1BE-74EE-4822-A5E7-66A06D4424FD}" srcOrd="1" destOrd="0" parTransId="{03374202-6DB6-41ED-A156-E6FF80C12571}" sibTransId="{BCDA0401-1AFF-4406-B3F5-46CE86C8E1B4}"/>
    <dgm:cxn modelId="{D20ACCB7-9360-4137-804F-6EC44BDDC458}" srcId="{A02D3BFA-1B3D-462E-A460-CBFB30308FDC}" destId="{7621ACE3-A1F0-495D-A6FF-F6E7CAB596F1}" srcOrd="0" destOrd="0" parTransId="{AD79B677-852A-49D2-BD1A-A4582729F5D8}" sibTransId="{F884F00A-4B2F-4721-82F0-CB60172A332D}"/>
    <dgm:cxn modelId="{289085E6-FF7A-46C2-8475-F8F568FFC2C5}" type="presParOf" srcId="{094978C7-C240-43E6-B7D8-D03EF5821521}" destId="{A808F091-EEC1-42D0-91FD-804D043C03A2}" srcOrd="0" destOrd="0" presId="urn:microsoft.com/office/officeart/2005/8/layout/hProcess9"/>
    <dgm:cxn modelId="{DAC86966-7A76-41DF-92BB-5795D7F67B5B}" type="presParOf" srcId="{094978C7-C240-43E6-B7D8-D03EF5821521}" destId="{1F88CB7D-6E6C-4AF5-9678-0F4B7D279756}" srcOrd="1" destOrd="0" presId="urn:microsoft.com/office/officeart/2005/8/layout/hProcess9"/>
    <dgm:cxn modelId="{60FF0074-7788-403F-AF9A-1E603FB412A3}" type="presParOf" srcId="{1F88CB7D-6E6C-4AF5-9678-0F4B7D279756}" destId="{7E39A3F9-DE31-4631-BAAA-30285B3955B9}" srcOrd="0" destOrd="0" presId="urn:microsoft.com/office/officeart/2005/8/layout/hProcess9"/>
    <dgm:cxn modelId="{D49FB27B-72A7-4FE0-8706-BA26F59AC515}" type="presParOf" srcId="{1F88CB7D-6E6C-4AF5-9678-0F4B7D279756}" destId="{041FCDE1-9D03-4BEA-9255-0A2F34C0C90F}" srcOrd="1" destOrd="0" presId="urn:microsoft.com/office/officeart/2005/8/layout/hProcess9"/>
    <dgm:cxn modelId="{65278A9A-D3F3-4974-BE6A-DE62EC66AF1D}" type="presParOf" srcId="{1F88CB7D-6E6C-4AF5-9678-0F4B7D279756}" destId="{AD08F8A2-4EC8-4AC9-89B5-3727D5715A8B}" srcOrd="2" destOrd="0" presId="urn:microsoft.com/office/officeart/2005/8/layout/hProcess9"/>
    <dgm:cxn modelId="{DC28021F-1C5F-4E65-872E-9574C3001C90}" type="presParOf" srcId="{1F88CB7D-6E6C-4AF5-9678-0F4B7D279756}" destId="{713582E5-B446-40F1-B68C-A35C544F469A}" srcOrd="3" destOrd="0" presId="urn:microsoft.com/office/officeart/2005/8/layout/hProcess9"/>
    <dgm:cxn modelId="{33439022-4EC8-412B-9149-62E5800A900C}" type="presParOf" srcId="{1F88CB7D-6E6C-4AF5-9678-0F4B7D279756}" destId="{FACF8694-116A-483E-8D72-FAFB4C05166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D6E0C-06E8-49CA-9425-FAE82AEB86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0AFBC6A-B049-49CE-A29C-3C82F147EAE5}">
      <dgm:prSet phldrT="[Texte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27 </a:t>
          </a:r>
          <a:r>
            <a:rPr lang="fr-FR" b="0" dirty="0">
              <a:latin typeface="Arial Narrow" panose="020B0606020202030204" pitchFamily="34" charset="0"/>
            </a:rPr>
            <a:t>participants</a:t>
          </a:r>
          <a:r>
            <a:rPr lang="fr-FR" dirty="0">
              <a:latin typeface="Arial Narrow" panose="020B0606020202030204" pitchFamily="34" charset="0"/>
            </a:rPr>
            <a:t> </a:t>
          </a:r>
        </a:p>
      </dgm:t>
    </dgm:pt>
    <dgm:pt modelId="{D2FBBB76-F223-4234-A4FC-B18119614AC1}" type="parTrans" cxnId="{5009C5C8-5A8A-48DF-9AA7-7BD8C33B18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3B5A9668-D8B2-4C07-8E12-0710F496063E}" type="sibTrans" cxnId="{5009C5C8-5A8A-48DF-9AA7-7BD8C33B18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66231DA2-B0A5-40BC-B4C7-5D6917421D96}">
      <dgm:prSet phldrT="[Texte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9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dirty="0">
              <a:latin typeface="Arial Narrow" panose="020B0606020202030204" pitchFamily="34" charset="0"/>
            </a:rPr>
            <a:t>Équipe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dirty="0">
            <a:latin typeface="Arial Narrow" panose="020B0606020202030204" pitchFamily="34" charset="0"/>
          </a:endParaRPr>
        </a:p>
      </dgm:t>
    </dgm:pt>
    <dgm:pt modelId="{A52825A5-4215-4A2C-A012-E7DBC2CA4975}" type="parTrans" cxnId="{C2271CF1-D6C7-41F3-B95F-F67B516ED1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7CFBF2E0-FC47-4A07-A3B0-FC0E4AA4B695}" type="sibTrans" cxnId="{C2271CF1-D6C7-41F3-B95F-F67B516ED1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4464114F-0273-4C15-861D-610B83622A15}">
      <dgm:prSet phldrT="[Texte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9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dirty="0">
              <a:latin typeface="Arial Narrow" panose="020B0606020202030204" pitchFamily="34" charset="0"/>
            </a:rPr>
            <a:t>Équipe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</a:t>
          </a:r>
          <a:endParaRPr lang="fr-FR" dirty="0">
            <a:latin typeface="Arial Narrow" panose="020B0606020202030204" pitchFamily="34" charset="0"/>
          </a:endParaRPr>
        </a:p>
      </dgm:t>
    </dgm:pt>
    <dgm:pt modelId="{8C301D66-348B-47B2-9E45-055DAE488E00}" type="parTrans" cxnId="{51EE9EA4-729C-4E8E-BCDE-4C018D0B99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C73D9478-3BB3-4855-BCCE-C552639CCD0C}" type="sibTrans" cxnId="{51EE9EA4-729C-4E8E-BCDE-4C018D0B99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9F8BD789-2AC7-4A1E-A3D0-2F3DEF23EFCB}">
      <dgm:prSet phldrT="[Texte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9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dirty="0">
              <a:latin typeface="Arial Narrow" panose="020B0606020202030204" pitchFamily="34" charset="0"/>
            </a:rPr>
            <a:t>Équipe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③</a:t>
          </a:r>
          <a:endParaRPr lang="fr-FR" dirty="0">
            <a:latin typeface="Arial Narrow" panose="020B0606020202030204" pitchFamily="34" charset="0"/>
          </a:endParaRPr>
        </a:p>
      </dgm:t>
    </dgm:pt>
    <dgm:pt modelId="{D64F1F50-DBFA-46DE-A1DD-3C77D7DC3A7E}" type="parTrans" cxnId="{83247249-664D-4D3D-9175-F15E1B85244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58D992A1-BEEB-4605-9922-7FB7382C429B}" type="sibTrans" cxnId="{83247249-664D-4D3D-9175-F15E1B85244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9630AEA8-EB89-4C20-A607-BC590AA1E26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4 </a:t>
          </a:r>
          <a:r>
            <a:rPr lang="fr-FR" dirty="0">
              <a:latin typeface="Arial Narrow" panose="020B0606020202030204" pitchFamily="34" charset="0"/>
            </a:rPr>
            <a:t>coureurs </a:t>
          </a:r>
        </a:p>
      </dgm:t>
    </dgm:pt>
    <dgm:pt modelId="{BEEF2465-B8ED-46F4-85F1-AC4D9EE41227}" type="parTrans" cxnId="{E97084D8-5DDF-4919-9AF2-230E15B9411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52F60185-076A-4822-A2E2-FDFB747B769C}" type="sibTrans" cxnId="{E97084D8-5DDF-4919-9AF2-230E15B9411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AEDA1C66-83E3-4765-AEEA-1D44A933F903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       5 </a:t>
          </a:r>
          <a:r>
            <a:rPr lang="fr-FR" dirty="0">
              <a:latin typeface="Arial Narrow" panose="020B0606020202030204" pitchFamily="34" charset="0"/>
            </a:rPr>
            <a:t>rôles sociaux</a:t>
          </a:r>
        </a:p>
      </dgm:t>
    </dgm:pt>
    <dgm:pt modelId="{E95C360F-468D-40CC-A611-92C4D1174B8E}" type="parTrans" cxnId="{E41DA3D6-AC9D-4A11-9966-AFEDB76389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B7177638-4B6F-417E-873C-3BB7AD191706}" type="sibTrans" cxnId="{E41DA3D6-AC9D-4A11-9966-AFEDB76389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B920F0A5-123E-4922-A212-5C8A5C7AABF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300" b="1" kern="1200" dirty="0">
              <a:latin typeface="Arial Narrow" panose="020B0606020202030204" pitchFamily="34" charset="0"/>
            </a:rPr>
            <a:t>4 </a:t>
          </a:r>
          <a:r>
            <a:rPr lang="fr-FR" sz="1300" b="0" kern="1200" dirty="0">
              <a:latin typeface="Arial Narrow" panose="020B0606020202030204" pitchFamily="34" charset="0"/>
            </a:rPr>
            <a:t>c</a:t>
          </a:r>
          <a:r>
            <a:rPr lang="fr-FR" sz="1300" b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oureurs</a:t>
          </a:r>
          <a:r>
            <a:rPr lang="fr-FR" sz="1300" b="1" kern="1200" dirty="0">
              <a:latin typeface="Arial Narrow" panose="020B0606020202030204" pitchFamily="34" charset="0"/>
            </a:rPr>
            <a:t> </a:t>
          </a:r>
        </a:p>
      </dgm:t>
    </dgm:pt>
    <dgm:pt modelId="{148CE814-2384-4D3A-BD60-619A45B038AE}" type="parTrans" cxnId="{268C0C6E-572D-49B4-B304-789684405F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104CBB42-9B25-4C97-9689-55E82AB458CD}" type="sibTrans" cxnId="{268C0C6E-572D-49B4-B304-789684405F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7796598B-C627-425B-84EE-BC26A6E324AC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       5 </a:t>
          </a:r>
          <a:r>
            <a:rPr lang="fr-FR" dirty="0">
              <a:latin typeface="Arial Narrow" panose="020B0606020202030204" pitchFamily="34" charset="0"/>
            </a:rPr>
            <a:t>rôles sociaux  </a:t>
          </a:r>
        </a:p>
      </dgm:t>
    </dgm:pt>
    <dgm:pt modelId="{EB88884F-AD1A-4BF1-942D-EDB4CA62F728}" type="parTrans" cxnId="{26A1ABFC-2238-4361-93DB-47FB19AC29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807AA6AD-EE68-49EC-B43B-A0B64D27F1CB}" type="sibTrans" cxnId="{26A1ABFC-2238-4361-93DB-47FB19AC29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51DAD223-E050-4C1B-A4CF-BF69513A23B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dirty="0">
              <a:latin typeface="Arial Narrow" panose="020B0606020202030204" pitchFamily="34" charset="0"/>
            </a:rPr>
            <a:t>Binôme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dirty="0">
            <a:latin typeface="Arial Narrow" panose="020B0606020202030204" pitchFamily="34" charset="0"/>
          </a:endParaRPr>
        </a:p>
      </dgm:t>
    </dgm:pt>
    <dgm:pt modelId="{F2D7FE13-1547-4E09-B67C-9D6C3FC4825B}" type="parTrans" cxnId="{4F531664-7CDC-455D-AE26-599E2B3E25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91A57DC8-3703-46E1-8FA5-AF2CEA2501C9}" type="sibTrans" cxnId="{4F531664-7CDC-455D-AE26-599E2B3E25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A8906351-748B-42B1-892F-68B5166277B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dirty="0">
              <a:latin typeface="Arial Narrow" panose="020B0606020202030204" pitchFamily="34" charset="0"/>
            </a:rPr>
            <a:t>Binôme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relayeur</a:t>
          </a:r>
          <a:endParaRPr lang="fr-FR" dirty="0">
            <a:latin typeface="Arial Narrow" panose="020B0606020202030204" pitchFamily="34" charset="0"/>
          </a:endParaRPr>
        </a:p>
      </dgm:t>
    </dgm:pt>
    <dgm:pt modelId="{E35963FC-3903-43DC-8154-3B4348C6CC18}" type="parTrans" cxnId="{64EB6F98-32B8-4E16-ACAB-B08E06658F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4A435DB1-C5F8-47DB-B2CA-92CA9CCA4553}" type="sibTrans" cxnId="{64EB6F98-32B8-4E16-ACAB-B08E06658F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99E78549-1949-407D-B378-282E81137B2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dirty="0">
              <a:latin typeface="Arial Narrow" panose="020B0606020202030204" pitchFamily="34" charset="0"/>
            </a:rPr>
            <a:t>Binôme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dirty="0">
            <a:latin typeface="Arial Narrow" panose="020B0606020202030204" pitchFamily="34" charset="0"/>
          </a:endParaRPr>
        </a:p>
      </dgm:t>
    </dgm:pt>
    <dgm:pt modelId="{32518463-DB6B-4413-BDCB-3CEE7627188C}" type="parTrans" cxnId="{954EF1E1-36BD-43D0-B815-AC46838EDC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F682F9DB-93CD-48BB-AB88-59493F4BCB43}" type="sibTrans" cxnId="{954EF1E1-36BD-43D0-B815-AC46838EDC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A0E7D8CF-CCCD-4AFF-AE7B-57D83EB0210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dirty="0">
              <a:latin typeface="Arial Narrow" panose="020B0606020202030204" pitchFamily="34" charset="0"/>
            </a:rPr>
            <a:t>Binôme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relayeur</a:t>
          </a:r>
          <a:endParaRPr lang="fr-FR" dirty="0">
            <a:latin typeface="Arial Narrow" panose="020B0606020202030204" pitchFamily="34" charset="0"/>
          </a:endParaRPr>
        </a:p>
      </dgm:t>
    </dgm:pt>
    <dgm:pt modelId="{2AC8ECE5-C019-48BE-AD44-D0CA56E6AA6A}" type="parTrans" cxnId="{91847DD7-D34E-4E62-83A6-C3ED29977E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77C7F3B4-DE6A-4A77-9A85-73474E01502D}" type="sibTrans" cxnId="{91847DD7-D34E-4E62-83A6-C3ED29977E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FF4F9873-AD01-475A-B8C6-FE39D86122EE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       5 </a:t>
          </a:r>
          <a:r>
            <a:rPr lang="fr-FR" dirty="0">
              <a:latin typeface="Arial Narrow" panose="020B0606020202030204" pitchFamily="34" charset="0"/>
            </a:rPr>
            <a:t>rôles sociaux</a:t>
          </a:r>
        </a:p>
      </dgm:t>
    </dgm:pt>
    <dgm:pt modelId="{39C81A5D-9DC4-4380-8366-C790954C4566}" type="parTrans" cxnId="{DF6F5F76-30CE-4DD4-939F-3A2296A1522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3B6DFF62-D2CB-4A16-ADFF-27F0E1A95856}" type="sibTrans" cxnId="{DF6F5F76-30CE-4DD4-939F-3A2296A1522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26B8B8E9-1158-4920-BE2B-4558249C096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>
              <a:latin typeface="Arial Narrow" panose="020B0606020202030204" pitchFamily="34" charset="0"/>
            </a:rPr>
            <a:t>Binôme </a:t>
          </a:r>
          <a:r>
            <a:rPr lang="fr-FR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dirty="0">
            <a:latin typeface="Arial Narrow" panose="020B0606020202030204" pitchFamily="34" charset="0"/>
          </a:endParaRPr>
        </a:p>
      </dgm:t>
    </dgm:pt>
    <dgm:pt modelId="{8CF9D3C1-9DA2-4047-A0AA-4B29767E625C}" type="parTrans" cxnId="{1292265E-A60D-4C76-B614-C128A8C75C7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7658AB1B-7B66-4117-9257-F85E7AEB7616}" type="sibTrans" cxnId="{1292265E-A60D-4C76-B614-C128A8C75C7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3CFD7B87-359A-4F0E-AEB5-F6C1A08BEC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b="1" dirty="0">
              <a:latin typeface="Arial Narrow" panose="020B0606020202030204" pitchFamily="34" charset="0"/>
            </a:rPr>
            <a:t>4</a:t>
          </a:r>
          <a:r>
            <a:rPr lang="fr-FR" dirty="0">
              <a:latin typeface="Arial Narrow" panose="020B0606020202030204" pitchFamily="34" charset="0"/>
            </a:rPr>
            <a:t> coureurs</a:t>
          </a:r>
        </a:p>
      </dgm:t>
    </dgm:pt>
    <dgm:pt modelId="{4EB5F482-FA91-435D-A62D-BD15B0090CD2}" type="sibTrans" cxnId="{67796360-AD4C-4E58-AE27-65F5777FFF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B036D447-9E37-40CB-8FF4-A501DFF2F18A}" type="parTrans" cxnId="{67796360-AD4C-4E58-AE27-65F5777FFF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>
            <a:latin typeface="Arial Narrow" panose="020B0606020202030204" pitchFamily="34" charset="0"/>
          </a:endParaRPr>
        </a:p>
      </dgm:t>
    </dgm:pt>
    <dgm:pt modelId="{4A60DE66-A2FC-4B26-81F3-F0994750F7D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>
              <a:latin typeface="Arial Narrow" panose="020B0606020202030204" pitchFamily="34" charset="0"/>
            </a:rPr>
            <a:t>Binôme </a:t>
          </a:r>
          <a:r>
            <a:rPr lang="fr-FR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relayeur</a:t>
          </a:r>
          <a:endParaRPr lang="fr-FR" dirty="0">
            <a:latin typeface="Arial Narrow" panose="020B0606020202030204" pitchFamily="34" charset="0"/>
          </a:endParaRPr>
        </a:p>
      </dgm:t>
    </dgm:pt>
    <dgm:pt modelId="{382B284C-53FB-470C-AD59-BA8C64E7068B}" type="parTrans" cxnId="{9FD50E1B-6C34-4A53-8CB6-7B6AAAA6A707}">
      <dgm:prSet/>
      <dgm:spPr/>
      <dgm:t>
        <a:bodyPr/>
        <a:lstStyle/>
        <a:p>
          <a:endParaRPr lang="fr-FR"/>
        </a:p>
      </dgm:t>
    </dgm:pt>
    <dgm:pt modelId="{395ABD21-8AC9-470E-8698-72F809EAA145}" type="sibTrans" cxnId="{9FD50E1B-6C34-4A53-8CB6-7B6AAAA6A707}">
      <dgm:prSet/>
      <dgm:spPr/>
      <dgm:t>
        <a:bodyPr/>
        <a:lstStyle/>
        <a:p>
          <a:endParaRPr lang="fr-FR"/>
        </a:p>
      </dgm:t>
    </dgm:pt>
    <dgm:pt modelId="{9DC7CB83-852B-421D-A87F-7282F24E55FC}" type="pres">
      <dgm:prSet presAssocID="{FCFD6E0C-06E8-49CA-9425-FAE82AEB86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2B24E2-F5F4-43FE-8F35-39C1DC356FCF}" type="pres">
      <dgm:prSet presAssocID="{40AFBC6A-B049-49CE-A29C-3C82F147EAE5}" presName="root1" presStyleCnt="0"/>
      <dgm:spPr/>
    </dgm:pt>
    <dgm:pt modelId="{83241647-6AFB-43E7-8373-DA0D0CCF25FD}" type="pres">
      <dgm:prSet presAssocID="{40AFBC6A-B049-49CE-A29C-3C82F147EAE5}" presName="LevelOneTextNode" presStyleLbl="node0" presStyleIdx="0" presStyleCnt="1">
        <dgm:presLayoutVars>
          <dgm:chPref val="3"/>
        </dgm:presLayoutVars>
      </dgm:prSet>
      <dgm:spPr/>
    </dgm:pt>
    <dgm:pt modelId="{FCE60B36-7A83-4B96-B528-2F92D9DFA490}" type="pres">
      <dgm:prSet presAssocID="{40AFBC6A-B049-49CE-A29C-3C82F147EAE5}" presName="level2hierChild" presStyleCnt="0"/>
      <dgm:spPr/>
    </dgm:pt>
    <dgm:pt modelId="{0AA66176-6E50-4223-A94F-1E7116ECE01C}" type="pres">
      <dgm:prSet presAssocID="{A52825A5-4215-4A2C-A012-E7DBC2CA4975}" presName="conn2-1" presStyleLbl="parChTrans1D2" presStyleIdx="0" presStyleCnt="3"/>
      <dgm:spPr/>
    </dgm:pt>
    <dgm:pt modelId="{13EB5325-5B26-46D3-9BF1-09157B0468F9}" type="pres">
      <dgm:prSet presAssocID="{A52825A5-4215-4A2C-A012-E7DBC2CA4975}" presName="connTx" presStyleLbl="parChTrans1D2" presStyleIdx="0" presStyleCnt="3"/>
      <dgm:spPr/>
    </dgm:pt>
    <dgm:pt modelId="{7F31EFC5-9B54-4F21-B19D-873D30889FD9}" type="pres">
      <dgm:prSet presAssocID="{66231DA2-B0A5-40BC-B4C7-5D6917421D96}" presName="root2" presStyleCnt="0"/>
      <dgm:spPr/>
    </dgm:pt>
    <dgm:pt modelId="{EC69A4F2-9406-4BDC-9880-ACA1832CB21A}" type="pres">
      <dgm:prSet presAssocID="{66231DA2-B0A5-40BC-B4C7-5D6917421D96}" presName="LevelTwoTextNode" presStyleLbl="node2" presStyleIdx="0" presStyleCnt="3">
        <dgm:presLayoutVars>
          <dgm:chPref val="3"/>
        </dgm:presLayoutVars>
      </dgm:prSet>
      <dgm:spPr/>
    </dgm:pt>
    <dgm:pt modelId="{33FACD20-6B01-410C-B71F-C6A53649AFA8}" type="pres">
      <dgm:prSet presAssocID="{66231DA2-B0A5-40BC-B4C7-5D6917421D96}" presName="level3hierChild" presStyleCnt="0"/>
      <dgm:spPr/>
    </dgm:pt>
    <dgm:pt modelId="{B5765692-10D3-4982-BD52-C04004E9AA73}" type="pres">
      <dgm:prSet presAssocID="{BEEF2465-B8ED-46F4-85F1-AC4D9EE41227}" presName="conn2-1" presStyleLbl="parChTrans1D3" presStyleIdx="0" presStyleCnt="6"/>
      <dgm:spPr/>
    </dgm:pt>
    <dgm:pt modelId="{85DE6DA7-3B01-478A-A9F4-6CA84C9982B1}" type="pres">
      <dgm:prSet presAssocID="{BEEF2465-B8ED-46F4-85F1-AC4D9EE41227}" presName="connTx" presStyleLbl="parChTrans1D3" presStyleIdx="0" presStyleCnt="6"/>
      <dgm:spPr/>
    </dgm:pt>
    <dgm:pt modelId="{A4610205-DDB7-4A58-AD0E-C440A4F2356F}" type="pres">
      <dgm:prSet presAssocID="{9630AEA8-EB89-4C20-A607-BC590AA1E264}" presName="root2" presStyleCnt="0"/>
      <dgm:spPr/>
    </dgm:pt>
    <dgm:pt modelId="{D35E8310-EA41-4E39-967F-8AAD98E1CD93}" type="pres">
      <dgm:prSet presAssocID="{9630AEA8-EB89-4C20-A607-BC590AA1E264}" presName="LevelTwoTextNode" presStyleLbl="node3" presStyleIdx="0" presStyleCnt="6">
        <dgm:presLayoutVars>
          <dgm:chPref val="3"/>
        </dgm:presLayoutVars>
      </dgm:prSet>
      <dgm:spPr/>
    </dgm:pt>
    <dgm:pt modelId="{913F6B5B-84A2-49D9-95F1-CE73EE343D4E}" type="pres">
      <dgm:prSet presAssocID="{9630AEA8-EB89-4C20-A607-BC590AA1E264}" presName="level3hierChild" presStyleCnt="0"/>
      <dgm:spPr/>
    </dgm:pt>
    <dgm:pt modelId="{03CA7484-8E05-4726-B1CF-EFA7621555C0}" type="pres">
      <dgm:prSet presAssocID="{F2D7FE13-1547-4E09-B67C-9D6C3FC4825B}" presName="conn2-1" presStyleLbl="parChTrans1D4" presStyleIdx="0" presStyleCnt="6"/>
      <dgm:spPr/>
    </dgm:pt>
    <dgm:pt modelId="{7B5DD8E6-B90C-4194-89F3-0037F6D3F70C}" type="pres">
      <dgm:prSet presAssocID="{F2D7FE13-1547-4E09-B67C-9D6C3FC4825B}" presName="connTx" presStyleLbl="parChTrans1D4" presStyleIdx="0" presStyleCnt="6"/>
      <dgm:spPr/>
    </dgm:pt>
    <dgm:pt modelId="{F985AFAA-87CC-4E31-90FE-2D9F59AE5708}" type="pres">
      <dgm:prSet presAssocID="{51DAD223-E050-4C1B-A4CF-BF69513A23B8}" presName="root2" presStyleCnt="0"/>
      <dgm:spPr/>
    </dgm:pt>
    <dgm:pt modelId="{664B4262-C614-4D2E-802E-FA8D1D80F8AE}" type="pres">
      <dgm:prSet presAssocID="{51DAD223-E050-4C1B-A4CF-BF69513A23B8}" presName="LevelTwoTextNode" presStyleLbl="node4" presStyleIdx="0" presStyleCnt="6">
        <dgm:presLayoutVars>
          <dgm:chPref val="3"/>
        </dgm:presLayoutVars>
      </dgm:prSet>
      <dgm:spPr/>
    </dgm:pt>
    <dgm:pt modelId="{309CD247-15EE-43C0-8021-405CB39DFA0F}" type="pres">
      <dgm:prSet presAssocID="{51DAD223-E050-4C1B-A4CF-BF69513A23B8}" presName="level3hierChild" presStyleCnt="0"/>
      <dgm:spPr/>
    </dgm:pt>
    <dgm:pt modelId="{364D51AD-AECF-446B-8A8B-EB449BB8FD4E}" type="pres">
      <dgm:prSet presAssocID="{E35963FC-3903-43DC-8154-3B4348C6CC18}" presName="conn2-1" presStyleLbl="parChTrans1D4" presStyleIdx="1" presStyleCnt="6"/>
      <dgm:spPr/>
    </dgm:pt>
    <dgm:pt modelId="{4826D0F3-E72E-40DE-ACAA-6B02CD311998}" type="pres">
      <dgm:prSet presAssocID="{E35963FC-3903-43DC-8154-3B4348C6CC18}" presName="connTx" presStyleLbl="parChTrans1D4" presStyleIdx="1" presStyleCnt="6"/>
      <dgm:spPr/>
    </dgm:pt>
    <dgm:pt modelId="{7B6A5602-4F3D-47F2-A8F3-A8632AC3F8B6}" type="pres">
      <dgm:prSet presAssocID="{A8906351-748B-42B1-892F-68B5166277BE}" presName="root2" presStyleCnt="0"/>
      <dgm:spPr/>
    </dgm:pt>
    <dgm:pt modelId="{F8717301-4A76-4A4C-8D2C-975BFBC8DAE6}" type="pres">
      <dgm:prSet presAssocID="{A8906351-748B-42B1-892F-68B5166277BE}" presName="LevelTwoTextNode" presStyleLbl="node4" presStyleIdx="1" presStyleCnt="6">
        <dgm:presLayoutVars>
          <dgm:chPref val="3"/>
        </dgm:presLayoutVars>
      </dgm:prSet>
      <dgm:spPr/>
    </dgm:pt>
    <dgm:pt modelId="{8F17207C-1EEB-4913-979C-5444237E26CF}" type="pres">
      <dgm:prSet presAssocID="{A8906351-748B-42B1-892F-68B5166277BE}" presName="level3hierChild" presStyleCnt="0"/>
      <dgm:spPr/>
    </dgm:pt>
    <dgm:pt modelId="{A8783675-3345-4656-A656-5594C1A982D4}" type="pres">
      <dgm:prSet presAssocID="{E95C360F-468D-40CC-A611-92C4D1174B8E}" presName="conn2-1" presStyleLbl="parChTrans1D3" presStyleIdx="1" presStyleCnt="6"/>
      <dgm:spPr/>
    </dgm:pt>
    <dgm:pt modelId="{01E3B232-94AA-4E78-A5D5-3533CA5333CB}" type="pres">
      <dgm:prSet presAssocID="{E95C360F-468D-40CC-A611-92C4D1174B8E}" presName="connTx" presStyleLbl="parChTrans1D3" presStyleIdx="1" presStyleCnt="6"/>
      <dgm:spPr/>
    </dgm:pt>
    <dgm:pt modelId="{2F670365-FA06-4473-B5D7-1097B5AB65E7}" type="pres">
      <dgm:prSet presAssocID="{AEDA1C66-83E3-4765-AEEA-1D44A933F903}" presName="root2" presStyleCnt="0"/>
      <dgm:spPr/>
    </dgm:pt>
    <dgm:pt modelId="{6032A036-5DA7-49B3-9E54-D8C9C54704B4}" type="pres">
      <dgm:prSet presAssocID="{AEDA1C66-83E3-4765-AEEA-1D44A933F903}" presName="LevelTwoTextNode" presStyleLbl="node3" presStyleIdx="1" presStyleCnt="6">
        <dgm:presLayoutVars>
          <dgm:chPref val="3"/>
        </dgm:presLayoutVars>
      </dgm:prSet>
      <dgm:spPr/>
    </dgm:pt>
    <dgm:pt modelId="{E7BE2683-DB2F-4680-8461-60EAAC112193}" type="pres">
      <dgm:prSet presAssocID="{AEDA1C66-83E3-4765-AEEA-1D44A933F903}" presName="level3hierChild" presStyleCnt="0"/>
      <dgm:spPr/>
    </dgm:pt>
    <dgm:pt modelId="{41D96F1F-152A-462D-856D-88E9D8AE9300}" type="pres">
      <dgm:prSet presAssocID="{8C301D66-348B-47B2-9E45-055DAE488E00}" presName="conn2-1" presStyleLbl="parChTrans1D2" presStyleIdx="1" presStyleCnt="3"/>
      <dgm:spPr/>
    </dgm:pt>
    <dgm:pt modelId="{55984E18-0264-452E-B49D-9944F2FAB136}" type="pres">
      <dgm:prSet presAssocID="{8C301D66-348B-47B2-9E45-055DAE488E00}" presName="connTx" presStyleLbl="parChTrans1D2" presStyleIdx="1" presStyleCnt="3"/>
      <dgm:spPr/>
    </dgm:pt>
    <dgm:pt modelId="{A763F5EA-7172-42F0-8BBF-3F52510B4039}" type="pres">
      <dgm:prSet presAssocID="{4464114F-0273-4C15-861D-610B83622A15}" presName="root2" presStyleCnt="0"/>
      <dgm:spPr/>
    </dgm:pt>
    <dgm:pt modelId="{14255438-D813-4C52-ABAC-D4F223571385}" type="pres">
      <dgm:prSet presAssocID="{4464114F-0273-4C15-861D-610B83622A15}" presName="LevelTwoTextNode" presStyleLbl="node2" presStyleIdx="1" presStyleCnt="3">
        <dgm:presLayoutVars>
          <dgm:chPref val="3"/>
        </dgm:presLayoutVars>
      </dgm:prSet>
      <dgm:spPr/>
    </dgm:pt>
    <dgm:pt modelId="{0773CE04-1C63-440C-AFC9-F1CD09B3CAC7}" type="pres">
      <dgm:prSet presAssocID="{4464114F-0273-4C15-861D-610B83622A15}" presName="level3hierChild" presStyleCnt="0"/>
      <dgm:spPr/>
    </dgm:pt>
    <dgm:pt modelId="{7E0D6ACE-2DB8-48F3-B784-FAF868E95CEC}" type="pres">
      <dgm:prSet presAssocID="{148CE814-2384-4D3A-BD60-619A45B038AE}" presName="conn2-1" presStyleLbl="parChTrans1D3" presStyleIdx="2" presStyleCnt="6"/>
      <dgm:spPr/>
    </dgm:pt>
    <dgm:pt modelId="{3EAD41B8-9B5D-4C90-BC8D-EFF7CDFDBB07}" type="pres">
      <dgm:prSet presAssocID="{148CE814-2384-4D3A-BD60-619A45B038AE}" presName="connTx" presStyleLbl="parChTrans1D3" presStyleIdx="2" presStyleCnt="6"/>
      <dgm:spPr/>
    </dgm:pt>
    <dgm:pt modelId="{29EC599D-D145-4338-BBBE-C0FCCB55217B}" type="pres">
      <dgm:prSet presAssocID="{B920F0A5-123E-4922-A212-5C8A5C7AABF9}" presName="root2" presStyleCnt="0"/>
      <dgm:spPr/>
    </dgm:pt>
    <dgm:pt modelId="{A26B8290-1FE3-46CE-B7A0-8B8387A200C8}" type="pres">
      <dgm:prSet presAssocID="{B920F0A5-123E-4922-A212-5C8A5C7AABF9}" presName="LevelTwoTextNode" presStyleLbl="node3" presStyleIdx="2" presStyleCnt="6">
        <dgm:presLayoutVars>
          <dgm:chPref val="3"/>
        </dgm:presLayoutVars>
      </dgm:prSet>
      <dgm:spPr/>
    </dgm:pt>
    <dgm:pt modelId="{FD63ED71-F1AB-473D-A2F2-9A3123F190C9}" type="pres">
      <dgm:prSet presAssocID="{B920F0A5-123E-4922-A212-5C8A5C7AABF9}" presName="level3hierChild" presStyleCnt="0"/>
      <dgm:spPr/>
    </dgm:pt>
    <dgm:pt modelId="{EEDA2DE0-7507-46EB-A789-FA45802E2F9B}" type="pres">
      <dgm:prSet presAssocID="{32518463-DB6B-4413-BDCB-3CEE7627188C}" presName="conn2-1" presStyleLbl="parChTrans1D4" presStyleIdx="2" presStyleCnt="6"/>
      <dgm:spPr/>
    </dgm:pt>
    <dgm:pt modelId="{4D413E9E-3CB7-4769-AC2B-66BEC53F4E85}" type="pres">
      <dgm:prSet presAssocID="{32518463-DB6B-4413-BDCB-3CEE7627188C}" presName="connTx" presStyleLbl="parChTrans1D4" presStyleIdx="2" presStyleCnt="6"/>
      <dgm:spPr/>
    </dgm:pt>
    <dgm:pt modelId="{333968F5-7DCD-4CD6-8755-F2C462B441A7}" type="pres">
      <dgm:prSet presAssocID="{99E78549-1949-407D-B378-282E81137B29}" presName="root2" presStyleCnt="0"/>
      <dgm:spPr/>
    </dgm:pt>
    <dgm:pt modelId="{1C68A94A-7BE2-4536-BCA2-0E9CD637F461}" type="pres">
      <dgm:prSet presAssocID="{99E78549-1949-407D-B378-282E81137B29}" presName="LevelTwoTextNode" presStyleLbl="node4" presStyleIdx="2" presStyleCnt="6">
        <dgm:presLayoutVars>
          <dgm:chPref val="3"/>
        </dgm:presLayoutVars>
      </dgm:prSet>
      <dgm:spPr/>
    </dgm:pt>
    <dgm:pt modelId="{3093E32E-2E22-4E99-B565-3CAE7024F94B}" type="pres">
      <dgm:prSet presAssocID="{99E78549-1949-407D-B378-282E81137B29}" presName="level3hierChild" presStyleCnt="0"/>
      <dgm:spPr/>
    </dgm:pt>
    <dgm:pt modelId="{DFC9E1CB-D6ED-403C-81C8-84E20601431D}" type="pres">
      <dgm:prSet presAssocID="{2AC8ECE5-C019-48BE-AD44-D0CA56E6AA6A}" presName="conn2-1" presStyleLbl="parChTrans1D4" presStyleIdx="3" presStyleCnt="6"/>
      <dgm:spPr/>
    </dgm:pt>
    <dgm:pt modelId="{FFDFCD4E-78FE-4F48-AD34-424AD8F86847}" type="pres">
      <dgm:prSet presAssocID="{2AC8ECE5-C019-48BE-AD44-D0CA56E6AA6A}" presName="connTx" presStyleLbl="parChTrans1D4" presStyleIdx="3" presStyleCnt="6"/>
      <dgm:spPr/>
    </dgm:pt>
    <dgm:pt modelId="{8E0599C8-CD45-4C44-BFA4-576EE5873EDE}" type="pres">
      <dgm:prSet presAssocID="{A0E7D8CF-CCCD-4AFF-AE7B-57D83EB02107}" presName="root2" presStyleCnt="0"/>
      <dgm:spPr/>
    </dgm:pt>
    <dgm:pt modelId="{A895603C-5B25-4AD9-93A6-BCB6BDAE02CB}" type="pres">
      <dgm:prSet presAssocID="{A0E7D8CF-CCCD-4AFF-AE7B-57D83EB02107}" presName="LevelTwoTextNode" presStyleLbl="node4" presStyleIdx="3" presStyleCnt="6">
        <dgm:presLayoutVars>
          <dgm:chPref val="3"/>
        </dgm:presLayoutVars>
      </dgm:prSet>
      <dgm:spPr/>
    </dgm:pt>
    <dgm:pt modelId="{5E2D5AB9-69A0-4BA3-B080-A083DA7DBAB1}" type="pres">
      <dgm:prSet presAssocID="{A0E7D8CF-CCCD-4AFF-AE7B-57D83EB02107}" presName="level3hierChild" presStyleCnt="0"/>
      <dgm:spPr/>
    </dgm:pt>
    <dgm:pt modelId="{11400759-4228-4395-B4E5-05A2FF7FFEF9}" type="pres">
      <dgm:prSet presAssocID="{EB88884F-AD1A-4BF1-942D-EDB4CA62F728}" presName="conn2-1" presStyleLbl="parChTrans1D3" presStyleIdx="3" presStyleCnt="6"/>
      <dgm:spPr/>
    </dgm:pt>
    <dgm:pt modelId="{1F2629DB-73B7-43D8-8BEF-16AE998A2A8C}" type="pres">
      <dgm:prSet presAssocID="{EB88884F-AD1A-4BF1-942D-EDB4CA62F728}" presName="connTx" presStyleLbl="parChTrans1D3" presStyleIdx="3" presStyleCnt="6"/>
      <dgm:spPr/>
    </dgm:pt>
    <dgm:pt modelId="{717766EB-4DFD-4822-8B9A-9601858A8846}" type="pres">
      <dgm:prSet presAssocID="{7796598B-C627-425B-84EE-BC26A6E324AC}" presName="root2" presStyleCnt="0"/>
      <dgm:spPr/>
    </dgm:pt>
    <dgm:pt modelId="{92825A32-B0E7-4963-9AC5-F5B95656DBDF}" type="pres">
      <dgm:prSet presAssocID="{7796598B-C627-425B-84EE-BC26A6E324AC}" presName="LevelTwoTextNode" presStyleLbl="node3" presStyleIdx="3" presStyleCnt="6">
        <dgm:presLayoutVars>
          <dgm:chPref val="3"/>
        </dgm:presLayoutVars>
      </dgm:prSet>
      <dgm:spPr/>
    </dgm:pt>
    <dgm:pt modelId="{3E29699B-7D54-455B-972B-B8FFFB1625FC}" type="pres">
      <dgm:prSet presAssocID="{7796598B-C627-425B-84EE-BC26A6E324AC}" presName="level3hierChild" presStyleCnt="0"/>
      <dgm:spPr/>
    </dgm:pt>
    <dgm:pt modelId="{0DA200B7-D654-4D9E-8ADC-EC8C29DF3EBB}" type="pres">
      <dgm:prSet presAssocID="{D64F1F50-DBFA-46DE-A1DD-3C77D7DC3A7E}" presName="conn2-1" presStyleLbl="parChTrans1D2" presStyleIdx="2" presStyleCnt="3"/>
      <dgm:spPr/>
    </dgm:pt>
    <dgm:pt modelId="{2869C99F-BEA3-4645-A26F-C5AF93F439C4}" type="pres">
      <dgm:prSet presAssocID="{D64F1F50-DBFA-46DE-A1DD-3C77D7DC3A7E}" presName="connTx" presStyleLbl="parChTrans1D2" presStyleIdx="2" presStyleCnt="3"/>
      <dgm:spPr/>
    </dgm:pt>
    <dgm:pt modelId="{5A319038-A579-473F-B176-B56C41245CEE}" type="pres">
      <dgm:prSet presAssocID="{9F8BD789-2AC7-4A1E-A3D0-2F3DEF23EFCB}" presName="root2" presStyleCnt="0"/>
      <dgm:spPr/>
    </dgm:pt>
    <dgm:pt modelId="{83988E46-BC92-4BD6-99A6-712ED1007C78}" type="pres">
      <dgm:prSet presAssocID="{9F8BD789-2AC7-4A1E-A3D0-2F3DEF23EFCB}" presName="LevelTwoTextNode" presStyleLbl="node2" presStyleIdx="2" presStyleCnt="3">
        <dgm:presLayoutVars>
          <dgm:chPref val="3"/>
        </dgm:presLayoutVars>
      </dgm:prSet>
      <dgm:spPr/>
    </dgm:pt>
    <dgm:pt modelId="{FFB68F6E-6297-4EC8-8CB1-E7B98C3F9F8E}" type="pres">
      <dgm:prSet presAssocID="{9F8BD789-2AC7-4A1E-A3D0-2F3DEF23EFCB}" presName="level3hierChild" presStyleCnt="0"/>
      <dgm:spPr/>
    </dgm:pt>
    <dgm:pt modelId="{4C7DE69B-B0F1-4296-99DD-F86DF431A92B}" type="pres">
      <dgm:prSet presAssocID="{B036D447-9E37-40CB-8FF4-A501DFF2F18A}" presName="conn2-1" presStyleLbl="parChTrans1D3" presStyleIdx="4" presStyleCnt="6"/>
      <dgm:spPr/>
    </dgm:pt>
    <dgm:pt modelId="{730A8268-7436-4D54-B75E-68C5D7807A40}" type="pres">
      <dgm:prSet presAssocID="{B036D447-9E37-40CB-8FF4-A501DFF2F18A}" presName="connTx" presStyleLbl="parChTrans1D3" presStyleIdx="4" presStyleCnt="6"/>
      <dgm:spPr/>
    </dgm:pt>
    <dgm:pt modelId="{ECF16D58-6B42-4449-8435-D5EE83DA406E}" type="pres">
      <dgm:prSet presAssocID="{3CFD7B87-359A-4F0E-AEB5-F6C1A08BECA2}" presName="root2" presStyleCnt="0"/>
      <dgm:spPr/>
    </dgm:pt>
    <dgm:pt modelId="{1A2D2F58-60BF-492C-AA88-F6550FCFAC9B}" type="pres">
      <dgm:prSet presAssocID="{3CFD7B87-359A-4F0E-AEB5-F6C1A08BECA2}" presName="LevelTwoTextNode" presStyleLbl="node3" presStyleIdx="4" presStyleCnt="6">
        <dgm:presLayoutVars>
          <dgm:chPref val="3"/>
        </dgm:presLayoutVars>
      </dgm:prSet>
      <dgm:spPr/>
    </dgm:pt>
    <dgm:pt modelId="{BF702DDC-6B56-4978-B985-DEC7A71845F3}" type="pres">
      <dgm:prSet presAssocID="{3CFD7B87-359A-4F0E-AEB5-F6C1A08BECA2}" presName="level3hierChild" presStyleCnt="0"/>
      <dgm:spPr/>
    </dgm:pt>
    <dgm:pt modelId="{AB3CBF9D-6E6C-4DD2-9F03-246DE5D2489F}" type="pres">
      <dgm:prSet presAssocID="{8CF9D3C1-9DA2-4047-A0AA-4B29767E625C}" presName="conn2-1" presStyleLbl="parChTrans1D4" presStyleIdx="4" presStyleCnt="6"/>
      <dgm:spPr/>
    </dgm:pt>
    <dgm:pt modelId="{FB805632-E41A-48B0-A049-4797CAE14C58}" type="pres">
      <dgm:prSet presAssocID="{8CF9D3C1-9DA2-4047-A0AA-4B29767E625C}" presName="connTx" presStyleLbl="parChTrans1D4" presStyleIdx="4" presStyleCnt="6"/>
      <dgm:spPr/>
    </dgm:pt>
    <dgm:pt modelId="{6919495E-B1AB-4E8E-AADC-1B93ABB468B6}" type="pres">
      <dgm:prSet presAssocID="{26B8B8E9-1158-4920-BE2B-4558249C0969}" presName="root2" presStyleCnt="0"/>
      <dgm:spPr/>
    </dgm:pt>
    <dgm:pt modelId="{EBAF4176-B1DD-459E-8F87-DFAB0FD3CD8D}" type="pres">
      <dgm:prSet presAssocID="{26B8B8E9-1158-4920-BE2B-4558249C0969}" presName="LevelTwoTextNode" presStyleLbl="node4" presStyleIdx="4" presStyleCnt="6">
        <dgm:presLayoutVars>
          <dgm:chPref val="3"/>
        </dgm:presLayoutVars>
      </dgm:prSet>
      <dgm:spPr/>
    </dgm:pt>
    <dgm:pt modelId="{9A2DA43B-D40B-44B2-8E4B-039E0664913B}" type="pres">
      <dgm:prSet presAssocID="{26B8B8E9-1158-4920-BE2B-4558249C0969}" presName="level3hierChild" presStyleCnt="0"/>
      <dgm:spPr/>
    </dgm:pt>
    <dgm:pt modelId="{9DD333AC-6081-477B-829F-9EB4F877C907}" type="pres">
      <dgm:prSet presAssocID="{382B284C-53FB-470C-AD59-BA8C64E7068B}" presName="conn2-1" presStyleLbl="parChTrans1D4" presStyleIdx="5" presStyleCnt="6"/>
      <dgm:spPr/>
    </dgm:pt>
    <dgm:pt modelId="{04ED146D-AE47-47D9-898A-B6698D3E7085}" type="pres">
      <dgm:prSet presAssocID="{382B284C-53FB-470C-AD59-BA8C64E7068B}" presName="connTx" presStyleLbl="parChTrans1D4" presStyleIdx="5" presStyleCnt="6"/>
      <dgm:spPr/>
    </dgm:pt>
    <dgm:pt modelId="{2A9C2785-0286-46D9-A07A-65A3E7BE5329}" type="pres">
      <dgm:prSet presAssocID="{4A60DE66-A2FC-4B26-81F3-F0994750F7DA}" presName="root2" presStyleCnt="0"/>
      <dgm:spPr/>
    </dgm:pt>
    <dgm:pt modelId="{0B3F87A7-7902-4D86-BA0B-CA6EAC68D31C}" type="pres">
      <dgm:prSet presAssocID="{4A60DE66-A2FC-4B26-81F3-F0994750F7DA}" presName="LevelTwoTextNode" presStyleLbl="node4" presStyleIdx="5" presStyleCnt="6">
        <dgm:presLayoutVars>
          <dgm:chPref val="3"/>
        </dgm:presLayoutVars>
      </dgm:prSet>
      <dgm:spPr/>
    </dgm:pt>
    <dgm:pt modelId="{0AD3927C-EF4E-4984-AAF2-FE4A485AAE91}" type="pres">
      <dgm:prSet presAssocID="{4A60DE66-A2FC-4B26-81F3-F0994750F7DA}" presName="level3hierChild" presStyleCnt="0"/>
      <dgm:spPr/>
    </dgm:pt>
    <dgm:pt modelId="{264D911E-C91B-42E9-AC61-FAAD1D83ED99}" type="pres">
      <dgm:prSet presAssocID="{39C81A5D-9DC4-4380-8366-C790954C4566}" presName="conn2-1" presStyleLbl="parChTrans1D3" presStyleIdx="5" presStyleCnt="6"/>
      <dgm:spPr/>
    </dgm:pt>
    <dgm:pt modelId="{DF5B5A1D-561B-4E18-9D28-3035EEFCAF56}" type="pres">
      <dgm:prSet presAssocID="{39C81A5D-9DC4-4380-8366-C790954C4566}" presName="connTx" presStyleLbl="parChTrans1D3" presStyleIdx="5" presStyleCnt="6"/>
      <dgm:spPr/>
    </dgm:pt>
    <dgm:pt modelId="{AE384674-792D-4DCB-AADE-4614C0C39BB0}" type="pres">
      <dgm:prSet presAssocID="{FF4F9873-AD01-475A-B8C6-FE39D86122EE}" presName="root2" presStyleCnt="0"/>
      <dgm:spPr/>
    </dgm:pt>
    <dgm:pt modelId="{6500B2D0-288B-4883-9D29-4EE7B3C1EFD7}" type="pres">
      <dgm:prSet presAssocID="{FF4F9873-AD01-475A-B8C6-FE39D86122EE}" presName="LevelTwoTextNode" presStyleLbl="node3" presStyleIdx="5" presStyleCnt="6">
        <dgm:presLayoutVars>
          <dgm:chPref val="3"/>
        </dgm:presLayoutVars>
      </dgm:prSet>
      <dgm:spPr/>
    </dgm:pt>
    <dgm:pt modelId="{75A2C819-C43E-45EA-ABE3-5B223F1671B4}" type="pres">
      <dgm:prSet presAssocID="{FF4F9873-AD01-475A-B8C6-FE39D86122EE}" presName="level3hierChild" presStyleCnt="0"/>
      <dgm:spPr/>
    </dgm:pt>
  </dgm:ptLst>
  <dgm:cxnLst>
    <dgm:cxn modelId="{68F75501-D968-4331-A4BE-EDE8E2CAB2CA}" type="presOf" srcId="{A52825A5-4215-4A2C-A012-E7DBC2CA4975}" destId="{0AA66176-6E50-4223-A94F-1E7116ECE01C}" srcOrd="0" destOrd="0" presId="urn:microsoft.com/office/officeart/2008/layout/HorizontalMultiLevelHierarchy"/>
    <dgm:cxn modelId="{C6F5F202-4147-4A7E-B0DF-D6878CEB7323}" type="presOf" srcId="{FF4F9873-AD01-475A-B8C6-FE39D86122EE}" destId="{6500B2D0-288B-4883-9D29-4EE7B3C1EFD7}" srcOrd="0" destOrd="0" presId="urn:microsoft.com/office/officeart/2008/layout/HorizontalMultiLevelHierarchy"/>
    <dgm:cxn modelId="{2962D204-9E7E-4834-BF03-0080D4FC08DE}" type="presOf" srcId="{39C81A5D-9DC4-4380-8366-C790954C4566}" destId="{264D911E-C91B-42E9-AC61-FAAD1D83ED99}" srcOrd="0" destOrd="0" presId="urn:microsoft.com/office/officeart/2008/layout/HorizontalMultiLevelHierarchy"/>
    <dgm:cxn modelId="{88ABA006-4BC9-4F7A-869F-A435A87113E4}" type="presOf" srcId="{FCFD6E0C-06E8-49CA-9425-FAE82AEB863C}" destId="{9DC7CB83-852B-421D-A87F-7282F24E55FC}" srcOrd="0" destOrd="0" presId="urn:microsoft.com/office/officeart/2008/layout/HorizontalMultiLevelHierarchy"/>
    <dgm:cxn modelId="{E903AB09-0886-48F8-822E-C7F8AB546B41}" type="presOf" srcId="{382B284C-53FB-470C-AD59-BA8C64E7068B}" destId="{04ED146D-AE47-47D9-898A-B6698D3E7085}" srcOrd="1" destOrd="0" presId="urn:microsoft.com/office/officeart/2008/layout/HorizontalMultiLevelHierarchy"/>
    <dgm:cxn modelId="{7617C30B-BF7F-4A2D-8984-760FFDD46BA1}" type="presOf" srcId="{B036D447-9E37-40CB-8FF4-A501DFF2F18A}" destId="{730A8268-7436-4D54-B75E-68C5D7807A40}" srcOrd="1" destOrd="0" presId="urn:microsoft.com/office/officeart/2008/layout/HorizontalMultiLevelHierarchy"/>
    <dgm:cxn modelId="{BB21120E-E7C9-4614-B143-4CFC625F5A55}" type="presOf" srcId="{BEEF2465-B8ED-46F4-85F1-AC4D9EE41227}" destId="{B5765692-10D3-4982-BD52-C04004E9AA73}" srcOrd="0" destOrd="0" presId="urn:microsoft.com/office/officeart/2008/layout/HorizontalMultiLevelHierarchy"/>
    <dgm:cxn modelId="{B34D1013-909C-4419-9A77-93D7D1782068}" type="presOf" srcId="{40AFBC6A-B049-49CE-A29C-3C82F147EAE5}" destId="{83241647-6AFB-43E7-8373-DA0D0CCF25FD}" srcOrd="0" destOrd="0" presId="urn:microsoft.com/office/officeart/2008/layout/HorizontalMultiLevelHierarchy"/>
    <dgm:cxn modelId="{5BE1F413-0EDA-43E2-A211-67628FCD1DEC}" type="presOf" srcId="{E95C360F-468D-40CC-A611-92C4D1174B8E}" destId="{01E3B232-94AA-4E78-A5D5-3533CA5333CB}" srcOrd="1" destOrd="0" presId="urn:microsoft.com/office/officeart/2008/layout/HorizontalMultiLevelHierarchy"/>
    <dgm:cxn modelId="{F4760015-3F49-4BD3-B4AE-177D737BC961}" type="presOf" srcId="{D64F1F50-DBFA-46DE-A1DD-3C77D7DC3A7E}" destId="{0DA200B7-D654-4D9E-8ADC-EC8C29DF3EBB}" srcOrd="0" destOrd="0" presId="urn:microsoft.com/office/officeart/2008/layout/HorizontalMultiLevelHierarchy"/>
    <dgm:cxn modelId="{9FD50E1B-6C34-4A53-8CB6-7B6AAAA6A707}" srcId="{3CFD7B87-359A-4F0E-AEB5-F6C1A08BECA2}" destId="{4A60DE66-A2FC-4B26-81F3-F0994750F7DA}" srcOrd="1" destOrd="0" parTransId="{382B284C-53FB-470C-AD59-BA8C64E7068B}" sibTransId="{395ABD21-8AC9-470E-8698-72F809EAA145}"/>
    <dgm:cxn modelId="{03DE8224-4ECA-4C65-A82F-3855FE7D7F3C}" type="presOf" srcId="{9F8BD789-2AC7-4A1E-A3D0-2F3DEF23EFCB}" destId="{83988E46-BC92-4BD6-99A6-712ED1007C78}" srcOrd="0" destOrd="0" presId="urn:microsoft.com/office/officeart/2008/layout/HorizontalMultiLevelHierarchy"/>
    <dgm:cxn modelId="{8FBB0F2B-4F06-4738-81D8-26D294018BA6}" type="presOf" srcId="{148CE814-2384-4D3A-BD60-619A45B038AE}" destId="{3EAD41B8-9B5D-4C90-BC8D-EFF7CDFDBB07}" srcOrd="1" destOrd="0" presId="urn:microsoft.com/office/officeart/2008/layout/HorizontalMultiLevelHierarchy"/>
    <dgm:cxn modelId="{9605CA30-94C6-46BE-A14E-F04CD480B90D}" type="presOf" srcId="{3CFD7B87-359A-4F0E-AEB5-F6C1A08BECA2}" destId="{1A2D2F58-60BF-492C-AA88-F6550FCFAC9B}" srcOrd="0" destOrd="0" presId="urn:microsoft.com/office/officeart/2008/layout/HorizontalMultiLevelHierarchy"/>
    <dgm:cxn modelId="{843DE630-B1BE-4B46-9A74-4F6D35BDAD39}" type="presOf" srcId="{B036D447-9E37-40CB-8FF4-A501DFF2F18A}" destId="{4C7DE69B-B0F1-4296-99DD-F86DF431A92B}" srcOrd="0" destOrd="0" presId="urn:microsoft.com/office/officeart/2008/layout/HorizontalMultiLevelHierarchy"/>
    <dgm:cxn modelId="{5A914F32-618D-417F-ABC1-3B5E943DCA63}" type="presOf" srcId="{E35963FC-3903-43DC-8154-3B4348C6CC18}" destId="{4826D0F3-E72E-40DE-ACAA-6B02CD311998}" srcOrd="1" destOrd="0" presId="urn:microsoft.com/office/officeart/2008/layout/HorizontalMultiLevelHierarchy"/>
    <dgm:cxn modelId="{F5F40233-4213-4FA7-AA69-D1BC85A8E601}" type="presOf" srcId="{99E78549-1949-407D-B378-282E81137B29}" destId="{1C68A94A-7BE2-4536-BCA2-0E9CD637F461}" srcOrd="0" destOrd="0" presId="urn:microsoft.com/office/officeart/2008/layout/HorizontalMultiLevelHierarchy"/>
    <dgm:cxn modelId="{0DAF8436-1EAE-41CC-88E7-ADCA2C0DA7C0}" type="presOf" srcId="{32518463-DB6B-4413-BDCB-3CEE7627188C}" destId="{EEDA2DE0-7507-46EB-A789-FA45802E2F9B}" srcOrd="0" destOrd="0" presId="urn:microsoft.com/office/officeart/2008/layout/HorizontalMultiLevelHierarchy"/>
    <dgm:cxn modelId="{CDEC9038-2121-489A-97AF-1C0C503298EA}" type="presOf" srcId="{8C301D66-348B-47B2-9E45-055DAE488E00}" destId="{55984E18-0264-452E-B49D-9944F2FAB136}" srcOrd="1" destOrd="0" presId="urn:microsoft.com/office/officeart/2008/layout/HorizontalMultiLevelHierarchy"/>
    <dgm:cxn modelId="{9232145C-7F07-4B26-BB94-EA46E538A912}" type="presOf" srcId="{4464114F-0273-4C15-861D-610B83622A15}" destId="{14255438-D813-4C52-ABAC-D4F223571385}" srcOrd="0" destOrd="0" presId="urn:microsoft.com/office/officeart/2008/layout/HorizontalMultiLevelHierarchy"/>
    <dgm:cxn modelId="{1292265E-A60D-4C76-B614-C128A8C75C79}" srcId="{3CFD7B87-359A-4F0E-AEB5-F6C1A08BECA2}" destId="{26B8B8E9-1158-4920-BE2B-4558249C0969}" srcOrd="0" destOrd="0" parTransId="{8CF9D3C1-9DA2-4047-A0AA-4B29767E625C}" sibTransId="{7658AB1B-7B66-4117-9257-F85E7AEB7616}"/>
    <dgm:cxn modelId="{67796360-AD4C-4E58-AE27-65F5777FFFFD}" srcId="{9F8BD789-2AC7-4A1E-A3D0-2F3DEF23EFCB}" destId="{3CFD7B87-359A-4F0E-AEB5-F6C1A08BECA2}" srcOrd="0" destOrd="0" parTransId="{B036D447-9E37-40CB-8FF4-A501DFF2F18A}" sibTransId="{4EB5F482-FA91-435D-A62D-BD15B0090CD2}"/>
    <dgm:cxn modelId="{A8565862-017E-4D8B-94E6-774902D6A655}" type="presOf" srcId="{8C301D66-348B-47B2-9E45-055DAE488E00}" destId="{41D96F1F-152A-462D-856D-88E9D8AE9300}" srcOrd="0" destOrd="0" presId="urn:microsoft.com/office/officeart/2008/layout/HorizontalMultiLevelHierarchy"/>
    <dgm:cxn modelId="{CBE1CD62-A352-496B-89DD-A0F208D950BB}" type="presOf" srcId="{148CE814-2384-4D3A-BD60-619A45B038AE}" destId="{7E0D6ACE-2DB8-48F3-B784-FAF868E95CEC}" srcOrd="0" destOrd="0" presId="urn:microsoft.com/office/officeart/2008/layout/HorizontalMultiLevelHierarchy"/>
    <dgm:cxn modelId="{4F531664-7CDC-455D-AE26-599E2B3E2502}" srcId="{9630AEA8-EB89-4C20-A607-BC590AA1E264}" destId="{51DAD223-E050-4C1B-A4CF-BF69513A23B8}" srcOrd="0" destOrd="0" parTransId="{F2D7FE13-1547-4E09-B67C-9D6C3FC4825B}" sibTransId="{91A57DC8-3703-46E1-8FA5-AF2CEA2501C9}"/>
    <dgm:cxn modelId="{E6AA8B64-E014-4E56-A74B-4F5D4BF34C3F}" type="presOf" srcId="{AEDA1C66-83E3-4765-AEEA-1D44A933F903}" destId="{6032A036-5DA7-49B3-9E54-D8C9C54704B4}" srcOrd="0" destOrd="0" presId="urn:microsoft.com/office/officeart/2008/layout/HorizontalMultiLevelHierarchy"/>
    <dgm:cxn modelId="{A5AF5646-9676-4B50-BAA5-0AA0DAE804F5}" type="presOf" srcId="{7796598B-C627-425B-84EE-BC26A6E324AC}" destId="{92825A32-B0E7-4963-9AC5-F5B95656DBDF}" srcOrd="0" destOrd="0" presId="urn:microsoft.com/office/officeart/2008/layout/HorizontalMultiLevelHierarchy"/>
    <dgm:cxn modelId="{F5607448-C22C-421B-9817-6D000A633A8A}" type="presOf" srcId="{F2D7FE13-1547-4E09-B67C-9D6C3FC4825B}" destId="{03CA7484-8E05-4726-B1CF-EFA7621555C0}" srcOrd="0" destOrd="0" presId="urn:microsoft.com/office/officeart/2008/layout/HorizontalMultiLevelHierarchy"/>
    <dgm:cxn modelId="{83247249-664D-4D3D-9175-F15E1B85244E}" srcId="{40AFBC6A-B049-49CE-A29C-3C82F147EAE5}" destId="{9F8BD789-2AC7-4A1E-A3D0-2F3DEF23EFCB}" srcOrd="2" destOrd="0" parTransId="{D64F1F50-DBFA-46DE-A1DD-3C77D7DC3A7E}" sibTransId="{58D992A1-BEEB-4605-9922-7FB7382C429B}"/>
    <dgm:cxn modelId="{906E704B-1A0B-45AD-A57F-9A1B65AD84B3}" type="presOf" srcId="{BEEF2465-B8ED-46F4-85F1-AC4D9EE41227}" destId="{85DE6DA7-3B01-478A-A9F4-6CA84C9982B1}" srcOrd="1" destOrd="0" presId="urn:microsoft.com/office/officeart/2008/layout/HorizontalMultiLevelHierarchy"/>
    <dgm:cxn modelId="{268C0C6E-572D-49B4-B304-789684405F62}" srcId="{4464114F-0273-4C15-861D-610B83622A15}" destId="{B920F0A5-123E-4922-A212-5C8A5C7AABF9}" srcOrd="0" destOrd="0" parTransId="{148CE814-2384-4D3A-BD60-619A45B038AE}" sibTransId="{104CBB42-9B25-4C97-9689-55E82AB458CD}"/>
    <dgm:cxn modelId="{639D7170-43AE-442F-BBA3-AFA506356CEC}" type="presOf" srcId="{E95C360F-468D-40CC-A611-92C4D1174B8E}" destId="{A8783675-3345-4656-A656-5594C1A982D4}" srcOrd="0" destOrd="0" presId="urn:microsoft.com/office/officeart/2008/layout/HorizontalMultiLevelHierarchy"/>
    <dgm:cxn modelId="{38B5A652-8C10-4411-B6CA-9B288092538D}" type="presOf" srcId="{EB88884F-AD1A-4BF1-942D-EDB4CA62F728}" destId="{11400759-4228-4395-B4E5-05A2FF7FFEF9}" srcOrd="0" destOrd="0" presId="urn:microsoft.com/office/officeart/2008/layout/HorizontalMultiLevelHierarchy"/>
    <dgm:cxn modelId="{DF6F5F76-30CE-4DD4-939F-3A2296A1522E}" srcId="{9F8BD789-2AC7-4A1E-A3D0-2F3DEF23EFCB}" destId="{FF4F9873-AD01-475A-B8C6-FE39D86122EE}" srcOrd="1" destOrd="0" parTransId="{39C81A5D-9DC4-4380-8366-C790954C4566}" sibTransId="{3B6DFF62-D2CB-4A16-ADFF-27F0E1A95856}"/>
    <dgm:cxn modelId="{81100A78-78AA-41FA-BF3A-EBFB0BE57818}" type="presOf" srcId="{382B284C-53FB-470C-AD59-BA8C64E7068B}" destId="{9DD333AC-6081-477B-829F-9EB4F877C907}" srcOrd="0" destOrd="0" presId="urn:microsoft.com/office/officeart/2008/layout/HorizontalMultiLevelHierarchy"/>
    <dgm:cxn modelId="{2A931296-F7FC-488B-A010-DCA5092A58CB}" type="presOf" srcId="{EB88884F-AD1A-4BF1-942D-EDB4CA62F728}" destId="{1F2629DB-73B7-43D8-8BEF-16AE998A2A8C}" srcOrd="1" destOrd="0" presId="urn:microsoft.com/office/officeart/2008/layout/HorizontalMultiLevelHierarchy"/>
    <dgm:cxn modelId="{3D688D96-638F-4F69-AB69-1B91707ED154}" type="presOf" srcId="{32518463-DB6B-4413-BDCB-3CEE7627188C}" destId="{4D413E9E-3CB7-4769-AC2B-66BEC53F4E85}" srcOrd="1" destOrd="0" presId="urn:microsoft.com/office/officeart/2008/layout/HorizontalMultiLevelHierarchy"/>
    <dgm:cxn modelId="{64EB6F98-32B8-4E16-ACAB-B08E06658F9F}" srcId="{9630AEA8-EB89-4C20-A607-BC590AA1E264}" destId="{A8906351-748B-42B1-892F-68B5166277BE}" srcOrd="1" destOrd="0" parTransId="{E35963FC-3903-43DC-8154-3B4348C6CC18}" sibTransId="{4A435DB1-C5F8-47DB-B2CA-92CA9CCA4553}"/>
    <dgm:cxn modelId="{51EE9EA4-729C-4E8E-BCDE-4C018D0B99CC}" srcId="{40AFBC6A-B049-49CE-A29C-3C82F147EAE5}" destId="{4464114F-0273-4C15-861D-610B83622A15}" srcOrd="1" destOrd="0" parTransId="{8C301D66-348B-47B2-9E45-055DAE488E00}" sibTransId="{C73D9478-3BB3-4855-BCCE-C552639CCD0C}"/>
    <dgm:cxn modelId="{3C5EF5A4-E049-4A98-B00F-3DFDA21B86D8}" type="presOf" srcId="{A0E7D8CF-CCCD-4AFF-AE7B-57D83EB02107}" destId="{A895603C-5B25-4AD9-93A6-BCB6BDAE02CB}" srcOrd="0" destOrd="0" presId="urn:microsoft.com/office/officeart/2008/layout/HorizontalMultiLevelHierarchy"/>
    <dgm:cxn modelId="{E4FE6BB2-5C0C-4219-A194-A29186692951}" type="presOf" srcId="{B920F0A5-123E-4922-A212-5C8A5C7AABF9}" destId="{A26B8290-1FE3-46CE-B7A0-8B8387A200C8}" srcOrd="0" destOrd="0" presId="urn:microsoft.com/office/officeart/2008/layout/HorizontalMultiLevelHierarchy"/>
    <dgm:cxn modelId="{E2231DC0-D45B-416E-A49A-B1B8D9125673}" type="presOf" srcId="{4A60DE66-A2FC-4B26-81F3-F0994750F7DA}" destId="{0B3F87A7-7902-4D86-BA0B-CA6EAC68D31C}" srcOrd="0" destOrd="0" presId="urn:microsoft.com/office/officeart/2008/layout/HorizontalMultiLevelHierarchy"/>
    <dgm:cxn modelId="{D4D48CC4-6465-4710-AF79-566826F41FD7}" type="presOf" srcId="{D64F1F50-DBFA-46DE-A1DD-3C77D7DC3A7E}" destId="{2869C99F-BEA3-4645-A26F-C5AF93F439C4}" srcOrd="1" destOrd="0" presId="urn:microsoft.com/office/officeart/2008/layout/HorizontalMultiLevelHierarchy"/>
    <dgm:cxn modelId="{5009C5C8-5A8A-48DF-9AA7-7BD8C33B18D4}" srcId="{FCFD6E0C-06E8-49CA-9425-FAE82AEB863C}" destId="{40AFBC6A-B049-49CE-A29C-3C82F147EAE5}" srcOrd="0" destOrd="0" parTransId="{D2FBBB76-F223-4234-A4FC-B18119614AC1}" sibTransId="{3B5A9668-D8B2-4C07-8E12-0710F496063E}"/>
    <dgm:cxn modelId="{3E5F34D0-F161-4B92-ADE6-D1F3A10888D6}" type="presOf" srcId="{A52825A5-4215-4A2C-A012-E7DBC2CA4975}" destId="{13EB5325-5B26-46D3-9BF1-09157B0468F9}" srcOrd="1" destOrd="0" presId="urn:microsoft.com/office/officeart/2008/layout/HorizontalMultiLevelHierarchy"/>
    <dgm:cxn modelId="{1E59E4D3-ADD8-4DF9-90FF-6AD2D25F5964}" type="presOf" srcId="{51DAD223-E050-4C1B-A4CF-BF69513A23B8}" destId="{664B4262-C614-4D2E-802E-FA8D1D80F8AE}" srcOrd="0" destOrd="0" presId="urn:microsoft.com/office/officeart/2008/layout/HorizontalMultiLevelHierarchy"/>
    <dgm:cxn modelId="{223E9CD4-BC3D-4C81-AC10-0A0507786345}" type="presOf" srcId="{66231DA2-B0A5-40BC-B4C7-5D6917421D96}" destId="{EC69A4F2-9406-4BDC-9880-ACA1832CB21A}" srcOrd="0" destOrd="0" presId="urn:microsoft.com/office/officeart/2008/layout/HorizontalMultiLevelHierarchy"/>
    <dgm:cxn modelId="{61BC87D5-EBBC-421D-88BF-C1B609301C81}" type="presOf" srcId="{39C81A5D-9DC4-4380-8366-C790954C4566}" destId="{DF5B5A1D-561B-4E18-9D28-3035EEFCAF56}" srcOrd="1" destOrd="0" presId="urn:microsoft.com/office/officeart/2008/layout/HorizontalMultiLevelHierarchy"/>
    <dgm:cxn modelId="{E41DA3D6-AC9D-4A11-9966-AFEDB76389C7}" srcId="{66231DA2-B0A5-40BC-B4C7-5D6917421D96}" destId="{AEDA1C66-83E3-4765-AEEA-1D44A933F903}" srcOrd="1" destOrd="0" parTransId="{E95C360F-468D-40CC-A611-92C4D1174B8E}" sibTransId="{B7177638-4B6F-417E-873C-3BB7AD191706}"/>
    <dgm:cxn modelId="{91847DD7-D34E-4E62-83A6-C3ED29977E03}" srcId="{B920F0A5-123E-4922-A212-5C8A5C7AABF9}" destId="{A0E7D8CF-CCCD-4AFF-AE7B-57D83EB02107}" srcOrd="1" destOrd="0" parTransId="{2AC8ECE5-C019-48BE-AD44-D0CA56E6AA6A}" sibTransId="{77C7F3B4-DE6A-4A77-9A85-73474E01502D}"/>
    <dgm:cxn modelId="{48FF19D8-9A67-4B5A-ABB4-A9901E3B8E58}" type="presOf" srcId="{2AC8ECE5-C019-48BE-AD44-D0CA56E6AA6A}" destId="{FFDFCD4E-78FE-4F48-AD34-424AD8F86847}" srcOrd="1" destOrd="0" presId="urn:microsoft.com/office/officeart/2008/layout/HorizontalMultiLevelHierarchy"/>
    <dgm:cxn modelId="{E97084D8-5DDF-4919-9AF2-230E15B94111}" srcId="{66231DA2-B0A5-40BC-B4C7-5D6917421D96}" destId="{9630AEA8-EB89-4C20-A607-BC590AA1E264}" srcOrd="0" destOrd="0" parTransId="{BEEF2465-B8ED-46F4-85F1-AC4D9EE41227}" sibTransId="{52F60185-076A-4822-A2E2-FDFB747B769C}"/>
    <dgm:cxn modelId="{954EF1E1-36BD-43D0-B815-AC46838EDC26}" srcId="{B920F0A5-123E-4922-A212-5C8A5C7AABF9}" destId="{99E78549-1949-407D-B378-282E81137B29}" srcOrd="0" destOrd="0" parTransId="{32518463-DB6B-4413-BDCB-3CEE7627188C}" sibTransId="{F682F9DB-93CD-48BB-AB88-59493F4BCB43}"/>
    <dgm:cxn modelId="{D1DD8EE5-F411-492C-9D5F-616BDE0F22C6}" type="presOf" srcId="{F2D7FE13-1547-4E09-B67C-9D6C3FC4825B}" destId="{7B5DD8E6-B90C-4194-89F3-0037F6D3F70C}" srcOrd="1" destOrd="0" presId="urn:microsoft.com/office/officeart/2008/layout/HorizontalMultiLevelHierarchy"/>
    <dgm:cxn modelId="{628459F0-7FD5-4E07-9BD1-D833455D09F6}" type="presOf" srcId="{9630AEA8-EB89-4C20-A607-BC590AA1E264}" destId="{D35E8310-EA41-4E39-967F-8AAD98E1CD93}" srcOrd="0" destOrd="0" presId="urn:microsoft.com/office/officeart/2008/layout/HorizontalMultiLevelHierarchy"/>
    <dgm:cxn modelId="{C2271CF1-D6C7-41F3-B95F-F67B516ED177}" srcId="{40AFBC6A-B049-49CE-A29C-3C82F147EAE5}" destId="{66231DA2-B0A5-40BC-B4C7-5D6917421D96}" srcOrd="0" destOrd="0" parTransId="{A52825A5-4215-4A2C-A012-E7DBC2CA4975}" sibTransId="{7CFBF2E0-FC47-4A07-A3B0-FC0E4AA4B695}"/>
    <dgm:cxn modelId="{88761EF3-5DA6-4F04-85EA-5315685AF307}" type="presOf" srcId="{26B8B8E9-1158-4920-BE2B-4558249C0969}" destId="{EBAF4176-B1DD-459E-8F87-DFAB0FD3CD8D}" srcOrd="0" destOrd="0" presId="urn:microsoft.com/office/officeart/2008/layout/HorizontalMultiLevelHierarchy"/>
    <dgm:cxn modelId="{4E6CA1F3-1398-42AF-B887-4369EFBBD908}" type="presOf" srcId="{E35963FC-3903-43DC-8154-3B4348C6CC18}" destId="{364D51AD-AECF-446B-8A8B-EB449BB8FD4E}" srcOrd="0" destOrd="0" presId="urn:microsoft.com/office/officeart/2008/layout/HorizontalMultiLevelHierarchy"/>
    <dgm:cxn modelId="{948365F8-248B-4E7D-997B-70F2871AD4BC}" type="presOf" srcId="{8CF9D3C1-9DA2-4047-A0AA-4B29767E625C}" destId="{AB3CBF9D-6E6C-4DD2-9F03-246DE5D2489F}" srcOrd="0" destOrd="0" presId="urn:microsoft.com/office/officeart/2008/layout/HorizontalMultiLevelHierarchy"/>
    <dgm:cxn modelId="{EC089EF9-CEA6-4E0F-AEA8-43F3A4AC4669}" type="presOf" srcId="{2AC8ECE5-C019-48BE-AD44-D0CA56E6AA6A}" destId="{DFC9E1CB-D6ED-403C-81C8-84E20601431D}" srcOrd="0" destOrd="0" presId="urn:microsoft.com/office/officeart/2008/layout/HorizontalMultiLevelHierarchy"/>
    <dgm:cxn modelId="{C079B5FB-82AD-434C-B3A7-E72F39E9609C}" type="presOf" srcId="{8CF9D3C1-9DA2-4047-A0AA-4B29767E625C}" destId="{FB805632-E41A-48B0-A049-4797CAE14C58}" srcOrd="1" destOrd="0" presId="urn:microsoft.com/office/officeart/2008/layout/HorizontalMultiLevelHierarchy"/>
    <dgm:cxn modelId="{23DAEEFB-0772-42BB-8010-6222BBC9C792}" type="presOf" srcId="{A8906351-748B-42B1-892F-68B5166277BE}" destId="{F8717301-4A76-4A4C-8D2C-975BFBC8DAE6}" srcOrd="0" destOrd="0" presId="urn:microsoft.com/office/officeart/2008/layout/HorizontalMultiLevelHierarchy"/>
    <dgm:cxn modelId="{26A1ABFC-2238-4361-93DB-47FB19AC299F}" srcId="{4464114F-0273-4C15-861D-610B83622A15}" destId="{7796598B-C627-425B-84EE-BC26A6E324AC}" srcOrd="1" destOrd="0" parTransId="{EB88884F-AD1A-4BF1-942D-EDB4CA62F728}" sibTransId="{807AA6AD-EE68-49EC-B43B-A0B64D27F1CB}"/>
    <dgm:cxn modelId="{800C1658-BE1A-40AA-9095-4969144FA745}" type="presParOf" srcId="{9DC7CB83-852B-421D-A87F-7282F24E55FC}" destId="{7F2B24E2-F5F4-43FE-8F35-39C1DC356FCF}" srcOrd="0" destOrd="0" presId="urn:microsoft.com/office/officeart/2008/layout/HorizontalMultiLevelHierarchy"/>
    <dgm:cxn modelId="{612DE204-4C2F-4AFD-8A4A-1EE281221355}" type="presParOf" srcId="{7F2B24E2-F5F4-43FE-8F35-39C1DC356FCF}" destId="{83241647-6AFB-43E7-8373-DA0D0CCF25FD}" srcOrd="0" destOrd="0" presId="urn:microsoft.com/office/officeart/2008/layout/HorizontalMultiLevelHierarchy"/>
    <dgm:cxn modelId="{D864D1DA-9E18-4120-895F-711B0CD7A3C9}" type="presParOf" srcId="{7F2B24E2-F5F4-43FE-8F35-39C1DC356FCF}" destId="{FCE60B36-7A83-4B96-B528-2F92D9DFA490}" srcOrd="1" destOrd="0" presId="urn:microsoft.com/office/officeart/2008/layout/HorizontalMultiLevelHierarchy"/>
    <dgm:cxn modelId="{471FF303-FD57-4087-A938-AF1B17AD480A}" type="presParOf" srcId="{FCE60B36-7A83-4B96-B528-2F92D9DFA490}" destId="{0AA66176-6E50-4223-A94F-1E7116ECE01C}" srcOrd="0" destOrd="0" presId="urn:microsoft.com/office/officeart/2008/layout/HorizontalMultiLevelHierarchy"/>
    <dgm:cxn modelId="{8D3FA482-E6A3-4F67-97D5-0D6F49761BE0}" type="presParOf" srcId="{0AA66176-6E50-4223-A94F-1E7116ECE01C}" destId="{13EB5325-5B26-46D3-9BF1-09157B0468F9}" srcOrd="0" destOrd="0" presId="urn:microsoft.com/office/officeart/2008/layout/HorizontalMultiLevelHierarchy"/>
    <dgm:cxn modelId="{D02D013D-C530-4FF5-9018-8390946B1655}" type="presParOf" srcId="{FCE60B36-7A83-4B96-B528-2F92D9DFA490}" destId="{7F31EFC5-9B54-4F21-B19D-873D30889FD9}" srcOrd="1" destOrd="0" presId="urn:microsoft.com/office/officeart/2008/layout/HorizontalMultiLevelHierarchy"/>
    <dgm:cxn modelId="{7166A742-0177-4837-B36C-724AC111A662}" type="presParOf" srcId="{7F31EFC5-9B54-4F21-B19D-873D30889FD9}" destId="{EC69A4F2-9406-4BDC-9880-ACA1832CB21A}" srcOrd="0" destOrd="0" presId="urn:microsoft.com/office/officeart/2008/layout/HorizontalMultiLevelHierarchy"/>
    <dgm:cxn modelId="{1F7764D7-AD94-4CE4-A7E0-505DF4597662}" type="presParOf" srcId="{7F31EFC5-9B54-4F21-B19D-873D30889FD9}" destId="{33FACD20-6B01-410C-B71F-C6A53649AFA8}" srcOrd="1" destOrd="0" presId="urn:microsoft.com/office/officeart/2008/layout/HorizontalMultiLevelHierarchy"/>
    <dgm:cxn modelId="{C19AB252-42F1-487E-9562-7E1DBD0CC4A1}" type="presParOf" srcId="{33FACD20-6B01-410C-B71F-C6A53649AFA8}" destId="{B5765692-10D3-4982-BD52-C04004E9AA73}" srcOrd="0" destOrd="0" presId="urn:microsoft.com/office/officeart/2008/layout/HorizontalMultiLevelHierarchy"/>
    <dgm:cxn modelId="{4942578F-6908-4704-8665-23F23FA13399}" type="presParOf" srcId="{B5765692-10D3-4982-BD52-C04004E9AA73}" destId="{85DE6DA7-3B01-478A-A9F4-6CA84C9982B1}" srcOrd="0" destOrd="0" presId="urn:microsoft.com/office/officeart/2008/layout/HorizontalMultiLevelHierarchy"/>
    <dgm:cxn modelId="{F793A47A-3BDF-4B36-A986-028F096C8795}" type="presParOf" srcId="{33FACD20-6B01-410C-B71F-C6A53649AFA8}" destId="{A4610205-DDB7-4A58-AD0E-C440A4F2356F}" srcOrd="1" destOrd="0" presId="urn:microsoft.com/office/officeart/2008/layout/HorizontalMultiLevelHierarchy"/>
    <dgm:cxn modelId="{E25A50FF-823B-48F3-9A63-E4037571F0A1}" type="presParOf" srcId="{A4610205-DDB7-4A58-AD0E-C440A4F2356F}" destId="{D35E8310-EA41-4E39-967F-8AAD98E1CD93}" srcOrd="0" destOrd="0" presId="urn:microsoft.com/office/officeart/2008/layout/HorizontalMultiLevelHierarchy"/>
    <dgm:cxn modelId="{48A35E92-28E8-4CA5-8E51-A728F163BACF}" type="presParOf" srcId="{A4610205-DDB7-4A58-AD0E-C440A4F2356F}" destId="{913F6B5B-84A2-49D9-95F1-CE73EE343D4E}" srcOrd="1" destOrd="0" presId="urn:microsoft.com/office/officeart/2008/layout/HorizontalMultiLevelHierarchy"/>
    <dgm:cxn modelId="{EC4D5CE7-C320-413A-ABCF-71870BD7099A}" type="presParOf" srcId="{913F6B5B-84A2-49D9-95F1-CE73EE343D4E}" destId="{03CA7484-8E05-4726-B1CF-EFA7621555C0}" srcOrd="0" destOrd="0" presId="urn:microsoft.com/office/officeart/2008/layout/HorizontalMultiLevelHierarchy"/>
    <dgm:cxn modelId="{0EED432E-8D35-438B-811C-6DB6E75646C7}" type="presParOf" srcId="{03CA7484-8E05-4726-B1CF-EFA7621555C0}" destId="{7B5DD8E6-B90C-4194-89F3-0037F6D3F70C}" srcOrd="0" destOrd="0" presId="urn:microsoft.com/office/officeart/2008/layout/HorizontalMultiLevelHierarchy"/>
    <dgm:cxn modelId="{DF3497F3-598D-4898-8285-1319C8F820AE}" type="presParOf" srcId="{913F6B5B-84A2-49D9-95F1-CE73EE343D4E}" destId="{F985AFAA-87CC-4E31-90FE-2D9F59AE5708}" srcOrd="1" destOrd="0" presId="urn:microsoft.com/office/officeart/2008/layout/HorizontalMultiLevelHierarchy"/>
    <dgm:cxn modelId="{ECCFB03C-400D-4801-9394-71B798BD018E}" type="presParOf" srcId="{F985AFAA-87CC-4E31-90FE-2D9F59AE5708}" destId="{664B4262-C614-4D2E-802E-FA8D1D80F8AE}" srcOrd="0" destOrd="0" presId="urn:microsoft.com/office/officeart/2008/layout/HorizontalMultiLevelHierarchy"/>
    <dgm:cxn modelId="{AC0C87DB-4BB8-4F62-8E25-65F0F08C952A}" type="presParOf" srcId="{F985AFAA-87CC-4E31-90FE-2D9F59AE5708}" destId="{309CD247-15EE-43C0-8021-405CB39DFA0F}" srcOrd="1" destOrd="0" presId="urn:microsoft.com/office/officeart/2008/layout/HorizontalMultiLevelHierarchy"/>
    <dgm:cxn modelId="{85526524-EC19-479A-A55E-B27EF1A93B9D}" type="presParOf" srcId="{913F6B5B-84A2-49D9-95F1-CE73EE343D4E}" destId="{364D51AD-AECF-446B-8A8B-EB449BB8FD4E}" srcOrd="2" destOrd="0" presId="urn:microsoft.com/office/officeart/2008/layout/HorizontalMultiLevelHierarchy"/>
    <dgm:cxn modelId="{A1C28FFA-769F-4776-A6A4-53C1AF6B6934}" type="presParOf" srcId="{364D51AD-AECF-446B-8A8B-EB449BB8FD4E}" destId="{4826D0F3-E72E-40DE-ACAA-6B02CD311998}" srcOrd="0" destOrd="0" presId="urn:microsoft.com/office/officeart/2008/layout/HorizontalMultiLevelHierarchy"/>
    <dgm:cxn modelId="{9001D5BF-6744-4E74-88D3-ABD88087C87A}" type="presParOf" srcId="{913F6B5B-84A2-49D9-95F1-CE73EE343D4E}" destId="{7B6A5602-4F3D-47F2-A8F3-A8632AC3F8B6}" srcOrd="3" destOrd="0" presId="urn:microsoft.com/office/officeart/2008/layout/HorizontalMultiLevelHierarchy"/>
    <dgm:cxn modelId="{E31757D4-8A5C-4E5F-BF80-4178CE601FF0}" type="presParOf" srcId="{7B6A5602-4F3D-47F2-A8F3-A8632AC3F8B6}" destId="{F8717301-4A76-4A4C-8D2C-975BFBC8DAE6}" srcOrd="0" destOrd="0" presId="urn:microsoft.com/office/officeart/2008/layout/HorizontalMultiLevelHierarchy"/>
    <dgm:cxn modelId="{190E33A0-ACFF-4198-842C-82D14F3AFCAA}" type="presParOf" srcId="{7B6A5602-4F3D-47F2-A8F3-A8632AC3F8B6}" destId="{8F17207C-1EEB-4913-979C-5444237E26CF}" srcOrd="1" destOrd="0" presId="urn:microsoft.com/office/officeart/2008/layout/HorizontalMultiLevelHierarchy"/>
    <dgm:cxn modelId="{53CDF3F8-7412-4838-867E-B9FA6102124F}" type="presParOf" srcId="{33FACD20-6B01-410C-B71F-C6A53649AFA8}" destId="{A8783675-3345-4656-A656-5594C1A982D4}" srcOrd="2" destOrd="0" presId="urn:microsoft.com/office/officeart/2008/layout/HorizontalMultiLevelHierarchy"/>
    <dgm:cxn modelId="{D0817838-1415-4494-B489-611BE3459F35}" type="presParOf" srcId="{A8783675-3345-4656-A656-5594C1A982D4}" destId="{01E3B232-94AA-4E78-A5D5-3533CA5333CB}" srcOrd="0" destOrd="0" presId="urn:microsoft.com/office/officeart/2008/layout/HorizontalMultiLevelHierarchy"/>
    <dgm:cxn modelId="{A751B54E-3F46-495A-9A02-32D6C54A87D8}" type="presParOf" srcId="{33FACD20-6B01-410C-B71F-C6A53649AFA8}" destId="{2F670365-FA06-4473-B5D7-1097B5AB65E7}" srcOrd="3" destOrd="0" presId="urn:microsoft.com/office/officeart/2008/layout/HorizontalMultiLevelHierarchy"/>
    <dgm:cxn modelId="{13E51A9F-E9FF-4401-82C0-CFE7AFDF7F6A}" type="presParOf" srcId="{2F670365-FA06-4473-B5D7-1097B5AB65E7}" destId="{6032A036-5DA7-49B3-9E54-D8C9C54704B4}" srcOrd="0" destOrd="0" presId="urn:microsoft.com/office/officeart/2008/layout/HorizontalMultiLevelHierarchy"/>
    <dgm:cxn modelId="{77845182-B725-480E-AEBB-11390F774B69}" type="presParOf" srcId="{2F670365-FA06-4473-B5D7-1097B5AB65E7}" destId="{E7BE2683-DB2F-4680-8461-60EAAC112193}" srcOrd="1" destOrd="0" presId="urn:microsoft.com/office/officeart/2008/layout/HorizontalMultiLevelHierarchy"/>
    <dgm:cxn modelId="{9CF78555-128B-4058-B64F-EAE70F04B56B}" type="presParOf" srcId="{FCE60B36-7A83-4B96-B528-2F92D9DFA490}" destId="{41D96F1F-152A-462D-856D-88E9D8AE9300}" srcOrd="2" destOrd="0" presId="urn:microsoft.com/office/officeart/2008/layout/HorizontalMultiLevelHierarchy"/>
    <dgm:cxn modelId="{FB4B6A20-1A01-4714-8CF5-41DD5A0F0880}" type="presParOf" srcId="{41D96F1F-152A-462D-856D-88E9D8AE9300}" destId="{55984E18-0264-452E-B49D-9944F2FAB136}" srcOrd="0" destOrd="0" presId="urn:microsoft.com/office/officeart/2008/layout/HorizontalMultiLevelHierarchy"/>
    <dgm:cxn modelId="{93B5D6DB-44F1-48B4-AC0F-7F86B76F0131}" type="presParOf" srcId="{FCE60B36-7A83-4B96-B528-2F92D9DFA490}" destId="{A763F5EA-7172-42F0-8BBF-3F52510B4039}" srcOrd="3" destOrd="0" presId="urn:microsoft.com/office/officeart/2008/layout/HorizontalMultiLevelHierarchy"/>
    <dgm:cxn modelId="{82B8F9C7-62F7-41B3-96C4-1AFF0B052991}" type="presParOf" srcId="{A763F5EA-7172-42F0-8BBF-3F52510B4039}" destId="{14255438-D813-4C52-ABAC-D4F223571385}" srcOrd="0" destOrd="0" presId="urn:microsoft.com/office/officeart/2008/layout/HorizontalMultiLevelHierarchy"/>
    <dgm:cxn modelId="{B7E10BB3-9B8C-47D6-818D-48AE2297BA8F}" type="presParOf" srcId="{A763F5EA-7172-42F0-8BBF-3F52510B4039}" destId="{0773CE04-1C63-440C-AFC9-F1CD09B3CAC7}" srcOrd="1" destOrd="0" presId="urn:microsoft.com/office/officeart/2008/layout/HorizontalMultiLevelHierarchy"/>
    <dgm:cxn modelId="{4F3E1FAA-FB24-4F42-B037-E3252DD26BD8}" type="presParOf" srcId="{0773CE04-1C63-440C-AFC9-F1CD09B3CAC7}" destId="{7E0D6ACE-2DB8-48F3-B784-FAF868E95CEC}" srcOrd="0" destOrd="0" presId="urn:microsoft.com/office/officeart/2008/layout/HorizontalMultiLevelHierarchy"/>
    <dgm:cxn modelId="{9B9C9A1D-8812-4BF9-9583-4A6AE14A4D63}" type="presParOf" srcId="{7E0D6ACE-2DB8-48F3-B784-FAF868E95CEC}" destId="{3EAD41B8-9B5D-4C90-BC8D-EFF7CDFDBB07}" srcOrd="0" destOrd="0" presId="urn:microsoft.com/office/officeart/2008/layout/HorizontalMultiLevelHierarchy"/>
    <dgm:cxn modelId="{18A55D17-5D4A-4F49-9B87-487D75E0C940}" type="presParOf" srcId="{0773CE04-1C63-440C-AFC9-F1CD09B3CAC7}" destId="{29EC599D-D145-4338-BBBE-C0FCCB55217B}" srcOrd="1" destOrd="0" presId="urn:microsoft.com/office/officeart/2008/layout/HorizontalMultiLevelHierarchy"/>
    <dgm:cxn modelId="{75E206E9-6E54-427B-AF3B-7859D62F4747}" type="presParOf" srcId="{29EC599D-D145-4338-BBBE-C0FCCB55217B}" destId="{A26B8290-1FE3-46CE-B7A0-8B8387A200C8}" srcOrd="0" destOrd="0" presId="urn:microsoft.com/office/officeart/2008/layout/HorizontalMultiLevelHierarchy"/>
    <dgm:cxn modelId="{1FC6CF9F-535A-4B82-B6F2-C18AA21A3D92}" type="presParOf" srcId="{29EC599D-D145-4338-BBBE-C0FCCB55217B}" destId="{FD63ED71-F1AB-473D-A2F2-9A3123F190C9}" srcOrd="1" destOrd="0" presId="urn:microsoft.com/office/officeart/2008/layout/HorizontalMultiLevelHierarchy"/>
    <dgm:cxn modelId="{689A4430-1DE5-4A7C-935A-31FE01F0D194}" type="presParOf" srcId="{FD63ED71-F1AB-473D-A2F2-9A3123F190C9}" destId="{EEDA2DE0-7507-46EB-A789-FA45802E2F9B}" srcOrd="0" destOrd="0" presId="urn:microsoft.com/office/officeart/2008/layout/HorizontalMultiLevelHierarchy"/>
    <dgm:cxn modelId="{DB946A79-CAC0-4F8A-90D2-CEC2E8A0D448}" type="presParOf" srcId="{EEDA2DE0-7507-46EB-A789-FA45802E2F9B}" destId="{4D413E9E-3CB7-4769-AC2B-66BEC53F4E85}" srcOrd="0" destOrd="0" presId="urn:microsoft.com/office/officeart/2008/layout/HorizontalMultiLevelHierarchy"/>
    <dgm:cxn modelId="{64C1A36D-0427-4C8B-85EF-7042EA689AE8}" type="presParOf" srcId="{FD63ED71-F1AB-473D-A2F2-9A3123F190C9}" destId="{333968F5-7DCD-4CD6-8755-F2C462B441A7}" srcOrd="1" destOrd="0" presId="urn:microsoft.com/office/officeart/2008/layout/HorizontalMultiLevelHierarchy"/>
    <dgm:cxn modelId="{82F0D6FE-9E0B-4B59-99CE-C1C10084BCFC}" type="presParOf" srcId="{333968F5-7DCD-4CD6-8755-F2C462B441A7}" destId="{1C68A94A-7BE2-4536-BCA2-0E9CD637F461}" srcOrd="0" destOrd="0" presId="urn:microsoft.com/office/officeart/2008/layout/HorizontalMultiLevelHierarchy"/>
    <dgm:cxn modelId="{DA467DF2-49AA-447B-93C3-B7929572468A}" type="presParOf" srcId="{333968F5-7DCD-4CD6-8755-F2C462B441A7}" destId="{3093E32E-2E22-4E99-B565-3CAE7024F94B}" srcOrd="1" destOrd="0" presId="urn:microsoft.com/office/officeart/2008/layout/HorizontalMultiLevelHierarchy"/>
    <dgm:cxn modelId="{15D6BD19-3F0B-4412-A043-A85FC0DEC919}" type="presParOf" srcId="{FD63ED71-F1AB-473D-A2F2-9A3123F190C9}" destId="{DFC9E1CB-D6ED-403C-81C8-84E20601431D}" srcOrd="2" destOrd="0" presId="urn:microsoft.com/office/officeart/2008/layout/HorizontalMultiLevelHierarchy"/>
    <dgm:cxn modelId="{A1C6DDA4-8421-46A6-B7AC-BC4EDDA102C3}" type="presParOf" srcId="{DFC9E1CB-D6ED-403C-81C8-84E20601431D}" destId="{FFDFCD4E-78FE-4F48-AD34-424AD8F86847}" srcOrd="0" destOrd="0" presId="urn:microsoft.com/office/officeart/2008/layout/HorizontalMultiLevelHierarchy"/>
    <dgm:cxn modelId="{1B49565D-3AB6-4979-A2C9-822B6EA8DF52}" type="presParOf" srcId="{FD63ED71-F1AB-473D-A2F2-9A3123F190C9}" destId="{8E0599C8-CD45-4C44-BFA4-576EE5873EDE}" srcOrd="3" destOrd="0" presId="urn:microsoft.com/office/officeart/2008/layout/HorizontalMultiLevelHierarchy"/>
    <dgm:cxn modelId="{8FE38008-584B-448F-BF9B-2A52E18739D4}" type="presParOf" srcId="{8E0599C8-CD45-4C44-BFA4-576EE5873EDE}" destId="{A895603C-5B25-4AD9-93A6-BCB6BDAE02CB}" srcOrd="0" destOrd="0" presId="urn:microsoft.com/office/officeart/2008/layout/HorizontalMultiLevelHierarchy"/>
    <dgm:cxn modelId="{530258B5-5C1E-47DA-81BF-8FF7EE1AD2DA}" type="presParOf" srcId="{8E0599C8-CD45-4C44-BFA4-576EE5873EDE}" destId="{5E2D5AB9-69A0-4BA3-B080-A083DA7DBAB1}" srcOrd="1" destOrd="0" presId="urn:microsoft.com/office/officeart/2008/layout/HorizontalMultiLevelHierarchy"/>
    <dgm:cxn modelId="{D241623C-B1B1-4A5F-B9CD-9424546F3E05}" type="presParOf" srcId="{0773CE04-1C63-440C-AFC9-F1CD09B3CAC7}" destId="{11400759-4228-4395-B4E5-05A2FF7FFEF9}" srcOrd="2" destOrd="0" presId="urn:microsoft.com/office/officeart/2008/layout/HorizontalMultiLevelHierarchy"/>
    <dgm:cxn modelId="{5C52913F-1E3E-4A6E-88D4-1057DF3E06D1}" type="presParOf" srcId="{11400759-4228-4395-B4E5-05A2FF7FFEF9}" destId="{1F2629DB-73B7-43D8-8BEF-16AE998A2A8C}" srcOrd="0" destOrd="0" presId="urn:microsoft.com/office/officeart/2008/layout/HorizontalMultiLevelHierarchy"/>
    <dgm:cxn modelId="{EDD07DAF-ACF1-44BD-A79A-553EF8830C07}" type="presParOf" srcId="{0773CE04-1C63-440C-AFC9-F1CD09B3CAC7}" destId="{717766EB-4DFD-4822-8B9A-9601858A8846}" srcOrd="3" destOrd="0" presId="urn:microsoft.com/office/officeart/2008/layout/HorizontalMultiLevelHierarchy"/>
    <dgm:cxn modelId="{7594C460-6FD3-4F3C-B207-3B98F03B2F74}" type="presParOf" srcId="{717766EB-4DFD-4822-8B9A-9601858A8846}" destId="{92825A32-B0E7-4963-9AC5-F5B95656DBDF}" srcOrd="0" destOrd="0" presId="urn:microsoft.com/office/officeart/2008/layout/HorizontalMultiLevelHierarchy"/>
    <dgm:cxn modelId="{87EE52F0-A086-4F3A-8466-C8A5C335DB9B}" type="presParOf" srcId="{717766EB-4DFD-4822-8B9A-9601858A8846}" destId="{3E29699B-7D54-455B-972B-B8FFFB1625FC}" srcOrd="1" destOrd="0" presId="urn:microsoft.com/office/officeart/2008/layout/HorizontalMultiLevelHierarchy"/>
    <dgm:cxn modelId="{1A8F9C82-0F96-4B9E-8FA2-0AD5A9D6592E}" type="presParOf" srcId="{FCE60B36-7A83-4B96-B528-2F92D9DFA490}" destId="{0DA200B7-D654-4D9E-8ADC-EC8C29DF3EBB}" srcOrd="4" destOrd="0" presId="urn:microsoft.com/office/officeart/2008/layout/HorizontalMultiLevelHierarchy"/>
    <dgm:cxn modelId="{17840FBD-BB11-4D0A-9E3A-79D6E8A45106}" type="presParOf" srcId="{0DA200B7-D654-4D9E-8ADC-EC8C29DF3EBB}" destId="{2869C99F-BEA3-4645-A26F-C5AF93F439C4}" srcOrd="0" destOrd="0" presId="urn:microsoft.com/office/officeart/2008/layout/HorizontalMultiLevelHierarchy"/>
    <dgm:cxn modelId="{54AD2FA4-FD79-432E-A889-A1D1C498DC64}" type="presParOf" srcId="{FCE60B36-7A83-4B96-B528-2F92D9DFA490}" destId="{5A319038-A579-473F-B176-B56C41245CEE}" srcOrd="5" destOrd="0" presId="urn:microsoft.com/office/officeart/2008/layout/HorizontalMultiLevelHierarchy"/>
    <dgm:cxn modelId="{7CD0FF39-8A7F-4DAA-B053-E5CCD2BB9581}" type="presParOf" srcId="{5A319038-A579-473F-B176-B56C41245CEE}" destId="{83988E46-BC92-4BD6-99A6-712ED1007C78}" srcOrd="0" destOrd="0" presId="urn:microsoft.com/office/officeart/2008/layout/HorizontalMultiLevelHierarchy"/>
    <dgm:cxn modelId="{4EC89048-0D0A-46F4-91C6-0ABF0252750B}" type="presParOf" srcId="{5A319038-A579-473F-B176-B56C41245CEE}" destId="{FFB68F6E-6297-4EC8-8CB1-E7B98C3F9F8E}" srcOrd="1" destOrd="0" presId="urn:microsoft.com/office/officeart/2008/layout/HorizontalMultiLevelHierarchy"/>
    <dgm:cxn modelId="{33D194FD-C14E-41AE-895C-1022F0ECE829}" type="presParOf" srcId="{FFB68F6E-6297-4EC8-8CB1-E7B98C3F9F8E}" destId="{4C7DE69B-B0F1-4296-99DD-F86DF431A92B}" srcOrd="0" destOrd="0" presId="urn:microsoft.com/office/officeart/2008/layout/HorizontalMultiLevelHierarchy"/>
    <dgm:cxn modelId="{1B070F0E-271D-4E9B-A2C0-A5995A0950B0}" type="presParOf" srcId="{4C7DE69B-B0F1-4296-99DD-F86DF431A92B}" destId="{730A8268-7436-4D54-B75E-68C5D7807A40}" srcOrd="0" destOrd="0" presId="urn:microsoft.com/office/officeart/2008/layout/HorizontalMultiLevelHierarchy"/>
    <dgm:cxn modelId="{960F57C5-92CE-4C6C-AF39-CAF11CF13DD6}" type="presParOf" srcId="{FFB68F6E-6297-4EC8-8CB1-E7B98C3F9F8E}" destId="{ECF16D58-6B42-4449-8435-D5EE83DA406E}" srcOrd="1" destOrd="0" presId="urn:microsoft.com/office/officeart/2008/layout/HorizontalMultiLevelHierarchy"/>
    <dgm:cxn modelId="{61C526F2-B8B5-4C0E-AC0D-B2CAE1D868A0}" type="presParOf" srcId="{ECF16D58-6B42-4449-8435-D5EE83DA406E}" destId="{1A2D2F58-60BF-492C-AA88-F6550FCFAC9B}" srcOrd="0" destOrd="0" presId="urn:microsoft.com/office/officeart/2008/layout/HorizontalMultiLevelHierarchy"/>
    <dgm:cxn modelId="{A4B88383-479D-44F0-B68C-334146004D86}" type="presParOf" srcId="{ECF16D58-6B42-4449-8435-D5EE83DA406E}" destId="{BF702DDC-6B56-4978-B985-DEC7A71845F3}" srcOrd="1" destOrd="0" presId="urn:microsoft.com/office/officeart/2008/layout/HorizontalMultiLevelHierarchy"/>
    <dgm:cxn modelId="{FAF9DA4A-B7BA-4E5C-B40D-18E8D81952BB}" type="presParOf" srcId="{BF702DDC-6B56-4978-B985-DEC7A71845F3}" destId="{AB3CBF9D-6E6C-4DD2-9F03-246DE5D2489F}" srcOrd="0" destOrd="0" presId="urn:microsoft.com/office/officeart/2008/layout/HorizontalMultiLevelHierarchy"/>
    <dgm:cxn modelId="{8FDF4CDC-A059-4D21-8EF6-D70ADA968DDF}" type="presParOf" srcId="{AB3CBF9D-6E6C-4DD2-9F03-246DE5D2489F}" destId="{FB805632-E41A-48B0-A049-4797CAE14C58}" srcOrd="0" destOrd="0" presId="urn:microsoft.com/office/officeart/2008/layout/HorizontalMultiLevelHierarchy"/>
    <dgm:cxn modelId="{48AFD6B3-9197-4CEA-8E81-9B741D30E4F4}" type="presParOf" srcId="{BF702DDC-6B56-4978-B985-DEC7A71845F3}" destId="{6919495E-B1AB-4E8E-AADC-1B93ABB468B6}" srcOrd="1" destOrd="0" presId="urn:microsoft.com/office/officeart/2008/layout/HorizontalMultiLevelHierarchy"/>
    <dgm:cxn modelId="{18D1C3D6-F8C7-4905-B460-B4C26533C64C}" type="presParOf" srcId="{6919495E-B1AB-4E8E-AADC-1B93ABB468B6}" destId="{EBAF4176-B1DD-459E-8F87-DFAB0FD3CD8D}" srcOrd="0" destOrd="0" presId="urn:microsoft.com/office/officeart/2008/layout/HorizontalMultiLevelHierarchy"/>
    <dgm:cxn modelId="{512FFC0B-ACE3-4E91-B293-FD475913C3D8}" type="presParOf" srcId="{6919495E-B1AB-4E8E-AADC-1B93ABB468B6}" destId="{9A2DA43B-D40B-44B2-8E4B-039E0664913B}" srcOrd="1" destOrd="0" presId="urn:microsoft.com/office/officeart/2008/layout/HorizontalMultiLevelHierarchy"/>
    <dgm:cxn modelId="{75B16F35-0FA7-4CEF-B3A5-74EB7C88DBF4}" type="presParOf" srcId="{BF702DDC-6B56-4978-B985-DEC7A71845F3}" destId="{9DD333AC-6081-477B-829F-9EB4F877C907}" srcOrd="2" destOrd="0" presId="urn:microsoft.com/office/officeart/2008/layout/HorizontalMultiLevelHierarchy"/>
    <dgm:cxn modelId="{AD9B90EC-F51F-40EA-AE54-8B18605BCF2E}" type="presParOf" srcId="{9DD333AC-6081-477B-829F-9EB4F877C907}" destId="{04ED146D-AE47-47D9-898A-B6698D3E7085}" srcOrd="0" destOrd="0" presId="urn:microsoft.com/office/officeart/2008/layout/HorizontalMultiLevelHierarchy"/>
    <dgm:cxn modelId="{B20C7CE7-A283-47AF-AA8B-9ABEE2FC4967}" type="presParOf" srcId="{BF702DDC-6B56-4978-B985-DEC7A71845F3}" destId="{2A9C2785-0286-46D9-A07A-65A3E7BE5329}" srcOrd="3" destOrd="0" presId="urn:microsoft.com/office/officeart/2008/layout/HorizontalMultiLevelHierarchy"/>
    <dgm:cxn modelId="{AB02C477-E881-4B9E-B572-2E6402532C76}" type="presParOf" srcId="{2A9C2785-0286-46D9-A07A-65A3E7BE5329}" destId="{0B3F87A7-7902-4D86-BA0B-CA6EAC68D31C}" srcOrd="0" destOrd="0" presId="urn:microsoft.com/office/officeart/2008/layout/HorizontalMultiLevelHierarchy"/>
    <dgm:cxn modelId="{B9C0FB98-21E3-4B9B-8855-7F48A18E3E02}" type="presParOf" srcId="{2A9C2785-0286-46D9-A07A-65A3E7BE5329}" destId="{0AD3927C-EF4E-4984-AAF2-FE4A485AAE91}" srcOrd="1" destOrd="0" presId="urn:microsoft.com/office/officeart/2008/layout/HorizontalMultiLevelHierarchy"/>
    <dgm:cxn modelId="{22384FBB-52FD-40E6-9065-022A04433154}" type="presParOf" srcId="{FFB68F6E-6297-4EC8-8CB1-E7B98C3F9F8E}" destId="{264D911E-C91B-42E9-AC61-FAAD1D83ED99}" srcOrd="2" destOrd="0" presId="urn:microsoft.com/office/officeart/2008/layout/HorizontalMultiLevelHierarchy"/>
    <dgm:cxn modelId="{0387CD3E-C098-43DE-BFD3-D00DA8487B7B}" type="presParOf" srcId="{264D911E-C91B-42E9-AC61-FAAD1D83ED99}" destId="{DF5B5A1D-561B-4E18-9D28-3035EEFCAF56}" srcOrd="0" destOrd="0" presId="urn:microsoft.com/office/officeart/2008/layout/HorizontalMultiLevelHierarchy"/>
    <dgm:cxn modelId="{39E85B5B-E996-46C1-80D0-4A3FA67649C7}" type="presParOf" srcId="{FFB68F6E-6297-4EC8-8CB1-E7B98C3F9F8E}" destId="{AE384674-792D-4DCB-AADE-4614C0C39BB0}" srcOrd="3" destOrd="0" presId="urn:microsoft.com/office/officeart/2008/layout/HorizontalMultiLevelHierarchy"/>
    <dgm:cxn modelId="{FD49F59C-FDC0-4D17-9838-C3E841F615E9}" type="presParOf" srcId="{AE384674-792D-4DCB-AADE-4614C0C39BB0}" destId="{6500B2D0-288B-4883-9D29-4EE7B3C1EFD7}" srcOrd="0" destOrd="0" presId="urn:microsoft.com/office/officeart/2008/layout/HorizontalMultiLevelHierarchy"/>
    <dgm:cxn modelId="{B5621F8E-992A-4E2F-86DB-C69CD29B44B1}" type="presParOf" srcId="{AE384674-792D-4DCB-AADE-4614C0C39BB0}" destId="{75A2C819-C43E-45EA-ABE3-5B223F1671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BEA07-1B32-4601-A92C-510E6103B03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B2667CD-9221-48C9-ACE0-38626218CD9D}">
      <dgm:prSet phldrT="[Texte]"/>
      <dgm:spPr/>
      <dgm:t>
        <a:bodyPr/>
        <a:lstStyle/>
        <a:p>
          <a:r>
            <a:rPr lang="fr-FR" dirty="0"/>
            <a:t>Départ</a:t>
          </a:r>
        </a:p>
        <a:p>
          <a:r>
            <a:rPr lang="fr-FR" dirty="0"/>
            <a:t>Arrivée </a:t>
          </a:r>
        </a:p>
      </dgm:t>
    </dgm:pt>
    <dgm:pt modelId="{4D45F76D-0A26-484E-A5D3-6185ACC0B796}" type="parTrans" cxnId="{3992EB1D-7B07-4164-9360-E656BC76870F}">
      <dgm:prSet/>
      <dgm:spPr/>
      <dgm:t>
        <a:bodyPr/>
        <a:lstStyle/>
        <a:p>
          <a:endParaRPr lang="fr-FR"/>
        </a:p>
      </dgm:t>
    </dgm:pt>
    <dgm:pt modelId="{BF4F89A3-E4E4-4BFC-8A26-EF869DE62F27}" type="sibTrans" cxnId="{3992EB1D-7B07-4164-9360-E656BC76870F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CCC7B507-C979-45E5-860A-6AEB8FD34A3C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Pose </a:t>
          </a:r>
        </a:p>
        <a:p>
          <a:r>
            <a:rPr lang="fr-FR" dirty="0"/>
            <a:t>Dépose </a:t>
          </a:r>
        </a:p>
      </dgm:t>
    </dgm:pt>
    <dgm:pt modelId="{01467506-6B46-4088-BA97-AD30E466EBF9}" type="parTrans" cxnId="{28966872-1D7B-4525-BCE7-3BAB8B914693}">
      <dgm:prSet/>
      <dgm:spPr/>
      <dgm:t>
        <a:bodyPr/>
        <a:lstStyle/>
        <a:p>
          <a:endParaRPr lang="fr-FR"/>
        </a:p>
      </dgm:t>
    </dgm:pt>
    <dgm:pt modelId="{9AFED821-9027-48BA-B9E1-79AE5AB26E7D}" type="sibTrans" cxnId="{28966872-1D7B-4525-BCE7-3BAB8B914693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A5E28BAF-3290-4E45-AB80-0FC25A9A4C1B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sz="1500" dirty="0"/>
            <a:t>Activité physique</a:t>
          </a:r>
        </a:p>
        <a:p>
          <a:r>
            <a:rPr lang="fr-FR" sz="1200" dirty="0"/>
            <a:t>Intensité faible</a:t>
          </a:r>
        </a:p>
        <a:p>
          <a:r>
            <a:rPr lang="fr-FR" sz="15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Activité intellectuelle</a:t>
          </a:r>
          <a:endParaRPr lang="fr-FR" sz="1500" dirty="0"/>
        </a:p>
      </dgm:t>
    </dgm:pt>
    <dgm:pt modelId="{BDAD86D5-84CF-457B-9306-8D8FD94034E7}" type="parTrans" cxnId="{A9F89E75-4896-4368-ABAA-95CC2989FF09}">
      <dgm:prSet/>
      <dgm:spPr/>
      <dgm:t>
        <a:bodyPr/>
        <a:lstStyle/>
        <a:p>
          <a:endParaRPr lang="fr-FR"/>
        </a:p>
      </dgm:t>
    </dgm:pt>
    <dgm:pt modelId="{0271E2B7-BF98-4C7B-8FAB-F479696141C3}" type="sibTrans" cxnId="{A9F89E75-4896-4368-ABAA-95CC2989FF09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0FFB70FA-CA56-4DF0-9BC4-2BE6A5BC0434}" type="pres">
      <dgm:prSet presAssocID="{BD0BEA07-1B32-4601-A92C-510E6103B034}" presName="cycle" presStyleCnt="0">
        <dgm:presLayoutVars>
          <dgm:dir/>
          <dgm:resizeHandles val="exact"/>
        </dgm:presLayoutVars>
      </dgm:prSet>
      <dgm:spPr/>
    </dgm:pt>
    <dgm:pt modelId="{52756FD3-7F3B-443E-B4A5-12669759ED80}" type="pres">
      <dgm:prSet presAssocID="{4B2667CD-9221-48C9-ACE0-38626218CD9D}" presName="node" presStyleLbl="node1" presStyleIdx="0" presStyleCnt="3">
        <dgm:presLayoutVars>
          <dgm:bulletEnabled val="1"/>
        </dgm:presLayoutVars>
      </dgm:prSet>
      <dgm:spPr/>
    </dgm:pt>
    <dgm:pt modelId="{A0E94519-CEF0-47CB-A7A8-A43C9A3F41C9}" type="pres">
      <dgm:prSet presAssocID="{4B2667CD-9221-48C9-ACE0-38626218CD9D}" presName="spNode" presStyleCnt="0"/>
      <dgm:spPr/>
    </dgm:pt>
    <dgm:pt modelId="{5D15BA90-989A-4A24-856B-D12EC98D1674}" type="pres">
      <dgm:prSet presAssocID="{BF4F89A3-E4E4-4BFC-8A26-EF869DE62F27}" presName="sibTrans" presStyleLbl="sibTrans1D1" presStyleIdx="0" presStyleCnt="3"/>
      <dgm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</dgm:spPr>
    </dgm:pt>
    <dgm:pt modelId="{7DCBE733-A7E2-4989-B9A0-404D3C0AA179}" type="pres">
      <dgm:prSet presAssocID="{CCC7B507-C979-45E5-860A-6AEB8FD34A3C}" presName="node" presStyleLbl="node1" presStyleIdx="1" presStyleCnt="3">
        <dgm:presLayoutVars>
          <dgm:bulletEnabled val="1"/>
        </dgm:presLayoutVars>
      </dgm:prSet>
      <dgm:spPr/>
    </dgm:pt>
    <dgm:pt modelId="{51590B8A-F83E-4112-A9DE-A7AF49B4DACD}" type="pres">
      <dgm:prSet presAssocID="{CCC7B507-C979-45E5-860A-6AEB8FD34A3C}" presName="spNode" presStyleCnt="0"/>
      <dgm:spPr/>
    </dgm:pt>
    <dgm:pt modelId="{ECFD0B36-4B7F-4DD9-B5A5-899DEB0BBAAE}" type="pres">
      <dgm:prSet presAssocID="{9AFED821-9027-48BA-B9E1-79AE5AB26E7D}" presName="sibTrans" presStyleLbl="sibTrans1D1" presStyleIdx="1" presStyleCnt="3"/>
      <dgm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</dgm:spPr>
    </dgm:pt>
    <dgm:pt modelId="{C9CD30EF-1057-4F43-8F85-BC36984EF8E3}" type="pres">
      <dgm:prSet presAssocID="{A5E28BAF-3290-4E45-AB80-0FC25A9A4C1B}" presName="node" presStyleLbl="node1" presStyleIdx="2" presStyleCnt="3" custScaleX="117356">
        <dgm:presLayoutVars>
          <dgm:bulletEnabled val="1"/>
        </dgm:presLayoutVars>
      </dgm:prSet>
      <dgm:spPr/>
    </dgm:pt>
    <dgm:pt modelId="{54565D79-3754-45F8-8328-083EE0C1C795}" type="pres">
      <dgm:prSet presAssocID="{A5E28BAF-3290-4E45-AB80-0FC25A9A4C1B}" presName="spNode" presStyleCnt="0"/>
      <dgm:spPr/>
    </dgm:pt>
    <dgm:pt modelId="{FD6C8EBB-A61E-4826-8673-B4922DDFCEA5}" type="pres">
      <dgm:prSet presAssocID="{0271E2B7-BF98-4C7B-8FAB-F479696141C3}" presName="sibTrans" presStyleLbl="sibTrans1D1" presStyleIdx="2" presStyleCnt="3"/>
      <dgm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</dgm:spPr>
    </dgm:pt>
  </dgm:ptLst>
  <dgm:cxnLst>
    <dgm:cxn modelId="{3992EB1D-7B07-4164-9360-E656BC76870F}" srcId="{BD0BEA07-1B32-4601-A92C-510E6103B034}" destId="{4B2667CD-9221-48C9-ACE0-38626218CD9D}" srcOrd="0" destOrd="0" parTransId="{4D45F76D-0A26-484E-A5D3-6185ACC0B796}" sibTransId="{BF4F89A3-E4E4-4BFC-8A26-EF869DE62F27}"/>
    <dgm:cxn modelId="{E506015B-E84D-47AC-811C-C648417BAEA6}" type="presOf" srcId="{A5E28BAF-3290-4E45-AB80-0FC25A9A4C1B}" destId="{C9CD30EF-1057-4F43-8F85-BC36984EF8E3}" srcOrd="0" destOrd="0" presId="urn:microsoft.com/office/officeart/2005/8/layout/cycle5"/>
    <dgm:cxn modelId="{1B0DFC41-EA3E-4BBF-BB9E-C34263A5F58F}" type="presOf" srcId="{9AFED821-9027-48BA-B9E1-79AE5AB26E7D}" destId="{ECFD0B36-4B7F-4DD9-B5A5-899DEB0BBAAE}" srcOrd="0" destOrd="0" presId="urn:microsoft.com/office/officeart/2005/8/layout/cycle5"/>
    <dgm:cxn modelId="{28966872-1D7B-4525-BCE7-3BAB8B914693}" srcId="{BD0BEA07-1B32-4601-A92C-510E6103B034}" destId="{CCC7B507-C979-45E5-860A-6AEB8FD34A3C}" srcOrd="1" destOrd="0" parTransId="{01467506-6B46-4088-BA97-AD30E466EBF9}" sibTransId="{9AFED821-9027-48BA-B9E1-79AE5AB26E7D}"/>
    <dgm:cxn modelId="{A9F89E75-4896-4368-ABAA-95CC2989FF09}" srcId="{BD0BEA07-1B32-4601-A92C-510E6103B034}" destId="{A5E28BAF-3290-4E45-AB80-0FC25A9A4C1B}" srcOrd="2" destOrd="0" parTransId="{BDAD86D5-84CF-457B-9306-8D8FD94034E7}" sibTransId="{0271E2B7-BF98-4C7B-8FAB-F479696141C3}"/>
    <dgm:cxn modelId="{ABDC3D9E-CD32-4DBD-A899-935B42AA7CB5}" type="presOf" srcId="{BD0BEA07-1B32-4601-A92C-510E6103B034}" destId="{0FFB70FA-CA56-4DF0-9BC4-2BE6A5BC0434}" srcOrd="0" destOrd="0" presId="urn:microsoft.com/office/officeart/2005/8/layout/cycle5"/>
    <dgm:cxn modelId="{FAAF7AE9-A1B5-4623-BDE4-5D55FDA0F319}" type="presOf" srcId="{4B2667CD-9221-48C9-ACE0-38626218CD9D}" destId="{52756FD3-7F3B-443E-B4A5-12669759ED80}" srcOrd="0" destOrd="0" presId="urn:microsoft.com/office/officeart/2005/8/layout/cycle5"/>
    <dgm:cxn modelId="{3725EDF1-EBBF-4FCF-96D2-58763535A16B}" type="presOf" srcId="{BF4F89A3-E4E4-4BFC-8A26-EF869DE62F27}" destId="{5D15BA90-989A-4A24-856B-D12EC98D1674}" srcOrd="0" destOrd="0" presId="urn:microsoft.com/office/officeart/2005/8/layout/cycle5"/>
    <dgm:cxn modelId="{8E5813F3-D11F-41CF-A8AC-39BEADD7B5D5}" type="presOf" srcId="{0271E2B7-BF98-4C7B-8FAB-F479696141C3}" destId="{FD6C8EBB-A61E-4826-8673-B4922DDFCEA5}" srcOrd="0" destOrd="0" presId="urn:microsoft.com/office/officeart/2005/8/layout/cycle5"/>
    <dgm:cxn modelId="{D5942AFD-3E73-4F8A-A988-B9FB8B17A821}" type="presOf" srcId="{CCC7B507-C979-45E5-860A-6AEB8FD34A3C}" destId="{7DCBE733-A7E2-4989-B9A0-404D3C0AA179}" srcOrd="0" destOrd="0" presId="urn:microsoft.com/office/officeart/2005/8/layout/cycle5"/>
    <dgm:cxn modelId="{CF001755-4176-4FAE-A9EE-3850DC2A2F5A}" type="presParOf" srcId="{0FFB70FA-CA56-4DF0-9BC4-2BE6A5BC0434}" destId="{52756FD3-7F3B-443E-B4A5-12669759ED80}" srcOrd="0" destOrd="0" presId="urn:microsoft.com/office/officeart/2005/8/layout/cycle5"/>
    <dgm:cxn modelId="{AA534ECA-5E9D-48B8-AD43-0F5A912CCE34}" type="presParOf" srcId="{0FFB70FA-CA56-4DF0-9BC4-2BE6A5BC0434}" destId="{A0E94519-CEF0-47CB-A7A8-A43C9A3F41C9}" srcOrd="1" destOrd="0" presId="urn:microsoft.com/office/officeart/2005/8/layout/cycle5"/>
    <dgm:cxn modelId="{8FD7004A-6EFF-40AF-8AB1-D66CF2D6D962}" type="presParOf" srcId="{0FFB70FA-CA56-4DF0-9BC4-2BE6A5BC0434}" destId="{5D15BA90-989A-4A24-856B-D12EC98D1674}" srcOrd="2" destOrd="0" presId="urn:microsoft.com/office/officeart/2005/8/layout/cycle5"/>
    <dgm:cxn modelId="{A1B75ECD-02A3-4536-8E6E-7B09F27E8380}" type="presParOf" srcId="{0FFB70FA-CA56-4DF0-9BC4-2BE6A5BC0434}" destId="{7DCBE733-A7E2-4989-B9A0-404D3C0AA179}" srcOrd="3" destOrd="0" presId="urn:microsoft.com/office/officeart/2005/8/layout/cycle5"/>
    <dgm:cxn modelId="{C5BB56F4-48D2-4A58-9307-05D75CE74E13}" type="presParOf" srcId="{0FFB70FA-CA56-4DF0-9BC4-2BE6A5BC0434}" destId="{51590B8A-F83E-4112-A9DE-A7AF49B4DACD}" srcOrd="4" destOrd="0" presId="urn:microsoft.com/office/officeart/2005/8/layout/cycle5"/>
    <dgm:cxn modelId="{0E0947E4-F820-48F6-9BAC-229BACD00DB0}" type="presParOf" srcId="{0FFB70FA-CA56-4DF0-9BC4-2BE6A5BC0434}" destId="{ECFD0B36-4B7F-4DD9-B5A5-899DEB0BBAAE}" srcOrd="5" destOrd="0" presId="urn:microsoft.com/office/officeart/2005/8/layout/cycle5"/>
    <dgm:cxn modelId="{B4A5B40F-0FD1-489D-9AF2-2148FFBE6057}" type="presParOf" srcId="{0FFB70FA-CA56-4DF0-9BC4-2BE6A5BC0434}" destId="{C9CD30EF-1057-4F43-8F85-BC36984EF8E3}" srcOrd="6" destOrd="0" presId="urn:microsoft.com/office/officeart/2005/8/layout/cycle5"/>
    <dgm:cxn modelId="{882A5849-20C6-42C6-A7EE-24AF226E7B5E}" type="presParOf" srcId="{0FFB70FA-CA56-4DF0-9BC4-2BE6A5BC0434}" destId="{54565D79-3754-45F8-8328-083EE0C1C795}" srcOrd="7" destOrd="0" presId="urn:microsoft.com/office/officeart/2005/8/layout/cycle5"/>
    <dgm:cxn modelId="{B35A29FD-8065-4FB4-A2A7-221002773EF9}" type="presParOf" srcId="{0FFB70FA-CA56-4DF0-9BC4-2BE6A5BC0434}" destId="{FD6C8EBB-A61E-4826-8673-B4922DDFCEA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BEA07-1B32-4601-A92C-510E6103B03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B2667CD-9221-48C9-ACE0-38626218CD9D}">
      <dgm:prSet phldrT="[Texte]"/>
      <dgm:spPr/>
      <dgm:t>
        <a:bodyPr/>
        <a:lstStyle/>
        <a:p>
          <a:r>
            <a:rPr lang="fr-FR" dirty="0"/>
            <a:t>Départ</a:t>
          </a:r>
        </a:p>
        <a:p>
          <a:r>
            <a:rPr lang="fr-FR" dirty="0"/>
            <a:t>Arrivée </a:t>
          </a:r>
        </a:p>
      </dgm:t>
    </dgm:pt>
    <dgm:pt modelId="{4D45F76D-0A26-484E-A5D3-6185ACC0B796}" type="parTrans" cxnId="{3992EB1D-7B07-4164-9360-E656BC76870F}">
      <dgm:prSet/>
      <dgm:spPr/>
      <dgm:t>
        <a:bodyPr/>
        <a:lstStyle/>
        <a:p>
          <a:endParaRPr lang="fr-FR"/>
        </a:p>
      </dgm:t>
    </dgm:pt>
    <dgm:pt modelId="{BF4F89A3-E4E4-4BFC-8A26-EF869DE62F27}" type="sibTrans" cxnId="{3992EB1D-7B07-4164-9360-E656BC76870F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CCC7B507-C979-45E5-860A-6AEB8FD34A3C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Pose </a:t>
          </a:r>
        </a:p>
        <a:p>
          <a:r>
            <a:rPr lang="fr-FR" dirty="0"/>
            <a:t>Dépose </a:t>
          </a:r>
        </a:p>
      </dgm:t>
    </dgm:pt>
    <dgm:pt modelId="{01467506-6B46-4088-BA97-AD30E466EBF9}" type="parTrans" cxnId="{28966872-1D7B-4525-BCE7-3BAB8B914693}">
      <dgm:prSet/>
      <dgm:spPr/>
      <dgm:t>
        <a:bodyPr/>
        <a:lstStyle/>
        <a:p>
          <a:endParaRPr lang="fr-FR"/>
        </a:p>
      </dgm:t>
    </dgm:pt>
    <dgm:pt modelId="{9AFED821-9027-48BA-B9E1-79AE5AB26E7D}" type="sibTrans" cxnId="{28966872-1D7B-4525-BCE7-3BAB8B914693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A5E28BAF-3290-4E45-AB80-0FC25A9A4C1B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sz="20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Activité physique</a:t>
          </a:r>
        </a:p>
        <a:p>
          <a:r>
            <a:rPr lang="fr-FR" sz="1200" kern="1200" dirty="0"/>
            <a:t>Intensité faible</a:t>
          </a:r>
        </a:p>
      </dgm:t>
    </dgm:pt>
    <dgm:pt modelId="{BDAD86D5-84CF-457B-9306-8D8FD94034E7}" type="parTrans" cxnId="{A9F89E75-4896-4368-ABAA-95CC2989FF09}">
      <dgm:prSet/>
      <dgm:spPr/>
      <dgm:t>
        <a:bodyPr/>
        <a:lstStyle/>
        <a:p>
          <a:endParaRPr lang="fr-FR"/>
        </a:p>
      </dgm:t>
    </dgm:pt>
    <dgm:pt modelId="{0271E2B7-BF98-4C7B-8FAB-F479696141C3}" type="sibTrans" cxnId="{A9F89E75-4896-4368-ABAA-95CC2989FF09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0FFB70FA-CA56-4DF0-9BC4-2BE6A5BC0434}" type="pres">
      <dgm:prSet presAssocID="{BD0BEA07-1B32-4601-A92C-510E6103B034}" presName="cycle" presStyleCnt="0">
        <dgm:presLayoutVars>
          <dgm:dir/>
          <dgm:resizeHandles val="exact"/>
        </dgm:presLayoutVars>
      </dgm:prSet>
      <dgm:spPr/>
    </dgm:pt>
    <dgm:pt modelId="{52756FD3-7F3B-443E-B4A5-12669759ED80}" type="pres">
      <dgm:prSet presAssocID="{4B2667CD-9221-48C9-ACE0-38626218CD9D}" presName="node" presStyleLbl="node1" presStyleIdx="0" presStyleCnt="3" custScaleX="62812" custRadScaleRad="101907" custRadScaleInc="27745">
        <dgm:presLayoutVars>
          <dgm:bulletEnabled val="1"/>
        </dgm:presLayoutVars>
      </dgm:prSet>
      <dgm:spPr/>
    </dgm:pt>
    <dgm:pt modelId="{A0E94519-CEF0-47CB-A7A8-A43C9A3F41C9}" type="pres">
      <dgm:prSet presAssocID="{4B2667CD-9221-48C9-ACE0-38626218CD9D}" presName="spNode" presStyleCnt="0"/>
      <dgm:spPr/>
    </dgm:pt>
    <dgm:pt modelId="{5D15BA90-989A-4A24-856B-D12EC98D1674}" type="pres">
      <dgm:prSet presAssocID="{BF4F89A3-E4E4-4BFC-8A26-EF869DE62F27}" presName="sibTrans" presStyleLbl="sibTrans1D1" presStyleIdx="0" presStyleCnt="3"/>
      <dgm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</dgm:spPr>
    </dgm:pt>
    <dgm:pt modelId="{7DCBE733-A7E2-4989-B9A0-404D3C0AA179}" type="pres">
      <dgm:prSet presAssocID="{CCC7B507-C979-45E5-860A-6AEB8FD34A3C}" presName="node" presStyleLbl="node1" presStyleIdx="1" presStyleCnt="3">
        <dgm:presLayoutVars>
          <dgm:bulletEnabled val="1"/>
        </dgm:presLayoutVars>
      </dgm:prSet>
      <dgm:spPr/>
    </dgm:pt>
    <dgm:pt modelId="{51590B8A-F83E-4112-A9DE-A7AF49B4DACD}" type="pres">
      <dgm:prSet presAssocID="{CCC7B507-C979-45E5-860A-6AEB8FD34A3C}" presName="spNode" presStyleCnt="0"/>
      <dgm:spPr/>
    </dgm:pt>
    <dgm:pt modelId="{ECFD0B36-4B7F-4DD9-B5A5-899DEB0BBAAE}" type="pres">
      <dgm:prSet presAssocID="{9AFED821-9027-48BA-B9E1-79AE5AB26E7D}" presName="sibTrans" presStyleLbl="sibTrans1D1" presStyleIdx="1" presStyleCnt="3"/>
      <dgm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</dgm:spPr>
    </dgm:pt>
    <dgm:pt modelId="{C9CD30EF-1057-4F43-8F85-BC36984EF8E3}" type="pres">
      <dgm:prSet presAssocID="{A5E28BAF-3290-4E45-AB80-0FC25A9A4C1B}" presName="node" presStyleLbl="node1" presStyleIdx="2" presStyleCnt="3" custScaleX="117356">
        <dgm:presLayoutVars>
          <dgm:bulletEnabled val="1"/>
        </dgm:presLayoutVars>
      </dgm:prSet>
      <dgm:spPr/>
    </dgm:pt>
    <dgm:pt modelId="{54565D79-3754-45F8-8328-083EE0C1C795}" type="pres">
      <dgm:prSet presAssocID="{A5E28BAF-3290-4E45-AB80-0FC25A9A4C1B}" presName="spNode" presStyleCnt="0"/>
      <dgm:spPr/>
    </dgm:pt>
    <dgm:pt modelId="{FD6C8EBB-A61E-4826-8673-B4922DDFCEA5}" type="pres">
      <dgm:prSet presAssocID="{0271E2B7-BF98-4C7B-8FAB-F479696141C3}" presName="sibTrans" presStyleLbl="sibTrans1D1" presStyleIdx="2" presStyleCnt="3"/>
      <dgm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</dgm:spPr>
    </dgm:pt>
  </dgm:ptLst>
  <dgm:cxnLst>
    <dgm:cxn modelId="{3992EB1D-7B07-4164-9360-E656BC76870F}" srcId="{BD0BEA07-1B32-4601-A92C-510E6103B034}" destId="{4B2667CD-9221-48C9-ACE0-38626218CD9D}" srcOrd="0" destOrd="0" parTransId="{4D45F76D-0A26-484E-A5D3-6185ACC0B796}" sibTransId="{BF4F89A3-E4E4-4BFC-8A26-EF869DE62F27}"/>
    <dgm:cxn modelId="{E506015B-E84D-47AC-811C-C648417BAEA6}" type="presOf" srcId="{A5E28BAF-3290-4E45-AB80-0FC25A9A4C1B}" destId="{C9CD30EF-1057-4F43-8F85-BC36984EF8E3}" srcOrd="0" destOrd="0" presId="urn:microsoft.com/office/officeart/2005/8/layout/cycle5"/>
    <dgm:cxn modelId="{1B0DFC41-EA3E-4BBF-BB9E-C34263A5F58F}" type="presOf" srcId="{9AFED821-9027-48BA-B9E1-79AE5AB26E7D}" destId="{ECFD0B36-4B7F-4DD9-B5A5-899DEB0BBAAE}" srcOrd="0" destOrd="0" presId="urn:microsoft.com/office/officeart/2005/8/layout/cycle5"/>
    <dgm:cxn modelId="{28966872-1D7B-4525-BCE7-3BAB8B914693}" srcId="{BD0BEA07-1B32-4601-A92C-510E6103B034}" destId="{CCC7B507-C979-45E5-860A-6AEB8FD34A3C}" srcOrd="1" destOrd="0" parTransId="{01467506-6B46-4088-BA97-AD30E466EBF9}" sibTransId="{9AFED821-9027-48BA-B9E1-79AE5AB26E7D}"/>
    <dgm:cxn modelId="{A9F89E75-4896-4368-ABAA-95CC2989FF09}" srcId="{BD0BEA07-1B32-4601-A92C-510E6103B034}" destId="{A5E28BAF-3290-4E45-AB80-0FC25A9A4C1B}" srcOrd="2" destOrd="0" parTransId="{BDAD86D5-84CF-457B-9306-8D8FD94034E7}" sibTransId="{0271E2B7-BF98-4C7B-8FAB-F479696141C3}"/>
    <dgm:cxn modelId="{ABDC3D9E-CD32-4DBD-A899-935B42AA7CB5}" type="presOf" srcId="{BD0BEA07-1B32-4601-A92C-510E6103B034}" destId="{0FFB70FA-CA56-4DF0-9BC4-2BE6A5BC0434}" srcOrd="0" destOrd="0" presId="urn:microsoft.com/office/officeart/2005/8/layout/cycle5"/>
    <dgm:cxn modelId="{FAAF7AE9-A1B5-4623-BDE4-5D55FDA0F319}" type="presOf" srcId="{4B2667CD-9221-48C9-ACE0-38626218CD9D}" destId="{52756FD3-7F3B-443E-B4A5-12669759ED80}" srcOrd="0" destOrd="0" presId="urn:microsoft.com/office/officeart/2005/8/layout/cycle5"/>
    <dgm:cxn modelId="{3725EDF1-EBBF-4FCF-96D2-58763535A16B}" type="presOf" srcId="{BF4F89A3-E4E4-4BFC-8A26-EF869DE62F27}" destId="{5D15BA90-989A-4A24-856B-D12EC98D1674}" srcOrd="0" destOrd="0" presId="urn:microsoft.com/office/officeart/2005/8/layout/cycle5"/>
    <dgm:cxn modelId="{8E5813F3-D11F-41CF-A8AC-39BEADD7B5D5}" type="presOf" srcId="{0271E2B7-BF98-4C7B-8FAB-F479696141C3}" destId="{FD6C8EBB-A61E-4826-8673-B4922DDFCEA5}" srcOrd="0" destOrd="0" presId="urn:microsoft.com/office/officeart/2005/8/layout/cycle5"/>
    <dgm:cxn modelId="{D5942AFD-3E73-4F8A-A988-B9FB8B17A821}" type="presOf" srcId="{CCC7B507-C979-45E5-860A-6AEB8FD34A3C}" destId="{7DCBE733-A7E2-4989-B9A0-404D3C0AA179}" srcOrd="0" destOrd="0" presId="urn:microsoft.com/office/officeart/2005/8/layout/cycle5"/>
    <dgm:cxn modelId="{CF001755-4176-4FAE-A9EE-3850DC2A2F5A}" type="presParOf" srcId="{0FFB70FA-CA56-4DF0-9BC4-2BE6A5BC0434}" destId="{52756FD3-7F3B-443E-B4A5-12669759ED80}" srcOrd="0" destOrd="0" presId="urn:microsoft.com/office/officeart/2005/8/layout/cycle5"/>
    <dgm:cxn modelId="{AA534ECA-5E9D-48B8-AD43-0F5A912CCE34}" type="presParOf" srcId="{0FFB70FA-CA56-4DF0-9BC4-2BE6A5BC0434}" destId="{A0E94519-CEF0-47CB-A7A8-A43C9A3F41C9}" srcOrd="1" destOrd="0" presId="urn:microsoft.com/office/officeart/2005/8/layout/cycle5"/>
    <dgm:cxn modelId="{8FD7004A-6EFF-40AF-8AB1-D66CF2D6D962}" type="presParOf" srcId="{0FFB70FA-CA56-4DF0-9BC4-2BE6A5BC0434}" destId="{5D15BA90-989A-4A24-856B-D12EC98D1674}" srcOrd="2" destOrd="0" presId="urn:microsoft.com/office/officeart/2005/8/layout/cycle5"/>
    <dgm:cxn modelId="{A1B75ECD-02A3-4536-8E6E-7B09F27E8380}" type="presParOf" srcId="{0FFB70FA-CA56-4DF0-9BC4-2BE6A5BC0434}" destId="{7DCBE733-A7E2-4989-B9A0-404D3C0AA179}" srcOrd="3" destOrd="0" presId="urn:microsoft.com/office/officeart/2005/8/layout/cycle5"/>
    <dgm:cxn modelId="{C5BB56F4-48D2-4A58-9307-05D75CE74E13}" type="presParOf" srcId="{0FFB70FA-CA56-4DF0-9BC4-2BE6A5BC0434}" destId="{51590B8A-F83E-4112-A9DE-A7AF49B4DACD}" srcOrd="4" destOrd="0" presId="urn:microsoft.com/office/officeart/2005/8/layout/cycle5"/>
    <dgm:cxn modelId="{0E0947E4-F820-48F6-9BAC-229BACD00DB0}" type="presParOf" srcId="{0FFB70FA-CA56-4DF0-9BC4-2BE6A5BC0434}" destId="{ECFD0B36-4B7F-4DD9-B5A5-899DEB0BBAAE}" srcOrd="5" destOrd="0" presId="urn:microsoft.com/office/officeart/2005/8/layout/cycle5"/>
    <dgm:cxn modelId="{B4A5B40F-0FD1-489D-9AF2-2148FFBE6057}" type="presParOf" srcId="{0FFB70FA-CA56-4DF0-9BC4-2BE6A5BC0434}" destId="{C9CD30EF-1057-4F43-8F85-BC36984EF8E3}" srcOrd="6" destOrd="0" presId="urn:microsoft.com/office/officeart/2005/8/layout/cycle5"/>
    <dgm:cxn modelId="{882A5849-20C6-42C6-A7EE-24AF226E7B5E}" type="presParOf" srcId="{0FFB70FA-CA56-4DF0-9BC4-2BE6A5BC0434}" destId="{54565D79-3754-45F8-8328-083EE0C1C795}" srcOrd="7" destOrd="0" presId="urn:microsoft.com/office/officeart/2005/8/layout/cycle5"/>
    <dgm:cxn modelId="{B35A29FD-8065-4FB4-A2A7-221002773EF9}" type="presParOf" srcId="{0FFB70FA-CA56-4DF0-9BC4-2BE6A5BC0434}" destId="{FD6C8EBB-A61E-4826-8673-B4922DDFCEA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50EA1-C323-48EE-9BC5-F63AC67C64F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3A9DAE5-1FB1-4EF6-8629-B3A6FEDDC337}">
      <dgm:prSet phldrT="[Texte]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dirty="0"/>
            <a:t>Départ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/>
            <a:t>Arrivée </a:t>
          </a:r>
        </a:p>
      </dgm:t>
    </dgm:pt>
    <dgm:pt modelId="{6AE20839-2603-4825-BF7C-A2B28F12AF84}" type="parTrans" cxnId="{C0353EF2-A748-46F6-B722-2768760EC3EE}">
      <dgm:prSet/>
      <dgm:spPr/>
      <dgm:t>
        <a:bodyPr/>
        <a:lstStyle/>
        <a:p>
          <a:endParaRPr lang="fr-FR"/>
        </a:p>
      </dgm:t>
    </dgm:pt>
    <dgm:pt modelId="{8F026D4D-843A-40D3-BD52-0D5D6A3AFA2A}" type="sibTrans" cxnId="{C0353EF2-A748-46F6-B722-2768760EC3EE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C6178DF7-97C9-4EA3-BAFD-45D6AEA5A139}">
      <dgm:prSet phldrT="[Texte]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dirty="0"/>
            <a:t>Pose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/>
            <a:t>Dépose </a:t>
          </a:r>
        </a:p>
      </dgm:t>
    </dgm:pt>
    <dgm:pt modelId="{BBC489D6-FA06-4B9C-941A-ACF5A2CD9A1B}" type="parTrans" cxnId="{7F337F54-4275-49CA-80B6-AF1BE9715CBB}">
      <dgm:prSet/>
      <dgm:spPr/>
      <dgm:t>
        <a:bodyPr/>
        <a:lstStyle/>
        <a:p>
          <a:endParaRPr lang="fr-FR"/>
        </a:p>
      </dgm:t>
    </dgm:pt>
    <dgm:pt modelId="{F2CE9F5D-BBE0-4020-910A-2F47163E26E1}" type="sibTrans" cxnId="{7F337F54-4275-49CA-80B6-AF1BE9715CBB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08BD481C-EEE0-4A1D-9B96-38B742DD8439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500" dirty="0"/>
            <a:t>Activité physique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dirty="0"/>
            <a:t>Intensité faible</a:t>
          </a:r>
        </a:p>
      </dgm:t>
    </dgm:pt>
    <dgm:pt modelId="{57FAB44C-E9A1-423B-A2A8-70225A526D83}" type="parTrans" cxnId="{B9FBA2CF-FEAA-40C7-9AF1-CF33613E719A}">
      <dgm:prSet/>
      <dgm:spPr/>
      <dgm:t>
        <a:bodyPr/>
        <a:lstStyle/>
        <a:p>
          <a:endParaRPr lang="fr-FR"/>
        </a:p>
      </dgm:t>
    </dgm:pt>
    <dgm:pt modelId="{1A9DF456-AA31-471F-A2D6-E498F079B5CA}" type="sibTrans" cxnId="{B9FBA2CF-FEAA-40C7-9AF1-CF33613E719A}">
      <dgm:prSet/>
      <dgm:spPr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fr-FR"/>
        </a:p>
      </dgm:t>
    </dgm:pt>
    <dgm:pt modelId="{AE4E427E-04DA-4250-84AF-B6CFC377EAE7}">
      <dgm:prSet phldrT="[Texte]"/>
      <dgm:spPr>
        <a:solidFill>
          <a:srgbClr val="66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dirty="0"/>
            <a:t>Activité intellectuelle</a:t>
          </a:r>
        </a:p>
      </dgm:t>
    </dgm:pt>
    <dgm:pt modelId="{2664D98E-830F-4E47-BAF1-7FB3081DEE73}" type="parTrans" cxnId="{20BEE3C2-B9D5-4E2D-8B3C-8215760376F5}">
      <dgm:prSet/>
      <dgm:spPr/>
      <dgm:t>
        <a:bodyPr/>
        <a:lstStyle/>
        <a:p>
          <a:endParaRPr lang="fr-FR"/>
        </a:p>
      </dgm:t>
    </dgm:pt>
    <dgm:pt modelId="{0EE068A7-5CB8-4FC2-AB98-6EA3766E15BF}" type="sibTrans" cxnId="{20BEE3C2-B9D5-4E2D-8B3C-8215760376F5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fr-FR"/>
        </a:p>
      </dgm:t>
    </dgm:pt>
    <dgm:pt modelId="{F8307E16-A0A0-4843-B9A2-344E87D98FC6}" type="pres">
      <dgm:prSet presAssocID="{1E350EA1-C323-48EE-9BC5-F63AC67C64F8}" presName="cycle" presStyleCnt="0">
        <dgm:presLayoutVars>
          <dgm:dir/>
          <dgm:resizeHandles val="exact"/>
        </dgm:presLayoutVars>
      </dgm:prSet>
      <dgm:spPr/>
    </dgm:pt>
    <dgm:pt modelId="{7088AF34-A7FA-4302-A92C-9BF81CAAB5AB}" type="pres">
      <dgm:prSet presAssocID="{03A9DAE5-1FB1-4EF6-8629-B3A6FEDDC337}" presName="node" presStyleLbl="node1" presStyleIdx="0" presStyleCnt="4">
        <dgm:presLayoutVars>
          <dgm:bulletEnabled val="1"/>
        </dgm:presLayoutVars>
      </dgm:prSet>
      <dgm:spPr/>
    </dgm:pt>
    <dgm:pt modelId="{8B62F1F2-5AEA-446C-BFFA-B25CBAF051B1}" type="pres">
      <dgm:prSet presAssocID="{03A9DAE5-1FB1-4EF6-8629-B3A6FEDDC337}" presName="spNode" presStyleCnt="0"/>
      <dgm:spPr/>
    </dgm:pt>
    <dgm:pt modelId="{31F26FB6-91C2-4BB8-A5FE-576A04B4B105}" type="pres">
      <dgm:prSet presAssocID="{8F026D4D-843A-40D3-BD52-0D5D6A3AFA2A}" presName="sibTrans" presStyleLbl="sibTrans1D1" presStyleIdx="0" presStyleCnt="4"/>
      <dgm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</dgm:spPr>
    </dgm:pt>
    <dgm:pt modelId="{75D54A6A-E4A6-4BBA-BC91-A83717D565C1}" type="pres">
      <dgm:prSet presAssocID="{C6178DF7-97C9-4EA3-BAFD-45D6AEA5A139}" presName="node" presStyleLbl="node1" presStyleIdx="1" presStyleCnt="4">
        <dgm:presLayoutVars>
          <dgm:bulletEnabled val="1"/>
        </dgm:presLayoutVars>
      </dgm:prSet>
      <dgm:spPr/>
    </dgm:pt>
    <dgm:pt modelId="{B16A019C-0B44-4FB0-A156-DFB1B3C13749}" type="pres">
      <dgm:prSet presAssocID="{C6178DF7-97C9-4EA3-BAFD-45D6AEA5A139}" presName="spNode" presStyleCnt="0"/>
      <dgm:spPr/>
    </dgm:pt>
    <dgm:pt modelId="{8AD17CDF-8BBC-4EAC-A32A-AA061C23854C}" type="pres">
      <dgm:prSet presAssocID="{F2CE9F5D-BBE0-4020-910A-2F47163E26E1}" presName="sibTrans" presStyleLbl="sibTrans1D1" presStyleIdx="1" presStyleCnt="4"/>
      <dgm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</dgm:spPr>
    </dgm:pt>
    <dgm:pt modelId="{CD598CA8-9D55-4107-BEF3-B7DA6E6140EC}" type="pres">
      <dgm:prSet presAssocID="{08BD481C-EEE0-4A1D-9B96-38B742DD8439}" presName="node" presStyleLbl="node1" presStyleIdx="2" presStyleCnt="4" custScaleX="114274">
        <dgm:presLayoutVars>
          <dgm:bulletEnabled val="1"/>
        </dgm:presLayoutVars>
      </dgm:prSet>
      <dgm:spPr/>
    </dgm:pt>
    <dgm:pt modelId="{DA2BC950-7246-4679-B00E-BB094F874F26}" type="pres">
      <dgm:prSet presAssocID="{08BD481C-EEE0-4A1D-9B96-38B742DD8439}" presName="spNode" presStyleCnt="0"/>
      <dgm:spPr/>
    </dgm:pt>
    <dgm:pt modelId="{9C9AF1E5-E358-4DEE-99F1-E3E191F3968B}" type="pres">
      <dgm:prSet presAssocID="{1A9DF456-AA31-471F-A2D6-E498F079B5CA}" presName="sibTrans" presStyleLbl="sibTrans1D1" presStyleIdx="2" presStyleCnt="4"/>
      <dgm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</dgm:spPr>
    </dgm:pt>
    <dgm:pt modelId="{9687909D-8CE7-4DE8-B513-83CC75C19B68}" type="pres">
      <dgm:prSet presAssocID="{AE4E427E-04DA-4250-84AF-B6CFC377EAE7}" presName="node" presStyleLbl="node1" presStyleIdx="3" presStyleCnt="4">
        <dgm:presLayoutVars>
          <dgm:bulletEnabled val="1"/>
        </dgm:presLayoutVars>
      </dgm:prSet>
      <dgm:spPr/>
    </dgm:pt>
    <dgm:pt modelId="{7999885D-EA73-452F-95F4-F2BD8FE1F41A}" type="pres">
      <dgm:prSet presAssocID="{AE4E427E-04DA-4250-84AF-B6CFC377EAE7}" presName="spNode" presStyleCnt="0"/>
      <dgm:spPr/>
    </dgm:pt>
    <dgm:pt modelId="{34A539F1-0CB4-4CB5-B52F-768D9D873DA5}" type="pres">
      <dgm:prSet presAssocID="{0EE068A7-5CB8-4FC2-AB98-6EA3766E15BF}" presName="sibTrans" presStyleLbl="sibTrans1D1" presStyleIdx="3" presStyleCnt="4"/>
      <dgm:spPr/>
    </dgm:pt>
  </dgm:ptLst>
  <dgm:cxnLst>
    <dgm:cxn modelId="{8D1C2307-21FC-481B-9C5E-BF3C2CAE2B04}" type="presOf" srcId="{8F026D4D-843A-40D3-BD52-0D5D6A3AFA2A}" destId="{31F26FB6-91C2-4BB8-A5FE-576A04B4B105}" srcOrd="0" destOrd="0" presId="urn:microsoft.com/office/officeart/2005/8/layout/cycle5"/>
    <dgm:cxn modelId="{28322B0E-6DC8-448F-98A2-BB63683E0D35}" type="presOf" srcId="{03A9DAE5-1FB1-4EF6-8629-B3A6FEDDC337}" destId="{7088AF34-A7FA-4302-A92C-9BF81CAAB5AB}" srcOrd="0" destOrd="0" presId="urn:microsoft.com/office/officeart/2005/8/layout/cycle5"/>
    <dgm:cxn modelId="{22557E18-524F-4610-81EF-E67719EB4028}" type="presOf" srcId="{1E350EA1-C323-48EE-9BC5-F63AC67C64F8}" destId="{F8307E16-A0A0-4843-B9A2-344E87D98FC6}" srcOrd="0" destOrd="0" presId="urn:microsoft.com/office/officeart/2005/8/layout/cycle5"/>
    <dgm:cxn modelId="{928C324A-0A39-4B2B-AFC4-00718CC46553}" type="presOf" srcId="{C6178DF7-97C9-4EA3-BAFD-45D6AEA5A139}" destId="{75D54A6A-E4A6-4BBA-BC91-A83717D565C1}" srcOrd="0" destOrd="0" presId="urn:microsoft.com/office/officeart/2005/8/layout/cycle5"/>
    <dgm:cxn modelId="{C5777E4E-468F-4797-820C-A7D374F84190}" type="presOf" srcId="{0EE068A7-5CB8-4FC2-AB98-6EA3766E15BF}" destId="{34A539F1-0CB4-4CB5-B52F-768D9D873DA5}" srcOrd="0" destOrd="0" presId="urn:microsoft.com/office/officeart/2005/8/layout/cycle5"/>
    <dgm:cxn modelId="{7F337F54-4275-49CA-80B6-AF1BE9715CBB}" srcId="{1E350EA1-C323-48EE-9BC5-F63AC67C64F8}" destId="{C6178DF7-97C9-4EA3-BAFD-45D6AEA5A139}" srcOrd="1" destOrd="0" parTransId="{BBC489D6-FA06-4B9C-941A-ACF5A2CD9A1B}" sibTransId="{F2CE9F5D-BBE0-4020-910A-2F47163E26E1}"/>
    <dgm:cxn modelId="{E4567092-7AE1-4CAC-9965-0F83A7A2AF63}" type="presOf" srcId="{AE4E427E-04DA-4250-84AF-B6CFC377EAE7}" destId="{9687909D-8CE7-4DE8-B513-83CC75C19B68}" srcOrd="0" destOrd="0" presId="urn:microsoft.com/office/officeart/2005/8/layout/cycle5"/>
    <dgm:cxn modelId="{20BEE3C2-B9D5-4E2D-8B3C-8215760376F5}" srcId="{1E350EA1-C323-48EE-9BC5-F63AC67C64F8}" destId="{AE4E427E-04DA-4250-84AF-B6CFC377EAE7}" srcOrd="3" destOrd="0" parTransId="{2664D98E-830F-4E47-BAF1-7FB3081DEE73}" sibTransId="{0EE068A7-5CB8-4FC2-AB98-6EA3766E15BF}"/>
    <dgm:cxn modelId="{A707EEC3-0113-4A39-A15C-A3F9B93300F6}" type="presOf" srcId="{F2CE9F5D-BBE0-4020-910A-2F47163E26E1}" destId="{8AD17CDF-8BBC-4EAC-A32A-AA061C23854C}" srcOrd="0" destOrd="0" presId="urn:microsoft.com/office/officeart/2005/8/layout/cycle5"/>
    <dgm:cxn modelId="{53168ACC-6A2A-414D-887C-481856245838}" type="presOf" srcId="{08BD481C-EEE0-4A1D-9B96-38B742DD8439}" destId="{CD598CA8-9D55-4107-BEF3-B7DA6E6140EC}" srcOrd="0" destOrd="0" presId="urn:microsoft.com/office/officeart/2005/8/layout/cycle5"/>
    <dgm:cxn modelId="{B9FBA2CF-FEAA-40C7-9AF1-CF33613E719A}" srcId="{1E350EA1-C323-48EE-9BC5-F63AC67C64F8}" destId="{08BD481C-EEE0-4A1D-9B96-38B742DD8439}" srcOrd="2" destOrd="0" parTransId="{57FAB44C-E9A1-423B-A2A8-70225A526D83}" sibTransId="{1A9DF456-AA31-471F-A2D6-E498F079B5CA}"/>
    <dgm:cxn modelId="{D322FBE4-28D8-4EFC-8BB1-800F13485EEE}" type="presOf" srcId="{1A9DF456-AA31-471F-A2D6-E498F079B5CA}" destId="{9C9AF1E5-E358-4DEE-99F1-E3E191F3968B}" srcOrd="0" destOrd="0" presId="urn:microsoft.com/office/officeart/2005/8/layout/cycle5"/>
    <dgm:cxn modelId="{C0353EF2-A748-46F6-B722-2768760EC3EE}" srcId="{1E350EA1-C323-48EE-9BC5-F63AC67C64F8}" destId="{03A9DAE5-1FB1-4EF6-8629-B3A6FEDDC337}" srcOrd="0" destOrd="0" parTransId="{6AE20839-2603-4825-BF7C-A2B28F12AF84}" sibTransId="{8F026D4D-843A-40D3-BD52-0D5D6A3AFA2A}"/>
    <dgm:cxn modelId="{6694A421-C6B0-4B2C-8A12-C816546241D7}" type="presParOf" srcId="{F8307E16-A0A0-4843-B9A2-344E87D98FC6}" destId="{7088AF34-A7FA-4302-A92C-9BF81CAAB5AB}" srcOrd="0" destOrd="0" presId="urn:microsoft.com/office/officeart/2005/8/layout/cycle5"/>
    <dgm:cxn modelId="{67A2D87C-4958-408A-939F-23AAF63FFE5A}" type="presParOf" srcId="{F8307E16-A0A0-4843-B9A2-344E87D98FC6}" destId="{8B62F1F2-5AEA-446C-BFFA-B25CBAF051B1}" srcOrd="1" destOrd="0" presId="urn:microsoft.com/office/officeart/2005/8/layout/cycle5"/>
    <dgm:cxn modelId="{93F37026-E0ED-4D18-8FAA-11981958F5A7}" type="presParOf" srcId="{F8307E16-A0A0-4843-B9A2-344E87D98FC6}" destId="{31F26FB6-91C2-4BB8-A5FE-576A04B4B105}" srcOrd="2" destOrd="0" presId="urn:microsoft.com/office/officeart/2005/8/layout/cycle5"/>
    <dgm:cxn modelId="{08AB3125-05F0-4372-BE11-818B7AD0654C}" type="presParOf" srcId="{F8307E16-A0A0-4843-B9A2-344E87D98FC6}" destId="{75D54A6A-E4A6-4BBA-BC91-A83717D565C1}" srcOrd="3" destOrd="0" presId="urn:microsoft.com/office/officeart/2005/8/layout/cycle5"/>
    <dgm:cxn modelId="{C60F88DE-9DCC-48B8-998B-3FCA8087CD66}" type="presParOf" srcId="{F8307E16-A0A0-4843-B9A2-344E87D98FC6}" destId="{B16A019C-0B44-4FB0-A156-DFB1B3C13749}" srcOrd="4" destOrd="0" presId="urn:microsoft.com/office/officeart/2005/8/layout/cycle5"/>
    <dgm:cxn modelId="{69D47A2B-81A4-4E29-98FC-6382B2FA3E5F}" type="presParOf" srcId="{F8307E16-A0A0-4843-B9A2-344E87D98FC6}" destId="{8AD17CDF-8BBC-4EAC-A32A-AA061C23854C}" srcOrd="5" destOrd="0" presId="urn:microsoft.com/office/officeart/2005/8/layout/cycle5"/>
    <dgm:cxn modelId="{61B86867-4C5E-474F-92F8-0A9686AE5D3C}" type="presParOf" srcId="{F8307E16-A0A0-4843-B9A2-344E87D98FC6}" destId="{CD598CA8-9D55-4107-BEF3-B7DA6E6140EC}" srcOrd="6" destOrd="0" presId="urn:microsoft.com/office/officeart/2005/8/layout/cycle5"/>
    <dgm:cxn modelId="{867A3684-F4A7-4FE0-9548-9B44091100F1}" type="presParOf" srcId="{F8307E16-A0A0-4843-B9A2-344E87D98FC6}" destId="{DA2BC950-7246-4679-B00E-BB094F874F26}" srcOrd="7" destOrd="0" presId="urn:microsoft.com/office/officeart/2005/8/layout/cycle5"/>
    <dgm:cxn modelId="{DD257234-FACC-4FBA-8D53-CD4FCAE58BCC}" type="presParOf" srcId="{F8307E16-A0A0-4843-B9A2-344E87D98FC6}" destId="{9C9AF1E5-E358-4DEE-99F1-E3E191F3968B}" srcOrd="8" destOrd="0" presId="urn:microsoft.com/office/officeart/2005/8/layout/cycle5"/>
    <dgm:cxn modelId="{ABC4CF75-35E3-4AA3-8F65-02391CCCBE3C}" type="presParOf" srcId="{F8307E16-A0A0-4843-B9A2-344E87D98FC6}" destId="{9687909D-8CE7-4DE8-B513-83CC75C19B68}" srcOrd="9" destOrd="0" presId="urn:microsoft.com/office/officeart/2005/8/layout/cycle5"/>
    <dgm:cxn modelId="{A754A619-BF47-43A2-AC49-BACF3814CBC7}" type="presParOf" srcId="{F8307E16-A0A0-4843-B9A2-344E87D98FC6}" destId="{7999885D-EA73-452F-95F4-F2BD8FE1F41A}" srcOrd="10" destOrd="0" presId="urn:microsoft.com/office/officeart/2005/8/layout/cycle5"/>
    <dgm:cxn modelId="{DD3D99A6-4E51-4F0A-9123-2334B79CF497}" type="presParOf" srcId="{F8307E16-A0A0-4843-B9A2-344E87D98FC6}" destId="{34A539F1-0CB4-4CB5-B52F-768D9D873DA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A710-CD74-4E3F-BCDF-BB02F16404DE}">
      <dsp:nvSpPr>
        <dsp:cNvPr id="0" name=""/>
        <dsp:cNvSpPr/>
      </dsp:nvSpPr>
      <dsp:spPr>
        <a:xfrm>
          <a:off x="5521" y="1881776"/>
          <a:ext cx="822012" cy="1060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EPS</a:t>
          </a:r>
        </a:p>
      </dsp:txBody>
      <dsp:txXfrm>
        <a:off x="29597" y="1905852"/>
        <a:ext cx="773860" cy="1011853"/>
      </dsp:txXfrm>
    </dsp:sp>
    <dsp:sp modelId="{1A406D5E-3511-4B1B-B213-12CB529E66D4}">
      <dsp:nvSpPr>
        <dsp:cNvPr id="0" name=""/>
        <dsp:cNvSpPr/>
      </dsp:nvSpPr>
      <dsp:spPr>
        <a:xfrm rot="18653236">
          <a:off x="603782" y="1902299"/>
          <a:ext cx="1295507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1295507" y="1977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219148" y="1889690"/>
        <a:ext cx="64775" cy="64775"/>
      </dsp:txXfrm>
    </dsp:sp>
    <dsp:sp modelId="{C35A1935-FF06-4FAA-99A5-2F3462EB3B38}">
      <dsp:nvSpPr>
        <dsp:cNvPr id="0" name=""/>
        <dsp:cNvSpPr/>
      </dsp:nvSpPr>
      <dsp:spPr>
        <a:xfrm>
          <a:off x="1675538" y="712452"/>
          <a:ext cx="1478325" cy="14398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Produire une performance…</a:t>
          </a:r>
          <a:endParaRPr lang="fr-FR" sz="2000" kern="1200" dirty="0"/>
        </a:p>
      </dsp:txBody>
      <dsp:txXfrm>
        <a:off x="1717710" y="754624"/>
        <a:ext cx="1393981" cy="1355503"/>
      </dsp:txXfrm>
    </dsp:sp>
    <dsp:sp modelId="{E0BE2896-7C2F-4016-8AD7-7273992F8EF1}">
      <dsp:nvSpPr>
        <dsp:cNvPr id="0" name=""/>
        <dsp:cNvSpPr/>
      </dsp:nvSpPr>
      <dsp:spPr>
        <a:xfrm>
          <a:off x="3153864" y="1412598"/>
          <a:ext cx="848004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848004" y="1977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556666" y="1411176"/>
        <a:ext cx="42400" cy="42400"/>
      </dsp:txXfrm>
    </dsp:sp>
    <dsp:sp modelId="{34868712-ACF4-4796-9D07-B9C68FFA0B49}">
      <dsp:nvSpPr>
        <dsp:cNvPr id="0" name=""/>
        <dsp:cNvSpPr/>
      </dsp:nvSpPr>
      <dsp:spPr>
        <a:xfrm>
          <a:off x="4001868" y="532474"/>
          <a:ext cx="3595347" cy="1799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Narrow" panose="020B0606020202030204" pitchFamily="34" charset="0"/>
            </a:rPr>
            <a:t>- Courir, sauter, lancer à des intensités et des durées variables dans des contextes adaptés.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Narrow" panose="020B0606020202030204" pitchFamily="34" charset="0"/>
            </a:rPr>
            <a:t>- Savoir différencier : courir vite et courir longtemps / lancer loin et lancer précis / sauter haut et sauter loin.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Narrow" panose="020B0606020202030204" pitchFamily="34" charset="0"/>
            </a:rPr>
            <a:t>- Accepter de viser une performance mesurée et de se confronter aux autres.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Narrow" panose="020B0606020202030204" pitchFamily="34" charset="0"/>
            </a:rPr>
            <a:t>- Remplir quelques rôles spécifiques. </a:t>
          </a:r>
          <a:endParaRPr lang="fr-FR" sz="1400" kern="1200" dirty="0"/>
        </a:p>
      </dsp:txBody>
      <dsp:txXfrm>
        <a:off x="4054582" y="585188"/>
        <a:ext cx="3489919" cy="1694376"/>
      </dsp:txXfrm>
    </dsp:sp>
    <dsp:sp modelId="{0972F9AA-844C-4FD6-A67B-A765A2877C7E}">
      <dsp:nvSpPr>
        <dsp:cNvPr id="0" name=""/>
        <dsp:cNvSpPr/>
      </dsp:nvSpPr>
      <dsp:spPr>
        <a:xfrm rot="2946764">
          <a:off x="603782" y="2881702"/>
          <a:ext cx="1295507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1295507" y="1977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219148" y="2869092"/>
        <a:ext cx="64775" cy="64775"/>
      </dsp:txXfrm>
    </dsp:sp>
    <dsp:sp modelId="{536E770D-33BF-45B8-8F5B-0E22FC0E1F4E}">
      <dsp:nvSpPr>
        <dsp:cNvPr id="0" name=""/>
        <dsp:cNvSpPr/>
      </dsp:nvSpPr>
      <dsp:spPr>
        <a:xfrm>
          <a:off x="1675538" y="2671257"/>
          <a:ext cx="1477859" cy="14398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Adapter ses déplacement…</a:t>
          </a:r>
          <a:endParaRPr lang="fr-FR" sz="2000" kern="1200" dirty="0"/>
        </a:p>
      </dsp:txBody>
      <dsp:txXfrm>
        <a:off x="1717710" y="2713429"/>
        <a:ext cx="1393515" cy="1355503"/>
      </dsp:txXfrm>
    </dsp:sp>
    <dsp:sp modelId="{DB1EA7EC-97F7-459B-92F0-1688D0FC2176}">
      <dsp:nvSpPr>
        <dsp:cNvPr id="0" name=""/>
        <dsp:cNvSpPr/>
      </dsp:nvSpPr>
      <dsp:spPr>
        <a:xfrm>
          <a:off x="3153398" y="3371403"/>
          <a:ext cx="848004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848004" y="1977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556200" y="3369981"/>
        <a:ext cx="42400" cy="42400"/>
      </dsp:txXfrm>
    </dsp:sp>
    <dsp:sp modelId="{44847132-4C3C-4DA3-93B3-614B8DD174D7}">
      <dsp:nvSpPr>
        <dsp:cNvPr id="0" name=""/>
        <dsp:cNvSpPr/>
      </dsp:nvSpPr>
      <dsp:spPr>
        <a:xfrm>
          <a:off x="4001402" y="2491279"/>
          <a:ext cx="3599269" cy="1799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Narrow" panose="020B0606020202030204" pitchFamily="34" charset="0"/>
            </a:rPr>
            <a:t>- Se déplacer dans l’eau sur une quinzaine de mètres sans appui et après un temps d’immersion.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Narrow" panose="020B0606020202030204" pitchFamily="34" charset="0"/>
            </a:rPr>
            <a:t>- Réaliser un parcours en adaptant ses déplacements à un environnement inhabituel. L’espace est aménagé et sécurisé.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Narrow" panose="020B0606020202030204" pitchFamily="34" charset="0"/>
            </a:rPr>
            <a:t>- Respecter les règles de sécurité qui s’appliquent. </a:t>
          </a:r>
        </a:p>
      </dsp:txBody>
      <dsp:txXfrm>
        <a:off x="4054116" y="2543993"/>
        <a:ext cx="3493841" cy="1694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F091-EEC1-42D0-91FD-804D043C03A2}">
      <dsp:nvSpPr>
        <dsp:cNvPr id="0" name=""/>
        <dsp:cNvSpPr/>
      </dsp:nvSpPr>
      <dsp:spPr>
        <a:xfrm>
          <a:off x="616882" y="0"/>
          <a:ext cx="6991334" cy="3100858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9A3F9-DE31-4631-BAAA-30285B3955B9}">
      <dsp:nvSpPr>
        <dsp:cNvPr id="0" name=""/>
        <dsp:cNvSpPr/>
      </dsp:nvSpPr>
      <dsp:spPr>
        <a:xfrm>
          <a:off x="0" y="930257"/>
          <a:ext cx="2467529" cy="12403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fr-FR" sz="1500" b="1" kern="1200" dirty="0">
              <a:latin typeface="Arial Narrow" panose="020B0606020202030204" pitchFamily="34" charset="0"/>
            </a:rPr>
            <a:t>ATELIERS TOURNANTS</a:t>
          </a:r>
        </a:p>
        <a:p>
          <a:pPr marL="0" lvl="0" indent="0" algn="ctr" defTabSz="666750">
            <a:lnSpc>
              <a:spcPct val="100000"/>
            </a:lnSpc>
            <a:spcBef>
              <a:spcPts val="600"/>
            </a:spcBef>
            <a:spcAft>
              <a:spcPts val="0"/>
            </a:spcAft>
            <a:buNone/>
          </a:pPr>
          <a:r>
            <a:rPr lang="fr-FR" sz="1500" b="0" kern="1200" dirty="0">
              <a:latin typeface="Arial Narrow" panose="020B0606020202030204" pitchFamily="34" charset="0"/>
            </a:rPr>
            <a:t>Echange / Partage</a:t>
          </a:r>
        </a:p>
        <a:p>
          <a:pPr marL="0" lvl="0" indent="0" algn="ctr" defTabSz="6667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500" b="0" kern="1200" dirty="0">
              <a:latin typeface="Arial Narrow" panose="020B0606020202030204" pitchFamily="34" charset="0"/>
            </a:rPr>
            <a:t>Découverte / Appropriation</a:t>
          </a:r>
        </a:p>
        <a:p>
          <a:pPr marL="0" lvl="0" indent="0" algn="ctr" defTabSz="6667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200" b="0" kern="1200" dirty="0">
              <a:latin typeface="Arial Narrow" panose="020B0606020202030204" pitchFamily="34" charset="0"/>
            </a:rPr>
            <a:t>(déplacements / zones de transition)</a:t>
          </a:r>
        </a:p>
      </dsp:txBody>
      <dsp:txXfrm>
        <a:off x="60549" y="990806"/>
        <a:ext cx="2346431" cy="1119245"/>
      </dsp:txXfrm>
    </dsp:sp>
    <dsp:sp modelId="{AD08F8A2-4EC8-4AC9-89B5-3727D5715A8B}">
      <dsp:nvSpPr>
        <dsp:cNvPr id="0" name=""/>
        <dsp:cNvSpPr/>
      </dsp:nvSpPr>
      <dsp:spPr>
        <a:xfrm>
          <a:off x="2878784" y="930257"/>
          <a:ext cx="2467529" cy="12403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É</a:t>
          </a:r>
          <a:r>
            <a:rPr lang="fr-FR" sz="1500" b="1" kern="1200" dirty="0">
              <a:latin typeface="Arial Narrow" panose="020B0606020202030204" pitchFamily="34" charset="0"/>
            </a:rPr>
            <a:t>PREUVE COLLECTIVE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Temps 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½ groupe : </a:t>
          </a:r>
          <a:r>
            <a:rPr lang="fr-FR" sz="1500" b="0" kern="1200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sportifs</a:t>
          </a: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½ groupe : </a:t>
          </a:r>
          <a:r>
            <a:rPr lang="fr-FR" sz="1500" b="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rôles sociaux</a:t>
          </a:r>
          <a:endParaRPr lang="fr-FR" sz="1500" b="1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39333" y="990806"/>
        <a:ext cx="2346431" cy="1119245"/>
      </dsp:txXfrm>
    </dsp:sp>
    <dsp:sp modelId="{FACF8694-116A-483E-8D72-FAFB4C051664}">
      <dsp:nvSpPr>
        <dsp:cNvPr id="0" name=""/>
        <dsp:cNvSpPr/>
      </dsp:nvSpPr>
      <dsp:spPr>
        <a:xfrm>
          <a:off x="5757569" y="930257"/>
          <a:ext cx="2467529" cy="12403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É</a:t>
          </a:r>
          <a:r>
            <a:rPr lang="fr-FR" sz="1500" b="1" kern="1200" dirty="0">
              <a:latin typeface="Arial Narrow" panose="020B0606020202030204" pitchFamily="34" charset="0"/>
            </a:rPr>
            <a:t>PREUVE COLLECTIVE </a:t>
          </a:r>
        </a:p>
        <a:p>
          <a:pPr marL="0" lvl="0" indent="0" algn="ctr" defTabSz="666750">
            <a:lnSpc>
              <a:spcPct val="100000"/>
            </a:lnSpc>
            <a:spcBef>
              <a:spcPts val="600"/>
            </a:spcBef>
            <a:spcAft>
              <a:spcPts val="0"/>
            </a:spcAft>
            <a:buNone/>
          </a:pPr>
          <a:r>
            <a:rPr lang="fr-FR" sz="15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Temps ②</a:t>
          </a:r>
        </a:p>
        <a:p>
          <a:pPr marL="0" lvl="0" indent="0" algn="ctr" defTabSz="666750"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fr-FR" sz="1500" b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Permutation des rôles</a:t>
          </a:r>
        </a:p>
      </dsp:txBody>
      <dsp:txXfrm>
        <a:off x="5818118" y="990806"/>
        <a:ext cx="2346431" cy="1119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D911E-C91B-42E9-AC61-FAAD1D83ED99}">
      <dsp:nvSpPr>
        <dsp:cNvPr id="0" name=""/>
        <dsp:cNvSpPr/>
      </dsp:nvSpPr>
      <dsp:spPr>
        <a:xfrm>
          <a:off x="2131335" y="4729010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4" y="0"/>
              </a:lnTo>
              <a:lnTo>
                <a:pt x="141464" y="269558"/>
              </a:lnTo>
              <a:lnTo>
                <a:pt x="282928" y="26955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2263030" y="4854020"/>
        <a:ext cx="19539" cy="19539"/>
      </dsp:txXfrm>
    </dsp:sp>
    <dsp:sp modelId="{9DD333AC-6081-477B-829F-9EB4F877C907}">
      <dsp:nvSpPr>
        <dsp:cNvPr id="0" name=""/>
        <dsp:cNvSpPr/>
      </dsp:nvSpPr>
      <dsp:spPr>
        <a:xfrm>
          <a:off x="3828909" y="4459451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4" y="0"/>
              </a:lnTo>
              <a:lnTo>
                <a:pt x="141464" y="269558"/>
              </a:lnTo>
              <a:lnTo>
                <a:pt x="282928" y="26955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960604" y="4584461"/>
        <a:ext cx="19539" cy="19539"/>
      </dsp:txXfrm>
    </dsp:sp>
    <dsp:sp modelId="{AB3CBF9D-6E6C-4DD2-9F03-246DE5D2489F}">
      <dsp:nvSpPr>
        <dsp:cNvPr id="0" name=""/>
        <dsp:cNvSpPr/>
      </dsp:nvSpPr>
      <dsp:spPr>
        <a:xfrm>
          <a:off x="3828909" y="4189892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269558"/>
              </a:moveTo>
              <a:lnTo>
                <a:pt x="141464" y="269558"/>
              </a:lnTo>
              <a:lnTo>
                <a:pt x="141464" y="0"/>
              </a:lnTo>
              <a:lnTo>
                <a:pt x="28292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3960604" y="4314902"/>
        <a:ext cx="19539" cy="19539"/>
      </dsp:txXfrm>
    </dsp:sp>
    <dsp:sp modelId="{4C7DE69B-B0F1-4296-99DD-F86DF431A92B}">
      <dsp:nvSpPr>
        <dsp:cNvPr id="0" name=""/>
        <dsp:cNvSpPr/>
      </dsp:nvSpPr>
      <dsp:spPr>
        <a:xfrm>
          <a:off x="2131335" y="4459451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269558"/>
              </a:moveTo>
              <a:lnTo>
                <a:pt x="141464" y="269558"/>
              </a:lnTo>
              <a:lnTo>
                <a:pt x="141464" y="0"/>
              </a:lnTo>
              <a:lnTo>
                <a:pt x="28292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2263030" y="4584461"/>
        <a:ext cx="19539" cy="19539"/>
      </dsp:txXfrm>
    </dsp:sp>
    <dsp:sp modelId="{0DA200B7-D654-4D9E-8ADC-EC8C29DF3EBB}">
      <dsp:nvSpPr>
        <dsp:cNvPr id="0" name=""/>
        <dsp:cNvSpPr/>
      </dsp:nvSpPr>
      <dsp:spPr>
        <a:xfrm>
          <a:off x="433761" y="3381215"/>
          <a:ext cx="282928" cy="13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4" y="0"/>
              </a:lnTo>
              <a:lnTo>
                <a:pt x="141464" y="1347794"/>
              </a:lnTo>
              <a:lnTo>
                <a:pt x="282928" y="134779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540797" y="4020683"/>
        <a:ext cx="68858" cy="68858"/>
      </dsp:txXfrm>
    </dsp:sp>
    <dsp:sp modelId="{11400759-4228-4395-B4E5-05A2FF7FFEF9}">
      <dsp:nvSpPr>
        <dsp:cNvPr id="0" name=""/>
        <dsp:cNvSpPr/>
      </dsp:nvSpPr>
      <dsp:spPr>
        <a:xfrm>
          <a:off x="2131335" y="3381215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4" y="0"/>
              </a:lnTo>
              <a:lnTo>
                <a:pt x="141464" y="269558"/>
              </a:lnTo>
              <a:lnTo>
                <a:pt x="282928" y="26955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2263030" y="3506225"/>
        <a:ext cx="19539" cy="19539"/>
      </dsp:txXfrm>
    </dsp:sp>
    <dsp:sp modelId="{DFC9E1CB-D6ED-403C-81C8-84E20601431D}">
      <dsp:nvSpPr>
        <dsp:cNvPr id="0" name=""/>
        <dsp:cNvSpPr/>
      </dsp:nvSpPr>
      <dsp:spPr>
        <a:xfrm>
          <a:off x="3828909" y="3111657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4" y="0"/>
              </a:lnTo>
              <a:lnTo>
                <a:pt x="141464" y="269558"/>
              </a:lnTo>
              <a:lnTo>
                <a:pt x="282928" y="26955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3960604" y="3236666"/>
        <a:ext cx="19539" cy="19539"/>
      </dsp:txXfrm>
    </dsp:sp>
    <dsp:sp modelId="{EEDA2DE0-7507-46EB-A789-FA45802E2F9B}">
      <dsp:nvSpPr>
        <dsp:cNvPr id="0" name=""/>
        <dsp:cNvSpPr/>
      </dsp:nvSpPr>
      <dsp:spPr>
        <a:xfrm>
          <a:off x="3828909" y="2842098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269558"/>
              </a:moveTo>
              <a:lnTo>
                <a:pt x="141464" y="269558"/>
              </a:lnTo>
              <a:lnTo>
                <a:pt x="141464" y="0"/>
              </a:lnTo>
              <a:lnTo>
                <a:pt x="28292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3960604" y="2967108"/>
        <a:ext cx="19539" cy="19539"/>
      </dsp:txXfrm>
    </dsp:sp>
    <dsp:sp modelId="{7E0D6ACE-2DB8-48F3-B784-FAF868E95CEC}">
      <dsp:nvSpPr>
        <dsp:cNvPr id="0" name=""/>
        <dsp:cNvSpPr/>
      </dsp:nvSpPr>
      <dsp:spPr>
        <a:xfrm>
          <a:off x="2131335" y="3111657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269558"/>
              </a:moveTo>
              <a:lnTo>
                <a:pt x="141464" y="269558"/>
              </a:lnTo>
              <a:lnTo>
                <a:pt x="141464" y="0"/>
              </a:lnTo>
              <a:lnTo>
                <a:pt x="28292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2263030" y="3236666"/>
        <a:ext cx="19539" cy="19539"/>
      </dsp:txXfrm>
    </dsp:sp>
    <dsp:sp modelId="{41D96F1F-152A-462D-856D-88E9D8AE9300}">
      <dsp:nvSpPr>
        <dsp:cNvPr id="0" name=""/>
        <dsp:cNvSpPr/>
      </dsp:nvSpPr>
      <dsp:spPr>
        <a:xfrm>
          <a:off x="433761" y="3335495"/>
          <a:ext cx="282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928" y="4572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568153" y="3374142"/>
        <a:ext cx="14146" cy="14146"/>
      </dsp:txXfrm>
    </dsp:sp>
    <dsp:sp modelId="{A8783675-3345-4656-A656-5594C1A982D4}">
      <dsp:nvSpPr>
        <dsp:cNvPr id="0" name=""/>
        <dsp:cNvSpPr/>
      </dsp:nvSpPr>
      <dsp:spPr>
        <a:xfrm>
          <a:off x="2131335" y="2033421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4" y="0"/>
              </a:lnTo>
              <a:lnTo>
                <a:pt x="141464" y="269558"/>
              </a:lnTo>
              <a:lnTo>
                <a:pt x="282928" y="26955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2263030" y="2158431"/>
        <a:ext cx="19539" cy="19539"/>
      </dsp:txXfrm>
    </dsp:sp>
    <dsp:sp modelId="{364D51AD-AECF-446B-8A8B-EB449BB8FD4E}">
      <dsp:nvSpPr>
        <dsp:cNvPr id="0" name=""/>
        <dsp:cNvSpPr/>
      </dsp:nvSpPr>
      <dsp:spPr>
        <a:xfrm>
          <a:off x="3828909" y="1763862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4" y="0"/>
              </a:lnTo>
              <a:lnTo>
                <a:pt x="141464" y="269558"/>
              </a:lnTo>
              <a:lnTo>
                <a:pt x="282928" y="26955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3960604" y="1888872"/>
        <a:ext cx="19539" cy="19539"/>
      </dsp:txXfrm>
    </dsp:sp>
    <dsp:sp modelId="{03CA7484-8E05-4726-B1CF-EFA7621555C0}">
      <dsp:nvSpPr>
        <dsp:cNvPr id="0" name=""/>
        <dsp:cNvSpPr/>
      </dsp:nvSpPr>
      <dsp:spPr>
        <a:xfrm>
          <a:off x="3828909" y="1494303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269558"/>
              </a:moveTo>
              <a:lnTo>
                <a:pt x="141464" y="269558"/>
              </a:lnTo>
              <a:lnTo>
                <a:pt x="141464" y="0"/>
              </a:lnTo>
              <a:lnTo>
                <a:pt x="28292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3960604" y="1619313"/>
        <a:ext cx="19539" cy="19539"/>
      </dsp:txXfrm>
    </dsp:sp>
    <dsp:sp modelId="{B5765692-10D3-4982-BD52-C04004E9AA73}">
      <dsp:nvSpPr>
        <dsp:cNvPr id="0" name=""/>
        <dsp:cNvSpPr/>
      </dsp:nvSpPr>
      <dsp:spPr>
        <a:xfrm>
          <a:off x="2131335" y="1763862"/>
          <a:ext cx="282928" cy="269558"/>
        </a:xfrm>
        <a:custGeom>
          <a:avLst/>
          <a:gdLst/>
          <a:ahLst/>
          <a:cxnLst/>
          <a:rect l="0" t="0" r="0" b="0"/>
          <a:pathLst>
            <a:path>
              <a:moveTo>
                <a:pt x="0" y="269558"/>
              </a:moveTo>
              <a:lnTo>
                <a:pt x="141464" y="269558"/>
              </a:lnTo>
              <a:lnTo>
                <a:pt x="141464" y="0"/>
              </a:lnTo>
              <a:lnTo>
                <a:pt x="28292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2263030" y="1888872"/>
        <a:ext cx="19539" cy="19539"/>
      </dsp:txXfrm>
    </dsp:sp>
    <dsp:sp modelId="{0AA66176-6E50-4223-A94F-1E7116ECE01C}">
      <dsp:nvSpPr>
        <dsp:cNvPr id="0" name=""/>
        <dsp:cNvSpPr/>
      </dsp:nvSpPr>
      <dsp:spPr>
        <a:xfrm>
          <a:off x="433761" y="2033421"/>
          <a:ext cx="282928" cy="1347794"/>
        </a:xfrm>
        <a:custGeom>
          <a:avLst/>
          <a:gdLst/>
          <a:ahLst/>
          <a:cxnLst/>
          <a:rect l="0" t="0" r="0" b="0"/>
          <a:pathLst>
            <a:path>
              <a:moveTo>
                <a:pt x="0" y="1347794"/>
              </a:moveTo>
              <a:lnTo>
                <a:pt x="141464" y="1347794"/>
              </a:lnTo>
              <a:lnTo>
                <a:pt x="141464" y="0"/>
              </a:lnTo>
              <a:lnTo>
                <a:pt x="28292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fr-FR" sz="500" kern="1200">
            <a:latin typeface="Arial Narrow" panose="020B0606020202030204" pitchFamily="34" charset="0"/>
          </a:endParaRPr>
        </a:p>
      </dsp:txBody>
      <dsp:txXfrm>
        <a:off x="540797" y="2672889"/>
        <a:ext cx="68858" cy="68858"/>
      </dsp:txXfrm>
    </dsp:sp>
    <dsp:sp modelId="{83241647-6AFB-43E7-8373-DA0D0CCF25FD}">
      <dsp:nvSpPr>
        <dsp:cNvPr id="0" name=""/>
        <dsp:cNvSpPr/>
      </dsp:nvSpPr>
      <dsp:spPr>
        <a:xfrm rot="16200000">
          <a:off x="-916869" y="3165568"/>
          <a:ext cx="2269969" cy="431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2700" b="1" kern="1200" dirty="0">
              <a:latin typeface="Arial Narrow" panose="020B0606020202030204" pitchFamily="34" charset="0"/>
            </a:rPr>
            <a:t>27 </a:t>
          </a:r>
          <a:r>
            <a:rPr lang="fr-FR" sz="2700" b="0" kern="1200" dirty="0">
              <a:latin typeface="Arial Narrow" panose="020B0606020202030204" pitchFamily="34" charset="0"/>
            </a:rPr>
            <a:t>participants</a:t>
          </a:r>
          <a:r>
            <a:rPr lang="fr-FR" sz="2700" kern="1200" dirty="0">
              <a:latin typeface="Arial Narrow" panose="020B0606020202030204" pitchFamily="34" charset="0"/>
            </a:rPr>
            <a:t> </a:t>
          </a:r>
        </a:p>
      </dsp:txBody>
      <dsp:txXfrm>
        <a:off x="-916869" y="3165568"/>
        <a:ext cx="2269969" cy="431294"/>
      </dsp:txXfrm>
    </dsp:sp>
    <dsp:sp modelId="{EC69A4F2-9406-4BDC-9880-ACA1832CB21A}">
      <dsp:nvSpPr>
        <dsp:cNvPr id="0" name=""/>
        <dsp:cNvSpPr/>
      </dsp:nvSpPr>
      <dsp:spPr>
        <a:xfrm>
          <a:off x="716690" y="1817774"/>
          <a:ext cx="1414644" cy="431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9</a:t>
          </a:r>
        </a:p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 dirty="0">
              <a:latin typeface="Arial Narrow" panose="020B0606020202030204" pitchFamily="34" charset="0"/>
            </a:rPr>
            <a:t>Équipe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716690" y="1817774"/>
        <a:ext cx="1414644" cy="431294"/>
      </dsp:txXfrm>
    </dsp:sp>
    <dsp:sp modelId="{D35E8310-EA41-4E39-967F-8AAD98E1CD93}">
      <dsp:nvSpPr>
        <dsp:cNvPr id="0" name=""/>
        <dsp:cNvSpPr/>
      </dsp:nvSpPr>
      <dsp:spPr>
        <a:xfrm>
          <a:off x="2414264" y="1548215"/>
          <a:ext cx="1414644" cy="4312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4 </a:t>
          </a:r>
          <a:r>
            <a:rPr lang="fr-FR" sz="1300" kern="1200" dirty="0">
              <a:latin typeface="Arial Narrow" panose="020B0606020202030204" pitchFamily="34" charset="0"/>
            </a:rPr>
            <a:t>coureurs </a:t>
          </a:r>
        </a:p>
      </dsp:txBody>
      <dsp:txXfrm>
        <a:off x="2414264" y="1548215"/>
        <a:ext cx="1414644" cy="431294"/>
      </dsp:txXfrm>
    </dsp:sp>
    <dsp:sp modelId="{664B4262-C614-4D2E-802E-FA8D1D80F8AE}">
      <dsp:nvSpPr>
        <dsp:cNvPr id="0" name=""/>
        <dsp:cNvSpPr/>
      </dsp:nvSpPr>
      <dsp:spPr>
        <a:xfrm>
          <a:off x="4111838" y="1278656"/>
          <a:ext cx="1414644" cy="4312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 dirty="0">
              <a:latin typeface="Arial Narrow" panose="020B0606020202030204" pitchFamily="34" charset="0"/>
            </a:rPr>
            <a:t>Binôme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4111838" y="1278656"/>
        <a:ext cx="1414644" cy="431294"/>
      </dsp:txXfrm>
    </dsp:sp>
    <dsp:sp modelId="{F8717301-4A76-4A4C-8D2C-975BFBC8DAE6}">
      <dsp:nvSpPr>
        <dsp:cNvPr id="0" name=""/>
        <dsp:cNvSpPr/>
      </dsp:nvSpPr>
      <dsp:spPr>
        <a:xfrm>
          <a:off x="4111838" y="1817774"/>
          <a:ext cx="1414644" cy="43129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 dirty="0">
              <a:latin typeface="Arial Narrow" panose="020B0606020202030204" pitchFamily="34" charset="0"/>
            </a:rPr>
            <a:t>Binôme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relayeur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4111838" y="1817774"/>
        <a:ext cx="1414644" cy="431294"/>
      </dsp:txXfrm>
    </dsp:sp>
    <dsp:sp modelId="{6032A036-5DA7-49B3-9E54-D8C9C54704B4}">
      <dsp:nvSpPr>
        <dsp:cNvPr id="0" name=""/>
        <dsp:cNvSpPr/>
      </dsp:nvSpPr>
      <dsp:spPr>
        <a:xfrm>
          <a:off x="2414264" y="2087333"/>
          <a:ext cx="1414644" cy="431294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       5 </a:t>
          </a:r>
          <a:r>
            <a:rPr lang="fr-FR" sz="1300" kern="1200" dirty="0">
              <a:latin typeface="Arial Narrow" panose="020B0606020202030204" pitchFamily="34" charset="0"/>
            </a:rPr>
            <a:t>rôles sociaux</a:t>
          </a:r>
        </a:p>
      </dsp:txBody>
      <dsp:txXfrm>
        <a:off x="2414264" y="2087333"/>
        <a:ext cx="1414644" cy="431294"/>
      </dsp:txXfrm>
    </dsp:sp>
    <dsp:sp modelId="{14255438-D813-4C52-ABAC-D4F223571385}">
      <dsp:nvSpPr>
        <dsp:cNvPr id="0" name=""/>
        <dsp:cNvSpPr/>
      </dsp:nvSpPr>
      <dsp:spPr>
        <a:xfrm>
          <a:off x="716690" y="3165568"/>
          <a:ext cx="1414644" cy="431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9</a:t>
          </a:r>
        </a:p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 dirty="0">
              <a:latin typeface="Arial Narrow" panose="020B0606020202030204" pitchFamily="34" charset="0"/>
            </a:rPr>
            <a:t>Équipe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716690" y="3165568"/>
        <a:ext cx="1414644" cy="431294"/>
      </dsp:txXfrm>
    </dsp:sp>
    <dsp:sp modelId="{A26B8290-1FE3-46CE-B7A0-8B8387A200C8}">
      <dsp:nvSpPr>
        <dsp:cNvPr id="0" name=""/>
        <dsp:cNvSpPr/>
      </dsp:nvSpPr>
      <dsp:spPr>
        <a:xfrm>
          <a:off x="2414264" y="2896009"/>
          <a:ext cx="1414644" cy="4312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4 </a:t>
          </a:r>
          <a:r>
            <a:rPr lang="fr-FR" sz="1300" b="0" kern="1200" dirty="0">
              <a:latin typeface="Arial Narrow" panose="020B0606020202030204" pitchFamily="34" charset="0"/>
            </a:rPr>
            <a:t>c</a:t>
          </a:r>
          <a:r>
            <a:rPr lang="fr-FR" sz="1300" b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oureurs</a:t>
          </a:r>
          <a:r>
            <a:rPr lang="fr-FR" sz="1300" b="1" kern="1200" dirty="0">
              <a:latin typeface="Arial Narrow" panose="020B0606020202030204" pitchFamily="34" charset="0"/>
            </a:rPr>
            <a:t> </a:t>
          </a:r>
        </a:p>
      </dsp:txBody>
      <dsp:txXfrm>
        <a:off x="2414264" y="2896009"/>
        <a:ext cx="1414644" cy="431294"/>
      </dsp:txXfrm>
    </dsp:sp>
    <dsp:sp modelId="{1C68A94A-7BE2-4536-BCA2-0E9CD637F461}">
      <dsp:nvSpPr>
        <dsp:cNvPr id="0" name=""/>
        <dsp:cNvSpPr/>
      </dsp:nvSpPr>
      <dsp:spPr>
        <a:xfrm>
          <a:off x="4111838" y="2626451"/>
          <a:ext cx="1414644" cy="4312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 dirty="0">
              <a:latin typeface="Arial Narrow" panose="020B0606020202030204" pitchFamily="34" charset="0"/>
            </a:rPr>
            <a:t>Binôme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4111838" y="2626451"/>
        <a:ext cx="1414644" cy="431294"/>
      </dsp:txXfrm>
    </dsp:sp>
    <dsp:sp modelId="{A895603C-5B25-4AD9-93A6-BCB6BDAE02CB}">
      <dsp:nvSpPr>
        <dsp:cNvPr id="0" name=""/>
        <dsp:cNvSpPr/>
      </dsp:nvSpPr>
      <dsp:spPr>
        <a:xfrm>
          <a:off x="4111838" y="3165568"/>
          <a:ext cx="1414644" cy="43129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 dirty="0">
              <a:latin typeface="Arial Narrow" panose="020B0606020202030204" pitchFamily="34" charset="0"/>
            </a:rPr>
            <a:t>Binôme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relayeur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4111838" y="3165568"/>
        <a:ext cx="1414644" cy="431294"/>
      </dsp:txXfrm>
    </dsp:sp>
    <dsp:sp modelId="{92825A32-B0E7-4963-9AC5-F5B95656DBDF}">
      <dsp:nvSpPr>
        <dsp:cNvPr id="0" name=""/>
        <dsp:cNvSpPr/>
      </dsp:nvSpPr>
      <dsp:spPr>
        <a:xfrm>
          <a:off x="2414264" y="3435127"/>
          <a:ext cx="1414644" cy="431294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       5 </a:t>
          </a:r>
          <a:r>
            <a:rPr lang="fr-FR" sz="1300" kern="1200" dirty="0">
              <a:latin typeface="Arial Narrow" panose="020B0606020202030204" pitchFamily="34" charset="0"/>
            </a:rPr>
            <a:t>rôles sociaux  </a:t>
          </a:r>
        </a:p>
      </dsp:txBody>
      <dsp:txXfrm>
        <a:off x="2414264" y="3435127"/>
        <a:ext cx="1414644" cy="431294"/>
      </dsp:txXfrm>
    </dsp:sp>
    <dsp:sp modelId="{83988E46-BC92-4BD6-99A6-712ED1007C78}">
      <dsp:nvSpPr>
        <dsp:cNvPr id="0" name=""/>
        <dsp:cNvSpPr/>
      </dsp:nvSpPr>
      <dsp:spPr>
        <a:xfrm>
          <a:off x="716690" y="4513363"/>
          <a:ext cx="1414644" cy="431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9</a:t>
          </a:r>
        </a:p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 dirty="0">
              <a:latin typeface="Arial Narrow" panose="020B0606020202030204" pitchFamily="34" charset="0"/>
            </a:rPr>
            <a:t>Équipe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③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716690" y="4513363"/>
        <a:ext cx="1414644" cy="431294"/>
      </dsp:txXfrm>
    </dsp:sp>
    <dsp:sp modelId="{1A2D2F58-60BF-492C-AA88-F6550FCFAC9B}">
      <dsp:nvSpPr>
        <dsp:cNvPr id="0" name=""/>
        <dsp:cNvSpPr/>
      </dsp:nvSpPr>
      <dsp:spPr>
        <a:xfrm>
          <a:off x="2414264" y="4243804"/>
          <a:ext cx="1414644" cy="4312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4</a:t>
          </a:r>
          <a:r>
            <a:rPr lang="fr-FR" sz="1300" kern="1200" dirty="0">
              <a:latin typeface="Arial Narrow" panose="020B0606020202030204" pitchFamily="34" charset="0"/>
            </a:rPr>
            <a:t> coureurs</a:t>
          </a:r>
        </a:p>
      </dsp:txBody>
      <dsp:txXfrm>
        <a:off x="2414264" y="4243804"/>
        <a:ext cx="1414644" cy="431294"/>
      </dsp:txXfrm>
    </dsp:sp>
    <dsp:sp modelId="{EBAF4176-B1DD-459E-8F87-DFAB0FD3CD8D}">
      <dsp:nvSpPr>
        <dsp:cNvPr id="0" name=""/>
        <dsp:cNvSpPr/>
      </dsp:nvSpPr>
      <dsp:spPr>
        <a:xfrm>
          <a:off x="4111838" y="3974245"/>
          <a:ext cx="1414644" cy="4312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kern="1200">
              <a:latin typeface="Arial Narrow" panose="020B0606020202030204" pitchFamily="34" charset="0"/>
            </a:rPr>
            <a:t>Binôme </a:t>
          </a:r>
          <a:r>
            <a:rPr lang="fr-FR" sz="1300" kern="120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①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4111838" y="3974245"/>
        <a:ext cx="1414644" cy="431294"/>
      </dsp:txXfrm>
    </dsp:sp>
    <dsp:sp modelId="{0B3F87A7-7902-4D86-BA0B-CA6EAC68D31C}">
      <dsp:nvSpPr>
        <dsp:cNvPr id="0" name=""/>
        <dsp:cNvSpPr/>
      </dsp:nvSpPr>
      <dsp:spPr>
        <a:xfrm>
          <a:off x="4111838" y="4513363"/>
          <a:ext cx="1414644" cy="43129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kern="1200" dirty="0">
              <a:latin typeface="Arial Narrow" panose="020B0606020202030204" pitchFamily="34" charset="0"/>
            </a:rPr>
            <a:t>Binôme </a:t>
          </a:r>
          <a:r>
            <a:rPr lang="fr-FR" sz="13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② relayeur</a:t>
          </a:r>
          <a:endParaRPr lang="fr-FR" sz="1300" kern="1200" dirty="0">
            <a:latin typeface="Arial Narrow" panose="020B0606020202030204" pitchFamily="34" charset="0"/>
          </a:endParaRPr>
        </a:p>
      </dsp:txBody>
      <dsp:txXfrm>
        <a:off x="4111838" y="4513363"/>
        <a:ext cx="1414644" cy="431294"/>
      </dsp:txXfrm>
    </dsp:sp>
    <dsp:sp modelId="{6500B2D0-288B-4883-9D29-4EE7B3C1EFD7}">
      <dsp:nvSpPr>
        <dsp:cNvPr id="0" name=""/>
        <dsp:cNvSpPr/>
      </dsp:nvSpPr>
      <dsp:spPr>
        <a:xfrm>
          <a:off x="2414264" y="4782921"/>
          <a:ext cx="1414644" cy="431294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300" b="1" kern="1200" dirty="0">
              <a:latin typeface="Arial Narrow" panose="020B0606020202030204" pitchFamily="34" charset="0"/>
            </a:rPr>
            <a:t>       5 </a:t>
          </a:r>
          <a:r>
            <a:rPr lang="fr-FR" sz="1300" kern="1200" dirty="0">
              <a:latin typeface="Arial Narrow" panose="020B0606020202030204" pitchFamily="34" charset="0"/>
            </a:rPr>
            <a:t>rôles sociaux</a:t>
          </a:r>
        </a:p>
      </dsp:txBody>
      <dsp:txXfrm>
        <a:off x="2414264" y="4782921"/>
        <a:ext cx="1414644" cy="431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56FD3-7F3B-443E-B4A5-12669759ED80}">
      <dsp:nvSpPr>
        <dsp:cNvPr id="0" name=""/>
        <dsp:cNvSpPr/>
      </dsp:nvSpPr>
      <dsp:spPr>
        <a:xfrm>
          <a:off x="2197185" y="1372"/>
          <a:ext cx="1863328" cy="1211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Départ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Arrivée </a:t>
          </a:r>
        </a:p>
      </dsp:txBody>
      <dsp:txXfrm>
        <a:off x="2256309" y="60496"/>
        <a:ext cx="1745080" cy="1092915"/>
      </dsp:txXfrm>
    </dsp:sp>
    <dsp:sp modelId="{5D15BA90-989A-4A24-856B-D12EC98D1674}">
      <dsp:nvSpPr>
        <dsp:cNvPr id="0" name=""/>
        <dsp:cNvSpPr/>
      </dsp:nvSpPr>
      <dsp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BE733-A7E2-4989-B9A0-404D3C0AA179}">
      <dsp:nvSpPr>
        <dsp:cNvPr id="0" name=""/>
        <dsp:cNvSpPr/>
      </dsp:nvSpPr>
      <dsp:spPr>
        <a:xfrm>
          <a:off x="3596714" y="2425427"/>
          <a:ext cx="1863328" cy="1211163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Pose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Dépose </a:t>
          </a:r>
        </a:p>
      </dsp:txBody>
      <dsp:txXfrm>
        <a:off x="3655838" y="2484551"/>
        <a:ext cx="1745080" cy="1092915"/>
      </dsp:txXfrm>
    </dsp:sp>
    <dsp:sp modelId="{ECFD0B36-4B7F-4DD9-B5A5-899DEB0BBAAE}">
      <dsp:nvSpPr>
        <dsp:cNvPr id="0" name=""/>
        <dsp:cNvSpPr/>
      </dsp:nvSpPr>
      <dsp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D30EF-1057-4F43-8F85-BC36984EF8E3}">
      <dsp:nvSpPr>
        <dsp:cNvPr id="0" name=""/>
        <dsp:cNvSpPr/>
      </dsp:nvSpPr>
      <dsp:spPr>
        <a:xfrm>
          <a:off x="635957" y="2425427"/>
          <a:ext cx="2186727" cy="121116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Activité physique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Intensité faible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Activité intellectuelle</a:t>
          </a:r>
          <a:endParaRPr lang="fr-FR" sz="1500" kern="1200" dirty="0"/>
        </a:p>
      </dsp:txBody>
      <dsp:txXfrm>
        <a:off x="695081" y="2484551"/>
        <a:ext cx="2068479" cy="1092915"/>
      </dsp:txXfrm>
    </dsp:sp>
    <dsp:sp modelId="{FD6C8EBB-A61E-4826-8673-B4922DDFCEA5}">
      <dsp:nvSpPr>
        <dsp:cNvPr id="0" name=""/>
        <dsp:cNvSpPr/>
      </dsp:nvSpPr>
      <dsp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56FD3-7F3B-443E-B4A5-12669759ED80}">
      <dsp:nvSpPr>
        <dsp:cNvPr id="0" name=""/>
        <dsp:cNvSpPr/>
      </dsp:nvSpPr>
      <dsp:spPr>
        <a:xfrm>
          <a:off x="2860652" y="1352"/>
          <a:ext cx="1170393" cy="1211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Départ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Arrivée </a:t>
          </a:r>
        </a:p>
      </dsp:txBody>
      <dsp:txXfrm>
        <a:off x="2917786" y="58486"/>
        <a:ext cx="1056125" cy="1096895"/>
      </dsp:txXfrm>
    </dsp:sp>
    <dsp:sp modelId="{5D15BA90-989A-4A24-856B-D12EC98D1674}">
      <dsp:nvSpPr>
        <dsp:cNvPr id="0" name=""/>
        <dsp:cNvSpPr/>
      </dsp:nvSpPr>
      <dsp:spPr>
        <a:xfrm>
          <a:off x="1517455" y="573077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BE733-A7E2-4989-B9A0-404D3C0AA179}">
      <dsp:nvSpPr>
        <dsp:cNvPr id="0" name=""/>
        <dsp:cNvSpPr/>
      </dsp:nvSpPr>
      <dsp:spPr>
        <a:xfrm>
          <a:off x="3596714" y="2425427"/>
          <a:ext cx="1863328" cy="1211163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Pose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Dépose </a:t>
          </a:r>
        </a:p>
      </dsp:txBody>
      <dsp:txXfrm>
        <a:off x="3655838" y="2484551"/>
        <a:ext cx="1745080" cy="1092915"/>
      </dsp:txXfrm>
    </dsp:sp>
    <dsp:sp modelId="{ECFD0B36-4B7F-4DD9-B5A5-899DEB0BBAAE}">
      <dsp:nvSpPr>
        <dsp:cNvPr id="0" name=""/>
        <dsp:cNvSpPr/>
      </dsp:nvSpPr>
      <dsp:spPr>
        <a:xfrm>
          <a:off x="151281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D30EF-1057-4F43-8F85-BC36984EF8E3}">
      <dsp:nvSpPr>
        <dsp:cNvPr id="0" name=""/>
        <dsp:cNvSpPr/>
      </dsp:nvSpPr>
      <dsp:spPr>
        <a:xfrm>
          <a:off x="635957" y="2425427"/>
          <a:ext cx="2186727" cy="121116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Activité physique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Intensité faible</a:t>
          </a:r>
        </a:p>
      </dsp:txBody>
      <dsp:txXfrm>
        <a:off x="695081" y="2484551"/>
        <a:ext cx="2068479" cy="1092915"/>
      </dsp:txXfrm>
    </dsp:sp>
    <dsp:sp modelId="{FD6C8EBB-A61E-4826-8673-B4922DDFCEA5}">
      <dsp:nvSpPr>
        <dsp:cNvPr id="0" name=""/>
        <dsp:cNvSpPr/>
      </dsp:nvSpPr>
      <dsp:spPr>
        <a:xfrm>
          <a:off x="1508659" y="57640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8AF34-A7FA-4302-A92C-9BF81CAAB5AB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700" kern="1200" dirty="0"/>
            <a:t>Départ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700" kern="1200" dirty="0"/>
            <a:t>Arrivée </a:t>
          </a:r>
        </a:p>
      </dsp:txBody>
      <dsp:txXfrm>
        <a:off x="2367808" y="46264"/>
        <a:ext cx="1360382" cy="851985"/>
      </dsp:txXfrm>
    </dsp:sp>
    <dsp:sp modelId="{31F26FB6-91C2-4BB8-A5FE-576A04B4B10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54A6A-E4A6-4BBA-BC91-A83717D565C1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700" kern="1200" dirty="0"/>
            <a:t>Pose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700" kern="1200" dirty="0"/>
            <a:t>Dépose </a:t>
          </a:r>
        </a:p>
      </dsp:txBody>
      <dsp:txXfrm>
        <a:off x="3927551" y="1606007"/>
        <a:ext cx="1360382" cy="851985"/>
      </dsp:txXfrm>
    </dsp:sp>
    <dsp:sp modelId="{8AD17CDF-8BBC-4EAC-A32A-AA061C23854C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98CA8-9D55-4107-BEF3-B7DA6E6140EC}">
      <dsp:nvSpPr>
        <dsp:cNvPr id="0" name=""/>
        <dsp:cNvSpPr/>
      </dsp:nvSpPr>
      <dsp:spPr>
        <a:xfrm>
          <a:off x="2218049" y="3119659"/>
          <a:ext cx="1659901" cy="94416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500" kern="1200" dirty="0"/>
            <a:t>Activité physique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dirty="0"/>
            <a:t>Intensité faible</a:t>
          </a:r>
        </a:p>
      </dsp:txBody>
      <dsp:txXfrm>
        <a:off x="2264139" y="3165749"/>
        <a:ext cx="1567721" cy="851985"/>
      </dsp:txXfrm>
    </dsp:sp>
    <dsp:sp modelId="{9C9AF1E5-E358-4DEE-99F1-E3E191F3968B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7909D-8CE7-4DE8-B513-83CC75C19B68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rgbClr val="66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700" kern="1200" dirty="0"/>
            <a:t>Activité intellectuelle</a:t>
          </a:r>
        </a:p>
      </dsp:txBody>
      <dsp:txXfrm>
        <a:off x="808065" y="1606007"/>
        <a:ext cx="1360382" cy="851985"/>
      </dsp:txXfrm>
    </dsp:sp>
    <dsp:sp modelId="{34A539F1-0CB4-4CB5-B52F-768D9D873DA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B32E-834D-4BE0-890C-70020A92C9E0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40D9-8AA8-4E70-89F1-0AE79E7D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INTERIEUR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32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E59F7-0987-7E42-9527-29BEA617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605148-F891-1A9C-0D7C-CF0331075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00BCE3-3210-029C-F43F-CFF66ED97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Reconnaissance : </a:t>
            </a:r>
            <a:r>
              <a:rPr lang="fr-FR" dirty="0"/>
              <a:t>effectuer le parcours ensemble avant l’épreuve puis 2 groupes tournants sur parcours en aveugle et tir à l’arc.</a:t>
            </a:r>
          </a:p>
          <a:p>
            <a:r>
              <a:rPr lang="fr-FR" b="1" dirty="0"/>
              <a:t>Installation : </a:t>
            </a:r>
            <a:r>
              <a:rPr lang="fr-FR" b="0" dirty="0"/>
              <a:t>2 zones d’échange pour les trinômes</a:t>
            </a:r>
          </a:p>
          <a:p>
            <a:r>
              <a:rPr lang="fr-FR" b="1" dirty="0"/>
              <a:t>Epreuve :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binôme effectue une boucle et passe le relais au second. Noter l’ordre d’arrivée des binômes.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Recommencer avec les </a:t>
            </a:r>
            <a:r>
              <a:rPr lang="fr-FR" i="1" dirty="0"/>
              <a:t>coups d’pouce </a:t>
            </a:r>
            <a:r>
              <a:rPr lang="fr-FR" dirty="0"/>
              <a:t>et </a:t>
            </a:r>
            <a:r>
              <a:rPr lang="fr-FR" i="1" dirty="0"/>
              <a:t>coups d’éclat tirés au sort (1 carte de chaque et l’équipe concernée effectue son choix)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7CBD16-6F80-1BD4-9E5E-8E76155D6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85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C6F7-1ED4-3379-5D01-F1C9E1BE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412829-9179-8129-6FE2-1A548DA8D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44E663-BB19-94D7-C64C-27B4EF692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ACTIVITE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faible </a:t>
            </a:r>
            <a:r>
              <a:rPr lang="fr-FR" b="0" dirty="0">
                <a:sym typeface="Wingdings" panose="05000000000000000000" pitchFamily="2" charset="2"/>
              </a:rPr>
              <a:t> marche lente, pétanque, tâches ménagères, petit bricolage, petit jardinage, etc.</a:t>
            </a:r>
            <a:endParaRPr lang="fr-F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modérée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légère augmentation du rythme cardiaque et un faible essoufflement. Il est possible de parler. Ex. : marche rapide, vélo de loisir,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élevée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augmentation importante du rythme cardiaque et un essoufflement élevé. Il est difficile de parler. EX. : sports collectifs, jogging, etc.)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2D50EB-CF85-6353-C156-C7A5E702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2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D933A-0E2A-48B7-CB55-10DF4019D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3121B7-E0A3-4986-98F1-54DFF9054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832CE4-6F0B-1894-FB63-6CC78ABB8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ACTIVITE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faible </a:t>
            </a:r>
            <a:r>
              <a:rPr lang="fr-FR" b="0" dirty="0">
                <a:sym typeface="Wingdings" panose="05000000000000000000" pitchFamily="2" charset="2"/>
              </a:rPr>
              <a:t> marche lente, pétanque, tâches ménagères, petit bricolage, petit jardinage, etc.</a:t>
            </a:r>
            <a:endParaRPr lang="fr-F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modérée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légère augmentation du rythme cardiaque et un faible essoufflement. Il est possible de parler. Ex. : marche rapide, vélo de loisir,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élevée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augmentation importante du rythme cardiaque et un essoufflement élevé. Il est difficile de parler. EX. : sports collectifs, jogging, etc.)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D24164-7633-4224-1364-C92A33B5A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04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ACTIVITE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faible </a:t>
            </a:r>
            <a:r>
              <a:rPr lang="fr-FR" b="0" dirty="0">
                <a:sym typeface="Wingdings" panose="05000000000000000000" pitchFamily="2" charset="2"/>
              </a:rPr>
              <a:t> marche lente, pétanque, tâches ménagères, petit bricolage, petit jardinage, etc.</a:t>
            </a:r>
            <a:endParaRPr lang="fr-F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modérée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légère augmentation du rythme cardiaque et un faible essoufflement. Il est possible de parler. Ex. : marche rapide, vélo de loisir,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élevée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augmentation importante du rythme cardiaque et un essoufflement élevé. Il est difficile de parler. EX. : sports collectifs, jogging, etc.)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1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Défi </a:t>
            </a:r>
            <a:r>
              <a:rPr lang="fr-FR" b="1" dirty="0" err="1"/>
              <a:t>coopétitif</a:t>
            </a:r>
            <a:r>
              <a:rPr lang="fr-FR" b="1" dirty="0"/>
              <a:t> : </a:t>
            </a:r>
            <a:r>
              <a:rPr lang="fr-FR" dirty="0"/>
              <a:t>proposition par les équipes non concernées ou cartes tirées au sort.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5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Tirage au sort du mode de déplacement</a:t>
            </a:r>
          </a:p>
          <a:p>
            <a:r>
              <a:rPr lang="fr-FR" b="1" dirty="0"/>
              <a:t>Matériel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Échasses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Chambres à air (entraves membres inférieurs)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Masques noirs + chambres à air (liens)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Ballons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Frisbees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caisses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03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 type d’obstacle en plusieurs exemplaires ou obstacles différents.</a:t>
            </a:r>
          </a:p>
          <a:p>
            <a:r>
              <a:rPr lang="fr-FR" b="1" dirty="0"/>
              <a:t>Matériel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Slalom : </a:t>
            </a:r>
            <a:r>
              <a:rPr lang="fr-FR" dirty="0"/>
              <a:t>coupelles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Zones au sol : </a:t>
            </a:r>
            <a:r>
              <a:rPr lang="fr-FR" dirty="0"/>
              <a:t>rubalise + piquets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/>
              <a:t>Haies / portes : </a:t>
            </a:r>
            <a:r>
              <a:rPr lang="fr-FR" dirty="0"/>
              <a:t>cônes + jalons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Cerceaux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997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dirty="0"/>
              <a:t>Scores : nombre de réussites sur N tirs / lancers</a:t>
            </a:r>
          </a:p>
          <a:p>
            <a:r>
              <a:rPr lang="fr-FR" sz="2000" b="1" dirty="0"/>
              <a:t>Commentaire – </a:t>
            </a:r>
            <a:r>
              <a:rPr lang="fr-FR" sz="2000" b="0" dirty="0"/>
              <a:t>En fonction de l’enjeu : 6 activités au choix ou 6 fois la même activité.</a:t>
            </a:r>
          </a:p>
          <a:p>
            <a:r>
              <a:rPr lang="fr-FR" sz="2000" b="1" dirty="0"/>
              <a:t>Activités – </a:t>
            </a:r>
            <a:r>
              <a:rPr lang="fr-FR" sz="2000" b="0" dirty="0"/>
              <a:t>Sur la base du processus d’apprentissage moteur : équilibration, dissociation, coordination, (automatisation).</a:t>
            </a:r>
          </a:p>
          <a:p>
            <a:r>
              <a:rPr lang="fr-FR" sz="2000" b="1" dirty="0"/>
              <a:t>Matériel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b="0" dirty="0"/>
              <a:t>Anneaux + rubalise + piquets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b="0" dirty="0"/>
              <a:t>Sarbacanes + cibles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b="0" dirty="0"/>
              <a:t>Arcs + cibles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b="0" dirty="0"/>
              <a:t>Chaises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b="0" dirty="0"/>
              <a:t>Balles, ballons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2000" b="0" dirty="0"/>
          </a:p>
          <a:p>
            <a:endParaRPr lang="fr-FR" sz="2000" b="1" kern="1200" dirty="0">
              <a:solidFill>
                <a:srgbClr val="A02B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030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Être capable de se concentrer. Conserver sa lucidité. Gérer le stress et la fatigue.</a:t>
            </a:r>
          </a:p>
          <a:p>
            <a:r>
              <a:rPr lang="fr-FR" b="1" dirty="0"/>
              <a:t>Thèmes : </a:t>
            </a:r>
            <a:r>
              <a:rPr lang="fr-FR" dirty="0"/>
              <a:t>Alimentation, Activité physique, Santé, DD, 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https://lichess.org/learn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https://dorebu.fr/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Matériel : </a:t>
            </a:r>
            <a:r>
              <a:rPr lang="fr-FR" b="0" dirty="0"/>
              <a:t>TANGRAM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7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INTERIEUR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38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FDF1-5908-880A-EE54-C7FD958DB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F32CDA-C36B-99A4-FB6F-56500BAF9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1BD959-E516-F143-C15F-06E50FA4C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EXTERIEUR</a:t>
            </a:r>
          </a:p>
          <a:p>
            <a:r>
              <a:rPr lang="fr-FR" b="1" dirty="0"/>
              <a:t>ACTIVITE PHYSIQUE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/>
              <a:t>Intensité faible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modérée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légère augmentation du rythme cardiaque et un faible essoufflement. Il est possible de parler.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élevée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augmentation importante du rythme cardiaque et un essoufflement élevé. Il est difficile de parler.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F7318-5D55-8076-3BA1-C48C3479E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84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F81F7-EC27-B343-C9EE-D1684D08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AD3AB8-0567-55A6-D999-F4BFC8096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2876D3-8311-AF14-402F-C7152A15B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EXTERIEUR</a:t>
            </a:r>
          </a:p>
          <a:p>
            <a:r>
              <a:rPr lang="fr-FR" b="1" dirty="0"/>
              <a:t>ACTIVITE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faible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modérée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légère augmentation du rythme cardiaque et un faible essoufflement. Il est possible de parler.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élevée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augmentation importante du rythme cardiaque et un essoufflement élevé. Il est difficile de parler.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79D2D1-1A46-178D-81EB-8059DA53D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22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Usep42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½ journée </a:t>
            </a:r>
            <a:r>
              <a:rPr lang="fr-FR" dirty="0">
                <a:sym typeface="Wingdings" panose="05000000000000000000" pitchFamily="2" charset="2"/>
              </a:rPr>
              <a:t> Ateliers tournants avec 1 enchaînement - entraînement, découverte - (3 x 25 min) + Défi collectif (30 min)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2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BA23D-6C7E-DD8A-3A19-5EE2CAFC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5B594D-7D79-D803-47ED-6D6DC979C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D14708-50B7-C6A4-B363-5DC7BE31E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ACTIVITE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faible </a:t>
            </a:r>
            <a:r>
              <a:rPr lang="fr-FR" b="0" dirty="0">
                <a:sym typeface="Wingdings" panose="05000000000000000000" pitchFamily="2" charset="2"/>
              </a:rPr>
              <a:t> marche lente, pétanque, tâches ménagères, petit bricolage, petit jardinage, etc.</a:t>
            </a:r>
            <a:endParaRPr lang="fr-F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modérée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légère augmentation du rythme cardiaque et un faible essoufflement. Il est possible de parler. Ex. : marche rapide, vélo de loisir,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Intensité élevée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augmentation importante du rythme cardiaque et un essoufflement élevé. Il est difficile de parler. EX. : sports collectifs, jogging, etc.)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F22257-3D92-46EB-3C08-C59C3F1A0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18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F07AA-D82B-F976-39DB-2B3C3269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1F39DA-C23C-AD35-2CB4-D590CA061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8B16D4-A469-BAD9-50FC-431170B62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dirty="0"/>
              <a:t>Reconnaissance : </a:t>
            </a:r>
            <a:r>
              <a:rPr lang="fr-FR" sz="2000" dirty="0"/>
              <a:t>effectuer le parcours ensemble avant l’épreuve.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/>
              <a:t>Installation : </a:t>
            </a:r>
            <a:r>
              <a:rPr lang="fr-FR" sz="2000" b="0" dirty="0"/>
              <a:t>2 zones d’échange pour les trinômes</a:t>
            </a:r>
          </a:p>
          <a:p>
            <a:r>
              <a:rPr lang="fr-FR" sz="2000" b="1" dirty="0"/>
              <a:t>Epreuve 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Le 1</a:t>
            </a:r>
            <a:r>
              <a:rPr lang="fr-FR" sz="2000" baseline="30000" dirty="0"/>
              <a:t>er</a:t>
            </a:r>
            <a:r>
              <a:rPr lang="fr-FR" sz="2000" dirty="0"/>
              <a:t> binôme effectue une boucle et passe le relais au second. Chronométrer le temps réalisé à l’arrivée du second relais.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Recommencer pour améliorer le temps du 1</a:t>
            </a:r>
            <a:r>
              <a:rPr lang="fr-FR" sz="2000" baseline="30000" dirty="0"/>
              <a:t>er</a:t>
            </a:r>
            <a:r>
              <a:rPr lang="fr-FR" sz="2000" dirty="0"/>
              <a:t> passage.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B41610-5FDF-E9BB-3FAE-748D04E93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52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C9BC-B522-E9E4-7893-C9FD7144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41AAD4-BF2D-A9E3-DB69-6027336CE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8234B6F-AA9C-E879-0498-A8C115723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8204BE-01D9-C445-D1BD-6F3DA1F81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3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0F6AC-ED6B-93E9-828C-1718E2484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59A377-F91F-4DFD-E699-FA5B90C49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43C508-FBB3-8F42-7212-B669782D5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dirty="0"/>
              <a:t>Reconnaissance : </a:t>
            </a:r>
            <a:r>
              <a:rPr lang="fr-FR" sz="2000" dirty="0"/>
              <a:t>effectuer le parcours ensemble avant l’épreuve.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/>
              <a:t>Installation : </a:t>
            </a:r>
            <a:r>
              <a:rPr lang="fr-FR" sz="2000" b="0" dirty="0"/>
              <a:t>2 zones d’échange pour les trinômes</a:t>
            </a:r>
          </a:p>
          <a:p>
            <a:r>
              <a:rPr lang="fr-FR" sz="2000" b="1" dirty="0"/>
              <a:t>Epreuve 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Le 1</a:t>
            </a:r>
            <a:r>
              <a:rPr lang="fr-FR" sz="2000" baseline="30000" dirty="0"/>
              <a:t>er</a:t>
            </a:r>
            <a:r>
              <a:rPr lang="fr-FR" sz="2000" dirty="0"/>
              <a:t> binôme effectue une boucle et passe le relais au second. Chronométrer le temps réalisé à l’arrivée du second relais.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Recommencer pour améliorer le temps du 1</a:t>
            </a:r>
            <a:r>
              <a:rPr lang="fr-FR" sz="2000" baseline="30000" dirty="0"/>
              <a:t>er</a:t>
            </a:r>
            <a:r>
              <a:rPr lang="fr-FR" sz="2000" dirty="0"/>
              <a:t> passage.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4AD7D8-FB64-71DF-A907-1D99D1501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40D9-8AA8-4E70-89F1-0AE79E7DF1A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05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Graphique, 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AB30A00A-407A-7C09-D443-96B1D8BAB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" y="0"/>
            <a:ext cx="961098" cy="6858000"/>
          </a:xfrm>
          <a:prstGeom prst="rect">
            <a:avLst/>
          </a:prstGeom>
        </p:spPr>
      </p:pic>
      <p:pic>
        <p:nvPicPr>
          <p:cNvPr id="10" name="Image 9" descr="Une image contenant graphisme, Graphiqu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1E4EB80A-17A1-1B76-E1F7-AADF6EE9C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51" y="136524"/>
            <a:ext cx="961098" cy="4961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76CB86-1E16-7CB4-D9C3-EAD7707E81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8" y="6498000"/>
            <a:ext cx="3432105" cy="36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1D6E761-2031-A2A9-CC0E-2AEFF12E2932}"/>
              </a:ext>
            </a:extLst>
          </p:cNvPr>
          <p:cNvSpPr txBox="1"/>
          <p:nvPr userDrawn="1"/>
        </p:nvSpPr>
        <p:spPr>
          <a:xfrm>
            <a:off x="4574219" y="6537416"/>
            <a:ext cx="4569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Charte d’organisation des rencontres</a:t>
            </a:r>
          </a:p>
        </p:txBody>
      </p:sp>
    </p:spTree>
    <p:extLst>
      <p:ext uri="{BB962C8B-B14F-4D97-AF65-F5344CB8AC3E}">
        <p14:creationId xmlns:p14="http://schemas.microsoft.com/office/powerpoint/2010/main" val="420676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8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77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365126"/>
            <a:ext cx="7102136" cy="735705"/>
          </a:xfrm>
          <a:noFill/>
          <a:ln>
            <a:solidFill>
              <a:srgbClr val="DCEAF7"/>
            </a:solidFill>
          </a:ln>
        </p:spPr>
        <p:txBody>
          <a:bodyPr>
            <a:normAutofit/>
          </a:bodyPr>
          <a:lstStyle>
            <a:lvl1pPr marL="0" indent="0">
              <a:defRPr sz="3600" b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72" y="1411550"/>
            <a:ext cx="7947178" cy="4765413"/>
          </a:xfrm>
        </p:spPr>
        <p:txBody>
          <a:bodyPr/>
          <a:lstStyle>
            <a:lvl1pPr marL="0" indent="0">
              <a:buNone/>
              <a:defRPr lang="fr-FR" sz="2400" b="1" kern="1200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marL="266700" indent="-228600">
              <a:defRPr lang="fr-FR" sz="1800" i="1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266700" indent="223838">
              <a:defRPr sz="1400">
                <a:latin typeface="Arial Narrow" panose="020B0606020202030204" pitchFamily="34" charset="0"/>
              </a:defRPr>
            </a:lvl3pPr>
            <a:lvl4pPr marL="719138" indent="-228600">
              <a:tabLst>
                <a:tab pos="444500" algn="l"/>
              </a:tabLst>
              <a:defRPr sz="1400">
                <a:latin typeface="Arial Narrow" panose="020B0606020202030204" pitchFamily="34" charset="0"/>
              </a:defRPr>
            </a:lvl4pPr>
            <a:lvl5pPr marL="719138" indent="212725">
              <a:tabLst>
                <a:tab pos="719138" algn="l"/>
              </a:tabLst>
              <a:defRPr sz="1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BF0D24-0765-C6D4-E5A4-41B9C61247C9}"/>
              </a:ext>
            </a:extLst>
          </p:cNvPr>
          <p:cNvSpPr txBox="1"/>
          <p:nvPr userDrawn="1"/>
        </p:nvSpPr>
        <p:spPr>
          <a:xfrm>
            <a:off x="568172" y="6433643"/>
            <a:ext cx="4176000" cy="340519"/>
          </a:xfrm>
          <a:prstGeom prst="roundRect">
            <a:avLst/>
          </a:prstGeom>
          <a:noFill/>
          <a:ln>
            <a:solidFill>
              <a:srgbClr val="DCEA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fr-FR" sz="1400" b="1" dirty="0" err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Usep</a:t>
            </a:r>
            <a:r>
              <a:rPr lang="fr-FR" sz="1400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n-ea"/>
                <a:cs typeface="+mn-cs"/>
              </a:rPr>
              <a:t>,</a:t>
            </a:r>
            <a:r>
              <a:rPr lang="fr-FR" sz="1400" b="1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j-ea"/>
                <a:cs typeface="+mj-cs"/>
              </a:rPr>
              <a:t>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</a:rPr>
              <a:t>le sport scolaire pour bien grandir ensemble !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B2A8D69E-86E1-1A6D-E71D-B41A2E82A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40" y="221942"/>
            <a:ext cx="1091348" cy="8788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34F55C-BC47-6CA0-B233-E8FDDFCB9200}"/>
              </a:ext>
            </a:extLst>
          </p:cNvPr>
          <p:cNvSpPr txBox="1"/>
          <p:nvPr userDrawn="1"/>
        </p:nvSpPr>
        <p:spPr>
          <a:xfrm>
            <a:off x="5272899" y="6466385"/>
            <a:ext cx="3699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RSA disciplines </a:t>
            </a:r>
            <a:r>
              <a:rPr lang="fr-FR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enchaînées au Cycle 2</a:t>
            </a:r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C272B3A1-6FB6-16BB-32BA-C6193225F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44788" y="3457425"/>
            <a:ext cx="6444000" cy="2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5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5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2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62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2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17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A2A4-A997-434F-90D8-001056A99385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2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1.png"/><Relationship Id="rId26" Type="http://schemas.openxmlformats.org/officeDocument/2006/relationships/image" Target="../media/image52.png"/><Relationship Id="rId3" Type="http://schemas.openxmlformats.org/officeDocument/2006/relationships/image" Target="../media/image40.png"/><Relationship Id="rId21" Type="http://schemas.openxmlformats.org/officeDocument/2006/relationships/image" Target="../media/image47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20" Type="http://schemas.openxmlformats.org/officeDocument/2006/relationships/hyperlink" Target="https://docs.google.com/presentation/d/13-vlr8dH0X-odDIIS9tioAOBkIFjoLs1/edit?usp=drive_link&amp;ouid=115441624205362405266&amp;rtpof=true&amp;sd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36.png"/><Relationship Id="rId23" Type="http://schemas.openxmlformats.org/officeDocument/2006/relationships/image" Target="../media/image49.png"/><Relationship Id="rId10" Type="http://schemas.openxmlformats.org/officeDocument/2006/relationships/image" Target="../media/image32.png"/><Relationship Id="rId19" Type="http://schemas.openxmlformats.org/officeDocument/2006/relationships/image" Target="../media/image42.png"/><Relationship Id="rId4" Type="http://schemas.openxmlformats.org/officeDocument/2006/relationships/image" Target="../media/image45.png"/><Relationship Id="rId9" Type="http://schemas.openxmlformats.org/officeDocument/2006/relationships/image" Target="../media/image31.svg"/><Relationship Id="rId14" Type="http://schemas.openxmlformats.org/officeDocument/2006/relationships/hyperlink" Target="https://docs.google.com/presentation/d/1coJ9hX2Cy_Rac7tnFYRQiH6hDn-WDdi_/edit?usp=drive_link&amp;ouid=115441624205362405266&amp;rtpof=true&amp;sd=true" TargetMode="External"/><Relationship Id="rId2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1.png"/><Relationship Id="rId26" Type="http://schemas.openxmlformats.org/officeDocument/2006/relationships/image" Target="../media/image56.png"/><Relationship Id="rId3" Type="http://schemas.openxmlformats.org/officeDocument/2006/relationships/image" Target="../media/image40.png"/><Relationship Id="rId21" Type="http://schemas.openxmlformats.org/officeDocument/2006/relationships/image" Target="../media/image55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png"/><Relationship Id="rId20" Type="http://schemas.openxmlformats.org/officeDocument/2006/relationships/hyperlink" Target="https://drive.google.com/file/d/1-WBqpmMaxodghNqfKAy1O34ap03MpBVA/view?usp=driv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51.png"/><Relationship Id="rId5" Type="http://schemas.openxmlformats.org/officeDocument/2006/relationships/image" Target="../media/image54.png"/><Relationship Id="rId15" Type="http://schemas.openxmlformats.org/officeDocument/2006/relationships/image" Target="../media/image37.png"/><Relationship Id="rId23" Type="http://schemas.openxmlformats.org/officeDocument/2006/relationships/image" Target="../media/image50.png"/><Relationship Id="rId28" Type="http://schemas.microsoft.com/office/2007/relationships/hdphoto" Target="../media/hdphoto1.wdp"/><Relationship Id="rId10" Type="http://schemas.openxmlformats.org/officeDocument/2006/relationships/image" Target="../media/image32.png"/><Relationship Id="rId19" Type="http://schemas.openxmlformats.org/officeDocument/2006/relationships/image" Target="../media/image42.png"/><Relationship Id="rId4" Type="http://schemas.openxmlformats.org/officeDocument/2006/relationships/image" Target="../media/image53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8.png"/><Relationship Id="rId27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2.png"/><Relationship Id="rId18" Type="http://schemas.openxmlformats.org/officeDocument/2006/relationships/image" Target="../media/image4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1.sv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43.png"/><Relationship Id="rId10" Type="http://schemas.openxmlformats.org/officeDocument/2006/relationships/image" Target="../media/image2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2.png"/><Relationship Id="rId18" Type="http://schemas.openxmlformats.org/officeDocument/2006/relationships/image" Target="../media/image4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1.sv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43.png"/><Relationship Id="rId10" Type="http://schemas.openxmlformats.org/officeDocument/2006/relationships/image" Target="../media/image29.svg"/><Relationship Id="rId4" Type="http://schemas.openxmlformats.org/officeDocument/2006/relationships/diagramLayout" Target="../diagrams/layout5.xml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.svg"/><Relationship Id="rId18" Type="http://schemas.openxmlformats.org/officeDocument/2006/relationships/image" Target="../media/image5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4.pn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1.svg"/><Relationship Id="rId10" Type="http://schemas.openxmlformats.org/officeDocument/2006/relationships/image" Target="../media/image28.png"/><Relationship Id="rId19" Type="http://schemas.openxmlformats.org/officeDocument/2006/relationships/image" Target="../media/image59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43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2.png"/><Relationship Id="rId3" Type="http://schemas.openxmlformats.org/officeDocument/2006/relationships/image" Target="../media/image54.png"/><Relationship Id="rId7" Type="http://schemas.openxmlformats.org/officeDocument/2006/relationships/image" Target="../media/image61.jp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41.png"/><Relationship Id="rId10" Type="http://schemas.openxmlformats.org/officeDocument/2006/relationships/image" Target="../media/image14.png"/><Relationship Id="rId4" Type="http://schemas.openxmlformats.org/officeDocument/2006/relationships/image" Target="../media/image40.png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5.png"/><Relationship Id="rId10" Type="http://schemas.openxmlformats.org/officeDocument/2006/relationships/image" Target="../media/image71.jpg"/><Relationship Id="rId4" Type="http://schemas.openxmlformats.org/officeDocument/2006/relationships/image" Target="../media/image68.jp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hyperlink" Target="https://crusepaura12.netboard.me/disciplinesench/?tab=970727" TargetMode="External"/><Relationship Id="rId21" Type="http://schemas.openxmlformats.org/officeDocument/2006/relationships/image" Target="../media/image88.png"/><Relationship Id="rId7" Type="http://schemas.openxmlformats.org/officeDocument/2006/relationships/image" Target="../media/image1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sv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43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47.png"/><Relationship Id="rId3" Type="http://schemas.openxmlformats.org/officeDocument/2006/relationships/hyperlink" Target="https://crusepaura12.netboard.me/disciplinesench/?tab=970730" TargetMode="External"/><Relationship Id="rId7" Type="http://schemas.openxmlformats.org/officeDocument/2006/relationships/image" Target="../media/image91.svg"/><Relationship Id="rId12" Type="http://schemas.openxmlformats.org/officeDocument/2006/relationships/image" Target="../media/image95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teteamodeler.ouest-france.fr/dossier/jeux/jeu-fil-mel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55.png"/><Relationship Id="rId15" Type="http://schemas.openxmlformats.org/officeDocument/2006/relationships/image" Target="../media/image96.png"/><Relationship Id="rId10" Type="http://schemas.openxmlformats.org/officeDocument/2006/relationships/image" Target="../media/image93.png"/><Relationship Id="rId4" Type="http://schemas.openxmlformats.org/officeDocument/2006/relationships/hyperlink" Target="https://lululataupe.com/imprimerie/jeux-d-observation/tangrams/588-tangram-modeles-personnages-traits" TargetMode="External"/><Relationship Id="rId9" Type="http://schemas.openxmlformats.org/officeDocument/2006/relationships/hyperlink" Target="https://dorebu.fr/" TargetMode="External"/><Relationship Id="rId14" Type="http://schemas.openxmlformats.org/officeDocument/2006/relationships/hyperlink" Target="https://musclez-votre-cerveau.fr/entrainements/entrainements-de-calcul-mental/quelle-est-la-valeur-de-la-frai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oardme-cf1.s3.amazonaws.com/published/82899/files/36badc2ae805d8c05c8d363586bd5c78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netboardme-cf1.s3.amazonaws.com/published/82899/files/64259d2405a02a4a0343d031123ae9e5.pdf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netboardme-cf1.s3.amazonaws.com/published/82899/files/64259d2405a02a4a0343d031123ae9e5.pdf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drive.google.com/drive/folders/1rOzgPyVh_XZZilv5Z1TEvFixqbHOyB5w?usp=drive_link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7.png"/><Relationship Id="rId5" Type="http://schemas.openxmlformats.org/officeDocument/2006/relationships/diagramData" Target="../diagrams/data3.xml"/><Relationship Id="rId10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3.png"/><Relationship Id="rId3" Type="http://schemas.openxmlformats.org/officeDocument/2006/relationships/hyperlink" Target="https://drive.google.com/drive/folders/1CZStp-ZpVSKGDUIDr3dQbJVDNkPxZ1sv?usp=drive_link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png"/><Relationship Id="rId23" Type="http://schemas.openxmlformats.org/officeDocument/2006/relationships/image" Target="../media/image44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128EAE-BA31-7D8D-E8CB-12F3E80735FB}"/>
              </a:ext>
            </a:extLst>
          </p:cNvPr>
          <p:cNvSpPr/>
          <p:nvPr/>
        </p:nvSpPr>
        <p:spPr>
          <a:xfrm>
            <a:off x="1939858" y="190069"/>
            <a:ext cx="47208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7200" b="1" dirty="0">
                <a:ln w="0"/>
                <a:gradFill flip="none" rotWithShape="1">
                  <a:gsLst>
                    <a:gs pos="0">
                      <a:srgbClr val="92D050"/>
                    </a:gs>
                    <a:gs pos="100000">
                      <a:srgbClr val="0070C0"/>
                    </a:gs>
                  </a:gsLst>
                  <a:lin ang="5400000" scaled="1"/>
                  <a:tileRect/>
                </a:gradFill>
                <a:latin typeface="Bauhaus" pitchFamily="2" charset="0"/>
              </a:rPr>
              <a:t>Disciplines</a:t>
            </a:r>
            <a:br>
              <a:rPr lang="fr-FR" sz="7200" b="1" dirty="0">
                <a:ln w="0"/>
                <a:gradFill flip="none" rotWithShape="1">
                  <a:gsLst>
                    <a:gs pos="0">
                      <a:srgbClr val="92D050"/>
                    </a:gs>
                    <a:gs pos="100000">
                      <a:srgbClr val="0070C0"/>
                    </a:gs>
                  </a:gsLst>
                  <a:lin ang="5400000" scaled="1"/>
                  <a:tileRect/>
                </a:gradFill>
                <a:latin typeface="Bauhaus" pitchFamily="2" charset="0"/>
              </a:rPr>
            </a:br>
            <a:r>
              <a:rPr lang="fr-FR" sz="7200" b="1" dirty="0">
                <a:ln w="0"/>
                <a:gradFill flip="none" rotWithShape="1">
                  <a:gsLst>
                    <a:gs pos="0">
                      <a:srgbClr val="92D050"/>
                    </a:gs>
                    <a:gs pos="100000">
                      <a:srgbClr val="0070C0"/>
                    </a:gs>
                  </a:gsLst>
                  <a:lin ang="5400000" scaled="1"/>
                  <a:tileRect/>
                </a:gradFill>
                <a:latin typeface="Bauhaus" pitchFamily="2" charset="0"/>
              </a:rPr>
              <a:t>enchaînées</a:t>
            </a:r>
            <a:endParaRPr lang="fr-FR" sz="7200" b="1" dirty="0">
              <a:ln w="0"/>
              <a:gradFill flip="none" rotWithShape="1">
                <a:gsLst>
                  <a:gs pos="0">
                    <a:srgbClr val="92D050"/>
                  </a:gs>
                  <a:gs pos="100000">
                    <a:srgbClr val="0070C0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DF2D63-F4DA-C213-D5B6-41B81FEADF6C}"/>
              </a:ext>
            </a:extLst>
          </p:cNvPr>
          <p:cNvSpPr txBox="1"/>
          <p:nvPr/>
        </p:nvSpPr>
        <p:spPr>
          <a:xfrm>
            <a:off x="4078118" y="2340868"/>
            <a:ext cx="252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Cycle 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3F5AA98-FD14-3AD3-1924-1C4CEE74EAD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356430" y="2726279"/>
            <a:ext cx="3188733" cy="3348425"/>
            <a:chOff x="3004119" y="1380214"/>
            <a:chExt cx="3839111" cy="4031374"/>
          </a:xfrm>
        </p:grpSpPr>
        <p:pic>
          <p:nvPicPr>
            <p:cNvPr id="7" name="Image 6" descr="Une image contenant dessin humoristique, clipart, dessin, art&#10;&#10;Le contenu généré par l’IA peut être incorrect.">
              <a:extLst>
                <a:ext uri="{FF2B5EF4-FFF2-40B4-BE49-F238E27FC236}">
                  <a16:creationId xmlns:a16="http://schemas.microsoft.com/office/drawing/2014/main" id="{8B9A540C-7D8A-1FF0-4609-A1F84943F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4119" y="1896372"/>
              <a:ext cx="3839111" cy="3515216"/>
            </a:xfrm>
            <a:prstGeom prst="rect">
              <a:avLst/>
            </a:prstGeom>
          </p:spPr>
        </p:pic>
        <p:pic>
          <p:nvPicPr>
            <p:cNvPr id="8" name="Image 7" descr="Une image contenant clipart, dessin humoristique, halloween, illustration&#10;&#10;Le contenu généré par l’IA peut être incorrect.">
              <a:extLst>
                <a:ext uri="{FF2B5EF4-FFF2-40B4-BE49-F238E27FC236}">
                  <a16:creationId xmlns:a16="http://schemas.microsoft.com/office/drawing/2014/main" id="{2FB455C4-4592-2747-9B8E-726D551A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65" y="1380214"/>
              <a:ext cx="1920671" cy="1523031"/>
            </a:xfrm>
            <a:prstGeom prst="rect">
              <a:avLst/>
            </a:prstGeom>
          </p:spPr>
        </p:pic>
      </p:grpSp>
      <p:pic>
        <p:nvPicPr>
          <p:cNvPr id="9" name="Image 8" descr="Une image contenant clipart, dessin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7496000-1EEC-D6F2-2307-DE630C3A5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8259" y="2762699"/>
            <a:ext cx="2708478" cy="30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C600C-B8C9-934D-8891-CF155A1A0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007208B2-73F3-1F55-A04F-2267BFF8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3261" y="2588639"/>
            <a:ext cx="317579" cy="36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859470-01B6-4000-B087-424444BE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ÉCLECTIC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DDF7B0-7947-D3AB-95A8-FC3225964A68}"/>
              </a:ext>
            </a:extLst>
          </p:cNvPr>
          <p:cNvSpPr txBox="1"/>
          <p:nvPr/>
        </p:nvSpPr>
        <p:spPr>
          <a:xfrm>
            <a:off x="2806435" y="319037"/>
            <a:ext cx="4822239" cy="723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en 2 manches, effectuer le parcours sous forme de relais et réussir à améliorer la performance réalisée lors de la 1</a:t>
            </a:r>
            <a:r>
              <a:rPr lang="fr-FR" sz="1200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ère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 manche..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3 points si le temps est amélioré ; 2 points si identique ; 1 point si échec.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32A595B-25F1-FD64-539F-A961CD135AD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067576" y="2791734"/>
            <a:ext cx="392105" cy="360000"/>
            <a:chOff x="1575507" y="4556939"/>
            <a:chExt cx="1590307" cy="1460094"/>
          </a:xfrm>
        </p:grpSpPr>
        <p:pic>
          <p:nvPicPr>
            <p:cNvPr id="13" name="Image 12" descr="Une image contenant obscurité, noir, lune, espace&#10;&#10;Le contenu généré par l’IA peut être incorrect.">
              <a:extLst>
                <a:ext uri="{FF2B5EF4-FFF2-40B4-BE49-F238E27FC236}">
                  <a16:creationId xmlns:a16="http://schemas.microsoft.com/office/drawing/2014/main" id="{1CA3A65A-5791-F1A2-0878-2D8ED132A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507" y="4556939"/>
              <a:ext cx="1270318" cy="1440000"/>
            </a:xfrm>
            <a:prstGeom prst="rect">
              <a:avLst/>
            </a:prstGeom>
          </p:spPr>
        </p:pic>
        <p:pic>
          <p:nvPicPr>
            <p:cNvPr id="24" name="Image 23" descr="Une image contenant balle, cercle, football&#10;&#10;Le contenu généré par l’IA peut être incorrect.">
              <a:extLst>
                <a:ext uri="{FF2B5EF4-FFF2-40B4-BE49-F238E27FC236}">
                  <a16:creationId xmlns:a16="http://schemas.microsoft.com/office/drawing/2014/main" id="{DB5B574F-F0E9-403B-532A-883D0AE10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814" y="5369033"/>
              <a:ext cx="648000" cy="648000"/>
            </a:xfrm>
            <a:prstGeom prst="rect">
              <a:avLst/>
            </a:prstGeom>
          </p:spPr>
        </p:pic>
      </p:grpSp>
      <p:pic>
        <p:nvPicPr>
          <p:cNvPr id="103" name="Image 102" descr="Une image contenant rouge, text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307DAB1A-8560-424D-7FD0-C8B672685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3" y="934609"/>
            <a:ext cx="530847" cy="36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C25095-CC17-BAE3-14A0-53BA1F918FA0}"/>
              </a:ext>
            </a:extLst>
          </p:cNvPr>
          <p:cNvSpPr txBox="1"/>
          <p:nvPr/>
        </p:nvSpPr>
        <p:spPr>
          <a:xfrm>
            <a:off x="3461068" y="3207367"/>
            <a:ext cx="1619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Contrôler le ballon.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3C9A380-ACE7-2223-7533-BF8A0149290D}"/>
              </a:ext>
            </a:extLst>
          </p:cNvPr>
          <p:cNvGrpSpPr/>
          <p:nvPr/>
        </p:nvGrpSpPr>
        <p:grpSpPr>
          <a:xfrm>
            <a:off x="750370" y="2678559"/>
            <a:ext cx="1332000" cy="1392915"/>
            <a:chOff x="2691698" y="1505"/>
            <a:chExt cx="1080000" cy="1086609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D2C14212-F483-D6DC-C4C1-B6C3398D3440}"/>
                </a:ext>
              </a:extLst>
            </p:cNvPr>
            <p:cNvSpPr/>
            <p:nvPr/>
          </p:nvSpPr>
          <p:spPr>
            <a:xfrm>
              <a:off x="2691698" y="1505"/>
              <a:ext cx="1080000" cy="10866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8" name="Rectangle : coins arrondis 4">
              <a:extLst>
                <a:ext uri="{FF2B5EF4-FFF2-40B4-BE49-F238E27FC236}">
                  <a16:creationId xmlns:a16="http://schemas.microsoft.com/office/drawing/2014/main" id="{D9636C06-943A-0759-E836-76AE8A544DE5}"/>
                </a:ext>
              </a:extLst>
            </p:cNvPr>
            <p:cNvSpPr txBox="1"/>
            <p:nvPr/>
          </p:nvSpPr>
          <p:spPr>
            <a:xfrm>
              <a:off x="2745185" y="54992"/>
              <a:ext cx="988706" cy="1026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Départ</a:t>
              </a:r>
            </a:p>
            <a:p>
              <a:pPr marL="0" lvl="0" indent="0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Arrivée</a:t>
              </a:r>
              <a:r>
                <a:rPr lang="fr-FR" sz="2000" b="1" kern="1200" dirty="0"/>
                <a:t> 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76314F8-038C-0102-D605-B4A290C2AEB3}"/>
              </a:ext>
            </a:extLst>
          </p:cNvPr>
          <p:cNvGrpSpPr/>
          <p:nvPr/>
        </p:nvGrpSpPr>
        <p:grpSpPr>
          <a:xfrm>
            <a:off x="3214825" y="1219900"/>
            <a:ext cx="1744380" cy="1291710"/>
            <a:chOff x="3380497" y="2270219"/>
            <a:chExt cx="1744380" cy="1133847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C3222C56-FC7C-195D-53CF-53A6AFFCB1E6}"/>
                </a:ext>
              </a:extLst>
            </p:cNvPr>
            <p:cNvSpPr/>
            <p:nvPr/>
          </p:nvSpPr>
          <p:spPr>
            <a:xfrm>
              <a:off x="3380497" y="2270219"/>
              <a:ext cx="1744380" cy="113384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Rectangle : coins arrondis 4">
              <a:extLst>
                <a:ext uri="{FF2B5EF4-FFF2-40B4-BE49-F238E27FC236}">
                  <a16:creationId xmlns:a16="http://schemas.microsoft.com/office/drawing/2014/main" id="{63AAE966-3AD8-CB0B-F26B-FC7C9FD65865}"/>
                </a:ext>
              </a:extLst>
            </p:cNvPr>
            <p:cNvSpPr txBox="1"/>
            <p:nvPr/>
          </p:nvSpPr>
          <p:spPr>
            <a:xfrm>
              <a:off x="3435847" y="2325569"/>
              <a:ext cx="1633680" cy="1023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1" dirty="0">
                  <a:latin typeface="Arial Narrow" panose="020B0606020202030204" pitchFamily="34" charset="0"/>
                </a:rPr>
                <a:t>Échange du vélo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Pose / Dépose</a:t>
              </a:r>
              <a:r>
                <a:rPr lang="fr-FR" sz="1800" b="1" kern="1200" dirty="0"/>
                <a:t> </a:t>
              </a:r>
            </a:p>
          </p:txBody>
        </p:sp>
      </p:grpSp>
      <p:pic>
        <p:nvPicPr>
          <p:cNvPr id="42" name="Graphique 41" descr="Badge 1 avec un remplissage uni">
            <a:extLst>
              <a:ext uri="{FF2B5EF4-FFF2-40B4-BE49-F238E27FC236}">
                <a16:creationId xmlns:a16="http://schemas.microsoft.com/office/drawing/2014/main" id="{D2347305-63BC-FE47-920D-565E93243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7157" y="2306072"/>
            <a:ext cx="338642" cy="338642"/>
          </a:xfrm>
          <a:prstGeom prst="rect">
            <a:avLst/>
          </a:prstGeom>
        </p:spPr>
      </p:pic>
      <p:pic>
        <p:nvPicPr>
          <p:cNvPr id="43" name="Graphique 42" descr="Badge 3 avec un remplissage uni">
            <a:extLst>
              <a:ext uri="{FF2B5EF4-FFF2-40B4-BE49-F238E27FC236}">
                <a16:creationId xmlns:a16="http://schemas.microsoft.com/office/drawing/2014/main" id="{F8774B34-5EE2-ABFB-D395-E7A0F4EF5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7056" y="1460273"/>
            <a:ext cx="338642" cy="338642"/>
          </a:xfrm>
          <a:prstGeom prst="rect">
            <a:avLst/>
          </a:prstGeom>
        </p:spPr>
      </p:pic>
      <p:pic>
        <p:nvPicPr>
          <p:cNvPr id="44" name="Graphique 43" descr="Badge 4 avec un remplissage uni">
            <a:extLst>
              <a:ext uri="{FF2B5EF4-FFF2-40B4-BE49-F238E27FC236}">
                <a16:creationId xmlns:a16="http://schemas.microsoft.com/office/drawing/2014/main" id="{AD8DC4AB-E3FC-52AA-A546-D6B91956C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8007" y="4941857"/>
            <a:ext cx="338642" cy="338642"/>
          </a:xfrm>
          <a:prstGeom prst="rect">
            <a:avLst/>
          </a:prstGeom>
        </p:spPr>
      </p:pic>
      <p:sp>
        <p:nvSpPr>
          <p:cNvPr id="45" name="Arc 44">
            <a:extLst>
              <a:ext uri="{FF2B5EF4-FFF2-40B4-BE49-F238E27FC236}">
                <a16:creationId xmlns:a16="http://schemas.microsoft.com/office/drawing/2014/main" id="{74D7E3B0-CEAA-0B4E-673B-C97671181122}"/>
              </a:ext>
            </a:extLst>
          </p:cNvPr>
          <p:cNvSpPr/>
          <p:nvPr/>
        </p:nvSpPr>
        <p:spPr>
          <a:xfrm flipH="1">
            <a:off x="2819985" y="1746150"/>
            <a:ext cx="2768864" cy="2245492"/>
          </a:xfrm>
          <a:prstGeom prst="arc">
            <a:avLst>
              <a:gd name="adj1" fmla="val 19475428"/>
              <a:gd name="adj2" fmla="val 1271008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Graphique 45" descr="Badge avec un remplissage uni">
            <a:extLst>
              <a:ext uri="{FF2B5EF4-FFF2-40B4-BE49-F238E27FC236}">
                <a16:creationId xmlns:a16="http://schemas.microsoft.com/office/drawing/2014/main" id="{A7DB2307-9BD3-6B30-0F13-56758A9BC6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4712" y="1969520"/>
            <a:ext cx="338642" cy="338642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6EC34BDE-4465-8995-ECC0-B55D02A8E58B}"/>
              </a:ext>
            </a:extLst>
          </p:cNvPr>
          <p:cNvGrpSpPr/>
          <p:nvPr/>
        </p:nvGrpSpPr>
        <p:grpSpPr>
          <a:xfrm>
            <a:off x="750370" y="4180521"/>
            <a:ext cx="1368000" cy="900000"/>
            <a:chOff x="635957" y="2425427"/>
            <a:chExt cx="2186727" cy="121116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AE78B4DD-4C75-F2CC-1CEF-488AF91001D9}"/>
                </a:ext>
              </a:extLst>
            </p:cNvPr>
            <p:cNvSpPr/>
            <p:nvPr/>
          </p:nvSpPr>
          <p:spPr>
            <a:xfrm>
              <a:off x="635957" y="2425427"/>
              <a:ext cx="2186727" cy="12111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fr-FR"/>
            </a:p>
          </p:txBody>
        </p:sp>
        <p:sp>
          <p:nvSpPr>
            <p:cNvPr id="49" name="Rectangle : coins arrondis 4">
              <a:extLst>
                <a:ext uri="{FF2B5EF4-FFF2-40B4-BE49-F238E27FC236}">
                  <a16:creationId xmlns:a16="http://schemas.microsoft.com/office/drawing/2014/main" id="{828856AB-A47C-94F9-9386-6003F54DBD85}"/>
                </a:ext>
              </a:extLst>
            </p:cNvPr>
            <p:cNvSpPr txBox="1"/>
            <p:nvPr/>
          </p:nvSpPr>
          <p:spPr>
            <a:xfrm>
              <a:off x="695081" y="2484551"/>
              <a:ext cx="2068479" cy="10929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OUKETI ?</a:t>
              </a:r>
              <a:endParaRPr lang="fr-FR" sz="1200" b="1" dirty="0">
                <a:latin typeface="Arial Narrow" panose="020B0606020202030204" pitchFamily="34" charset="0"/>
              </a:endParaRPr>
            </a:p>
            <a:p>
              <a:pPr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0" name="Rectangle : coins arrondis 4">
            <a:hlinkClick r:id="rId14"/>
            <a:extLst>
              <a:ext uri="{FF2B5EF4-FFF2-40B4-BE49-F238E27FC236}">
                <a16:creationId xmlns:a16="http://schemas.microsoft.com/office/drawing/2014/main" id="{8F45DAE5-5649-3E00-EE61-F95A1DC6B2BC}"/>
              </a:ext>
            </a:extLst>
          </p:cNvPr>
          <p:cNvSpPr txBox="1"/>
          <p:nvPr/>
        </p:nvSpPr>
        <p:spPr>
          <a:xfrm>
            <a:off x="7529419" y="2788589"/>
            <a:ext cx="1143426" cy="2133385"/>
          </a:xfrm>
          <a:prstGeom prst="roundRect">
            <a:avLst>
              <a:gd name="adj" fmla="val 107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fr-FR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fr-FR" sz="16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Acrochaise</a:t>
            </a:r>
            <a:r>
              <a:rPr lang="fr-FR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48B6B53C-9558-9FCD-FAAD-01BBB4CD186F}"/>
              </a:ext>
            </a:extLst>
          </p:cNvPr>
          <p:cNvSpPr/>
          <p:nvPr/>
        </p:nvSpPr>
        <p:spPr>
          <a:xfrm>
            <a:off x="2674729" y="1611149"/>
            <a:ext cx="5686028" cy="2498996"/>
          </a:xfrm>
          <a:prstGeom prst="arc">
            <a:avLst>
              <a:gd name="adj1" fmla="val 15764125"/>
              <a:gd name="adj2" fmla="val 29088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8D797DD5-C7A3-D2FA-42CC-B124149013DC}"/>
              </a:ext>
            </a:extLst>
          </p:cNvPr>
          <p:cNvSpPr/>
          <p:nvPr/>
        </p:nvSpPr>
        <p:spPr>
          <a:xfrm rot="16200000" flipH="1">
            <a:off x="1712052" y="4070807"/>
            <a:ext cx="1710408" cy="2282431"/>
          </a:xfrm>
          <a:prstGeom prst="arc">
            <a:avLst>
              <a:gd name="adj1" fmla="val 16171718"/>
              <a:gd name="adj2" fmla="val 0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1A262F7-437B-EFA2-5DA3-28FFDED45D63}"/>
              </a:ext>
            </a:extLst>
          </p:cNvPr>
          <p:cNvSpPr txBox="1"/>
          <p:nvPr/>
        </p:nvSpPr>
        <p:spPr>
          <a:xfrm>
            <a:off x="4917527" y="2832457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9804DCD-68F4-4CB6-73AC-EA8DD29A711B}"/>
              </a:ext>
            </a:extLst>
          </p:cNvPr>
          <p:cNvSpPr txBox="1"/>
          <p:nvPr/>
        </p:nvSpPr>
        <p:spPr>
          <a:xfrm>
            <a:off x="3694270" y="3520070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3387B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binôme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A097A42-706D-115E-835F-08860D44095E}"/>
              </a:ext>
            </a:extLst>
          </p:cNvPr>
          <p:cNvSpPr txBox="1"/>
          <p:nvPr/>
        </p:nvSpPr>
        <p:spPr>
          <a:xfrm>
            <a:off x="2411307" y="2856393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pic>
        <p:nvPicPr>
          <p:cNvPr id="61" name="Image 60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615E3B0B-AFAE-7708-33EB-4020FFF5E9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1209254"/>
            <a:ext cx="390856" cy="216000"/>
          </a:xfrm>
          <a:prstGeom prst="rect">
            <a:avLst/>
          </a:prstGeom>
        </p:spPr>
      </p:pic>
      <p:pic>
        <p:nvPicPr>
          <p:cNvPr id="63" name="Image 62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20815292-73E7-C726-AEB1-8308C143E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2327494"/>
            <a:ext cx="390856" cy="216000"/>
          </a:xfrm>
          <a:prstGeom prst="rect">
            <a:avLst/>
          </a:prstGeom>
        </p:spPr>
      </p:pic>
      <p:pic>
        <p:nvPicPr>
          <p:cNvPr id="66" name="Image 65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180B3C2A-FF11-2734-0434-012A90BF58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2321777"/>
            <a:ext cx="390856" cy="216000"/>
          </a:xfrm>
          <a:prstGeom prst="rect">
            <a:avLst/>
          </a:prstGeom>
        </p:spPr>
      </p:pic>
      <p:pic>
        <p:nvPicPr>
          <p:cNvPr id="67" name="Image 66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65FDA4C8-1DFC-5B03-2150-CA6A21FE2B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1192505"/>
            <a:ext cx="390856" cy="216000"/>
          </a:xfrm>
          <a:prstGeom prst="rect">
            <a:avLst/>
          </a:prstGeom>
        </p:spPr>
      </p:pic>
      <p:pic>
        <p:nvPicPr>
          <p:cNvPr id="68" name="Image 67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3E9E8F93-FCB5-D789-6173-24C53CECE6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38452"/>
            <a:ext cx="390856" cy="216000"/>
          </a:xfrm>
          <a:prstGeom prst="rect">
            <a:avLst/>
          </a:prstGeom>
        </p:spPr>
      </p:pic>
      <p:pic>
        <p:nvPicPr>
          <p:cNvPr id="69" name="Image 68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29C43BE1-6339-5E74-CF5D-7F179C22DD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20" y="4738452"/>
            <a:ext cx="390856" cy="216000"/>
          </a:xfrm>
          <a:prstGeom prst="rect">
            <a:avLst/>
          </a:prstGeom>
        </p:spPr>
      </p:pic>
      <p:pic>
        <p:nvPicPr>
          <p:cNvPr id="73" name="Image 72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A54587D5-E99E-D43D-FDAD-564B5938A3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73" y="2771227"/>
            <a:ext cx="390856" cy="216000"/>
          </a:xfrm>
          <a:prstGeom prst="rect">
            <a:avLst/>
          </a:prstGeom>
        </p:spPr>
      </p:pic>
      <p:pic>
        <p:nvPicPr>
          <p:cNvPr id="74" name="Image 73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458C1CB5-9EE8-CB28-4A35-F20680BB4E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02" y="2771227"/>
            <a:ext cx="390856" cy="216000"/>
          </a:xfrm>
          <a:prstGeom prst="rect">
            <a:avLst/>
          </a:prstGeom>
        </p:spPr>
      </p:pic>
      <p:pic>
        <p:nvPicPr>
          <p:cNvPr id="75" name="Image 74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4F011EDA-E53D-2DA6-CDA8-74EC75D2D0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4" y="4934011"/>
            <a:ext cx="390856" cy="216000"/>
          </a:xfrm>
          <a:prstGeom prst="rect">
            <a:avLst/>
          </a:prstGeom>
        </p:spPr>
      </p:pic>
      <p:pic>
        <p:nvPicPr>
          <p:cNvPr id="76" name="Image 75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D913C871-C1E5-131E-72E9-9DAF475BFB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954452"/>
            <a:ext cx="390856" cy="216000"/>
          </a:xfrm>
          <a:prstGeom prst="rect">
            <a:avLst/>
          </a:prstGeom>
        </p:spPr>
      </p:pic>
      <p:pic>
        <p:nvPicPr>
          <p:cNvPr id="77" name="Image 76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64CE4FFE-2900-1408-F8AE-9E4558BC0F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178471"/>
            <a:ext cx="390856" cy="216000"/>
          </a:xfrm>
          <a:prstGeom prst="rect">
            <a:avLst/>
          </a:prstGeom>
        </p:spPr>
      </p:pic>
      <p:pic>
        <p:nvPicPr>
          <p:cNvPr id="78" name="Image 77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BB3B77CE-8DAF-CD2D-A034-DD94CAB112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1" y="4192478"/>
            <a:ext cx="390856" cy="216000"/>
          </a:xfrm>
          <a:prstGeom prst="rect">
            <a:avLst/>
          </a:prstGeom>
        </p:spPr>
      </p:pic>
      <p:pic>
        <p:nvPicPr>
          <p:cNvPr id="80" name="Image 79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C052F676-2BCF-DABF-9B40-5911025A95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28" y="1539143"/>
            <a:ext cx="390856" cy="216000"/>
          </a:xfrm>
          <a:prstGeom prst="rect">
            <a:avLst/>
          </a:prstGeom>
        </p:spPr>
      </p:pic>
      <p:pic>
        <p:nvPicPr>
          <p:cNvPr id="81" name="Image 80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70AA1B3F-F8E3-8C99-2719-3E42CF27CE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5" y="5884766"/>
            <a:ext cx="390856" cy="216000"/>
          </a:xfrm>
          <a:prstGeom prst="rect">
            <a:avLst/>
          </a:prstGeom>
        </p:spPr>
      </p:pic>
      <p:pic>
        <p:nvPicPr>
          <p:cNvPr id="82" name="Image 81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D99CEE28-182D-5DD2-988A-142825F34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19" y="2015320"/>
            <a:ext cx="390856" cy="216000"/>
          </a:xfrm>
          <a:prstGeom prst="rect">
            <a:avLst/>
          </a:prstGeom>
        </p:spPr>
      </p:pic>
      <p:pic>
        <p:nvPicPr>
          <p:cNvPr id="89" name="Image 88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CA6B21B3-E647-98ED-8AAD-3CFBE1E6FC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60" y="5591982"/>
            <a:ext cx="390856" cy="216000"/>
          </a:xfrm>
          <a:prstGeom prst="rect">
            <a:avLst/>
          </a:prstGeom>
        </p:spPr>
      </p:pic>
      <p:pic>
        <p:nvPicPr>
          <p:cNvPr id="94" name="Image 93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AD0EFEC2-009C-A551-6A48-B60A60A17B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4" y="2586145"/>
            <a:ext cx="390855" cy="216000"/>
          </a:xfrm>
          <a:prstGeom prst="rect">
            <a:avLst/>
          </a:prstGeom>
        </p:spPr>
      </p:pic>
      <p:pic>
        <p:nvPicPr>
          <p:cNvPr id="95" name="Image 94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838237D3-41CF-3F01-DE4E-B081D39858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79" y="3908517"/>
            <a:ext cx="390855" cy="216000"/>
          </a:xfrm>
          <a:prstGeom prst="rect">
            <a:avLst/>
          </a:prstGeom>
        </p:spPr>
      </p:pic>
      <p:pic>
        <p:nvPicPr>
          <p:cNvPr id="96" name="Image 95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7D8E41E2-8C89-89D5-CA25-58E236749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2" y="3894145"/>
            <a:ext cx="390855" cy="216000"/>
          </a:xfrm>
          <a:prstGeom prst="rect">
            <a:avLst/>
          </a:prstGeom>
        </p:spPr>
      </p:pic>
      <p:pic>
        <p:nvPicPr>
          <p:cNvPr id="97" name="Image 96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045C17DF-0E18-3978-9B4A-88C86252B8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6" y="2577306"/>
            <a:ext cx="390855" cy="216000"/>
          </a:xfrm>
          <a:prstGeom prst="rect">
            <a:avLst/>
          </a:prstGeom>
        </p:spPr>
      </p:pic>
      <p:pic>
        <p:nvPicPr>
          <p:cNvPr id="111" name="Image 110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F9C91A80-AD5C-D0BE-C7A3-CB52264E65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30" y="1346594"/>
            <a:ext cx="317579" cy="360000"/>
          </a:xfrm>
          <a:prstGeom prst="rect">
            <a:avLst/>
          </a:prstGeom>
        </p:spPr>
      </p:pic>
      <p:pic>
        <p:nvPicPr>
          <p:cNvPr id="112" name="Image 1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B101A41-73AE-3470-5B09-BBB9BC9B04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42" y="1532489"/>
            <a:ext cx="322311" cy="360000"/>
          </a:xfrm>
          <a:prstGeom prst="rect">
            <a:avLst/>
          </a:prstGeom>
        </p:spPr>
      </p:pic>
      <p:pic>
        <p:nvPicPr>
          <p:cNvPr id="116" name="Image 115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28CEF66D-8CC2-47A2-B35D-DF05D49C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26" y="1352489"/>
            <a:ext cx="317579" cy="360000"/>
          </a:xfrm>
          <a:prstGeom prst="rect">
            <a:avLst/>
          </a:prstGeom>
        </p:spPr>
      </p:pic>
      <p:pic>
        <p:nvPicPr>
          <p:cNvPr id="117" name="Image 11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46F570E-51CF-9E11-D9AC-53A0331E05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45" y="1461199"/>
            <a:ext cx="322311" cy="360000"/>
          </a:xfrm>
          <a:prstGeom prst="rect">
            <a:avLst/>
          </a:prstGeom>
        </p:spPr>
      </p:pic>
      <p:pic>
        <p:nvPicPr>
          <p:cNvPr id="119" name="Image 11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1E0C6755-700E-AE3B-B68F-1875648C88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2860" y="5880991"/>
            <a:ext cx="317579" cy="360000"/>
          </a:xfrm>
          <a:prstGeom prst="rect">
            <a:avLst/>
          </a:prstGeom>
        </p:spPr>
      </p:pic>
      <p:pic>
        <p:nvPicPr>
          <p:cNvPr id="120" name="Image 119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0625F8AA-19D7-A956-D9D5-B102EC35E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311" y="6015569"/>
            <a:ext cx="317579" cy="360000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ADD9C743-4E77-7751-4DE6-C7650696DF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769608" y="5647142"/>
            <a:ext cx="3155092" cy="570628"/>
          </a:xfrm>
          <a:prstGeom prst="rect">
            <a:avLst/>
          </a:prstGeom>
        </p:spPr>
      </p:pic>
      <p:sp>
        <p:nvSpPr>
          <p:cNvPr id="122" name="Arc 121">
            <a:extLst>
              <a:ext uri="{FF2B5EF4-FFF2-40B4-BE49-F238E27FC236}">
                <a16:creationId xmlns:a16="http://schemas.microsoft.com/office/drawing/2014/main" id="{E219FD45-951B-EC24-3F74-7E4DDEC5687F}"/>
              </a:ext>
            </a:extLst>
          </p:cNvPr>
          <p:cNvSpPr/>
          <p:nvPr/>
        </p:nvSpPr>
        <p:spPr>
          <a:xfrm rot="5400000" flipH="1" flipV="1">
            <a:off x="4004383" y="-923411"/>
            <a:ext cx="1798693" cy="6776325"/>
          </a:xfrm>
          <a:prstGeom prst="arc">
            <a:avLst>
              <a:gd name="adj1" fmla="val 16417959"/>
              <a:gd name="adj2" fmla="val 17671100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3" name="Image 122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44873ACA-5423-3734-3507-60A8A3DCDF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7" y="1936404"/>
            <a:ext cx="390856" cy="216000"/>
          </a:xfrm>
          <a:prstGeom prst="rect">
            <a:avLst/>
          </a:prstGeom>
        </p:spPr>
      </p:pic>
      <p:pic>
        <p:nvPicPr>
          <p:cNvPr id="124" name="Image 123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73F608DC-17C6-DEAE-B6E8-55C61B5C74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88" y="1680933"/>
            <a:ext cx="390856" cy="216000"/>
          </a:xfrm>
          <a:prstGeom prst="rect">
            <a:avLst/>
          </a:prstGeom>
        </p:spPr>
      </p:pic>
      <p:sp>
        <p:nvSpPr>
          <p:cNvPr id="125" name="Arc 124">
            <a:extLst>
              <a:ext uri="{FF2B5EF4-FFF2-40B4-BE49-F238E27FC236}">
                <a16:creationId xmlns:a16="http://schemas.microsoft.com/office/drawing/2014/main" id="{CA6D49F8-8E97-A0ED-0D39-BA13F5A2523E}"/>
              </a:ext>
            </a:extLst>
          </p:cNvPr>
          <p:cNvSpPr/>
          <p:nvPr/>
        </p:nvSpPr>
        <p:spPr>
          <a:xfrm flipV="1">
            <a:off x="3384176" y="4224453"/>
            <a:ext cx="4897813" cy="1731589"/>
          </a:xfrm>
          <a:prstGeom prst="arc">
            <a:avLst>
              <a:gd name="adj1" fmla="val 17004809"/>
              <a:gd name="adj2" fmla="val 2135195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6" name="Image 125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2DE52277-A93B-9693-BA4F-4392DBB5E8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36" y="5812048"/>
            <a:ext cx="390856" cy="216000"/>
          </a:xfrm>
          <a:prstGeom prst="rect">
            <a:avLst/>
          </a:prstGeom>
        </p:spPr>
      </p:pic>
      <p:pic>
        <p:nvPicPr>
          <p:cNvPr id="127" name="Image 126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E5DAE869-372B-B5A5-F99E-8A7B97803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18" y="5647142"/>
            <a:ext cx="390856" cy="216000"/>
          </a:xfrm>
          <a:prstGeom prst="rect">
            <a:avLst/>
          </a:prstGeom>
        </p:spPr>
      </p:pic>
      <p:pic>
        <p:nvPicPr>
          <p:cNvPr id="128" name="Image 127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04FD496D-F317-A3F7-52CB-2042A28AB2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07" y="5386165"/>
            <a:ext cx="390856" cy="216000"/>
          </a:xfrm>
          <a:prstGeom prst="rect">
            <a:avLst/>
          </a:prstGeom>
        </p:spPr>
      </p:pic>
      <p:pic>
        <p:nvPicPr>
          <p:cNvPr id="129" name="Image 12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E520C0BF-C6EA-B45C-5AC7-E49689B265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5689" y="5800683"/>
            <a:ext cx="317579" cy="360000"/>
          </a:xfrm>
          <a:prstGeom prst="rect">
            <a:avLst/>
          </a:prstGeom>
        </p:spPr>
      </p:pic>
      <p:pic>
        <p:nvPicPr>
          <p:cNvPr id="130" name="Image 129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9DECDFDD-F0AC-05A1-E88E-C5DA25F9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9884" y="5893444"/>
            <a:ext cx="317579" cy="360000"/>
          </a:xfrm>
          <a:prstGeom prst="rect">
            <a:avLst/>
          </a:prstGeom>
        </p:spPr>
      </p:pic>
      <p:pic>
        <p:nvPicPr>
          <p:cNvPr id="102" name="Image 101">
            <a:hlinkClick r:id="rId20"/>
            <a:extLst>
              <a:ext uri="{FF2B5EF4-FFF2-40B4-BE49-F238E27FC236}">
                <a16:creationId xmlns:a16="http://schemas.microsoft.com/office/drawing/2014/main" id="{2B2E97E7-03EC-1FFB-154B-C5474F63A0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7847" y="4452834"/>
            <a:ext cx="683452" cy="467170"/>
          </a:xfrm>
          <a:prstGeom prst="rect">
            <a:avLst/>
          </a:prstGeom>
        </p:spPr>
      </p:pic>
      <p:pic>
        <p:nvPicPr>
          <p:cNvPr id="109" name="Image 108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222BA2A6-51B4-6D24-430B-FB66CD0ECC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05" y="1812851"/>
            <a:ext cx="504000" cy="504000"/>
          </a:xfrm>
          <a:prstGeom prst="rect">
            <a:avLst/>
          </a:prstGeom>
        </p:spPr>
      </p:pic>
      <p:pic>
        <p:nvPicPr>
          <p:cNvPr id="105" name="Image 104" descr="Une image contenant balle, cercle, football&#10;&#10;Le contenu généré par l’IA peut être incorrect.">
            <a:extLst>
              <a:ext uri="{FF2B5EF4-FFF2-40B4-BE49-F238E27FC236}">
                <a16:creationId xmlns:a16="http://schemas.microsoft.com/office/drawing/2014/main" id="{7066F733-277A-B11F-F23E-EE6FA34AD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11" y="1936366"/>
            <a:ext cx="252000" cy="252000"/>
          </a:xfrm>
          <a:prstGeom prst="rect">
            <a:avLst/>
          </a:prstGeom>
        </p:spPr>
      </p:pic>
      <p:pic>
        <p:nvPicPr>
          <p:cNvPr id="131" name="Image 130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F6061874-7EB8-E194-A644-011E4C09F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16" y="1808507"/>
            <a:ext cx="504000" cy="504000"/>
          </a:xfrm>
          <a:prstGeom prst="rect">
            <a:avLst/>
          </a:prstGeom>
        </p:spPr>
      </p:pic>
      <p:pic>
        <p:nvPicPr>
          <p:cNvPr id="132" name="Image 131" descr="Une image contenant balle, cercle, football&#10;&#10;Le contenu généré par l’IA peut être incorrect.">
            <a:extLst>
              <a:ext uri="{FF2B5EF4-FFF2-40B4-BE49-F238E27FC236}">
                <a16:creationId xmlns:a16="http://schemas.microsoft.com/office/drawing/2014/main" id="{2F78428A-3A3A-3501-D5BE-FD394FA22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22" y="1932022"/>
            <a:ext cx="252000" cy="252000"/>
          </a:xfrm>
          <a:prstGeom prst="rect">
            <a:avLst/>
          </a:prstGeom>
        </p:spPr>
      </p:pic>
      <p:pic>
        <p:nvPicPr>
          <p:cNvPr id="133" name="Image 132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19DABBEB-37F1-4D08-37E9-52E48B70BA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6" y="1808787"/>
            <a:ext cx="504000" cy="504000"/>
          </a:xfrm>
          <a:prstGeom prst="rect">
            <a:avLst/>
          </a:prstGeom>
        </p:spPr>
      </p:pic>
      <p:pic>
        <p:nvPicPr>
          <p:cNvPr id="134" name="Image 133" descr="Une image contenant balle, cercle, football&#10;&#10;Le contenu généré par l’IA peut être incorrect.">
            <a:extLst>
              <a:ext uri="{FF2B5EF4-FFF2-40B4-BE49-F238E27FC236}">
                <a16:creationId xmlns:a16="http://schemas.microsoft.com/office/drawing/2014/main" id="{8CF1B426-F203-F6F8-2813-29A79A1B4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62" y="1932302"/>
            <a:ext cx="252000" cy="252000"/>
          </a:xfrm>
          <a:prstGeom prst="rect">
            <a:avLst/>
          </a:prstGeom>
        </p:spPr>
      </p:pic>
      <p:pic>
        <p:nvPicPr>
          <p:cNvPr id="70" name="Image 69" descr="Une image contenant meubles, chaise, noir et blanc, conception&#10;&#10;Le contenu généré par l’IA peut être incorrect.">
            <a:extLst>
              <a:ext uri="{FF2B5EF4-FFF2-40B4-BE49-F238E27FC236}">
                <a16:creationId xmlns:a16="http://schemas.microsoft.com/office/drawing/2014/main" id="{B3C6EE32-6192-AFA8-C8ED-F9F74F570B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83" y="3493638"/>
            <a:ext cx="295097" cy="360000"/>
          </a:xfrm>
          <a:prstGeom prst="rect">
            <a:avLst/>
          </a:prstGeom>
        </p:spPr>
      </p:pic>
      <p:pic>
        <p:nvPicPr>
          <p:cNvPr id="71" name="Image 70" descr="Une image contenant meubles, chaise, noir et blanc, conception&#10;&#10;Le contenu généré par l’IA peut être incorrect.">
            <a:extLst>
              <a:ext uri="{FF2B5EF4-FFF2-40B4-BE49-F238E27FC236}">
                <a16:creationId xmlns:a16="http://schemas.microsoft.com/office/drawing/2014/main" id="{68DBF246-3B5A-7D64-8727-4910D077EC3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83" y="3918363"/>
            <a:ext cx="295097" cy="360000"/>
          </a:xfrm>
          <a:prstGeom prst="rect">
            <a:avLst/>
          </a:prstGeom>
        </p:spPr>
      </p:pic>
      <p:pic>
        <p:nvPicPr>
          <p:cNvPr id="72" name="Image 71" descr="Une image contenant meubles, chaise, noir et blanc, conception&#10;&#10;Le contenu généré par l’IA peut être incorrect.">
            <a:extLst>
              <a:ext uri="{FF2B5EF4-FFF2-40B4-BE49-F238E27FC236}">
                <a16:creationId xmlns:a16="http://schemas.microsoft.com/office/drawing/2014/main" id="{348F3830-2B12-47B0-027D-72F0AD9103F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83" y="4333366"/>
            <a:ext cx="295097" cy="360000"/>
          </a:xfrm>
          <a:prstGeom prst="rect">
            <a:avLst/>
          </a:prstGeom>
        </p:spPr>
      </p:pic>
      <p:sp>
        <p:nvSpPr>
          <p:cNvPr id="136" name="ZoneTexte 135">
            <a:extLst>
              <a:ext uri="{FF2B5EF4-FFF2-40B4-BE49-F238E27FC236}">
                <a16:creationId xmlns:a16="http://schemas.microsoft.com/office/drawing/2014/main" id="{D2070952-E668-67DF-60C8-F425ACED6AFA}"/>
              </a:ext>
            </a:extLst>
          </p:cNvPr>
          <p:cNvSpPr txBox="1"/>
          <p:nvPr/>
        </p:nvSpPr>
        <p:spPr>
          <a:xfrm>
            <a:off x="6116836" y="3768955"/>
            <a:ext cx="1440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889000">
              <a:spcBef>
                <a:spcPct val="0"/>
              </a:spcBef>
              <a:buNone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Réussir 2 figures </a:t>
            </a:r>
          </a:p>
          <a:p>
            <a:pPr marL="0" lvl="0" indent="0" algn="r" defTabSz="889000">
              <a:spcBef>
                <a:spcPct val="0"/>
              </a:spcBef>
              <a:buNone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par coureur.</a:t>
            </a:r>
            <a:endParaRPr lang="fr-FR" sz="1800" b="1" i="1" kern="1200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6862B83E-59EC-302E-40D5-F5E03856F762}"/>
              </a:ext>
            </a:extLst>
          </p:cNvPr>
          <p:cNvSpPr txBox="1"/>
          <p:nvPr/>
        </p:nvSpPr>
        <p:spPr>
          <a:xfrm>
            <a:off x="2129646" y="4401721"/>
            <a:ext cx="1455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Retrouver 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2 pictogrammes .</a:t>
            </a:r>
            <a:endParaRPr lang="fr-FR" sz="1800" b="1" i="1" kern="1200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pic>
        <p:nvPicPr>
          <p:cNvPr id="30" name="Image 29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80B92333-7ED8-D547-15B4-41AC6C78A8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8" y="2915728"/>
            <a:ext cx="269530" cy="269530"/>
          </a:xfrm>
          <a:prstGeom prst="rect">
            <a:avLst/>
          </a:prstGeom>
        </p:spPr>
      </p:pic>
      <p:pic>
        <p:nvPicPr>
          <p:cNvPr id="31" name="Image 30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5FE00CE7-BF35-F3A7-09EC-6DEC7785FB1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7" y="3229146"/>
            <a:ext cx="269530" cy="269530"/>
          </a:xfrm>
          <a:prstGeom prst="rect">
            <a:avLst/>
          </a:prstGeom>
        </p:spPr>
      </p:pic>
      <p:pic>
        <p:nvPicPr>
          <p:cNvPr id="32" name="Image 31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5B5A9036-0FB8-45EB-AFE0-56D2E324FC6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93" y="3557790"/>
            <a:ext cx="269530" cy="26953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F37469E-E9A2-F921-8ACC-745B34D630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63" y="3603052"/>
            <a:ext cx="149594" cy="180000"/>
          </a:xfrm>
          <a:prstGeom prst="rect">
            <a:avLst/>
          </a:prstGeom>
        </p:spPr>
      </p:pic>
      <p:pic>
        <p:nvPicPr>
          <p:cNvPr id="34" name="Image 33" descr="Une image contenant habits, veste&#10;&#10;Le contenu généré par l’IA peut être incorrect.">
            <a:extLst>
              <a:ext uri="{FF2B5EF4-FFF2-40B4-BE49-F238E27FC236}">
                <a16:creationId xmlns:a16="http://schemas.microsoft.com/office/drawing/2014/main" id="{CD9A9695-11C9-306E-E46A-CF2257CA2B1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10" y="3272511"/>
            <a:ext cx="149594" cy="180000"/>
          </a:xfrm>
          <a:prstGeom prst="rect">
            <a:avLst/>
          </a:prstGeom>
        </p:spPr>
      </p:pic>
      <p:pic>
        <p:nvPicPr>
          <p:cNvPr id="35" name="Image 34" descr="Une image contenant veste&#10;&#10;Le contenu généré par l’IA peut être incorrect.">
            <a:extLst>
              <a:ext uri="{FF2B5EF4-FFF2-40B4-BE49-F238E27FC236}">
                <a16:creationId xmlns:a16="http://schemas.microsoft.com/office/drawing/2014/main" id="{AC917D47-6886-10C1-31CF-A549BAEAEA9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9" y="2951253"/>
            <a:ext cx="149594" cy="18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DDE0E4-57CB-D9A3-36E1-5584C06D23A9}"/>
              </a:ext>
            </a:extLst>
          </p:cNvPr>
          <p:cNvSpPr txBox="1"/>
          <p:nvPr/>
        </p:nvSpPr>
        <p:spPr>
          <a:xfrm>
            <a:off x="6391215" y="1466702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</p:spTree>
    <p:extLst>
      <p:ext uri="{BB962C8B-B14F-4D97-AF65-F5344CB8AC3E}">
        <p14:creationId xmlns:p14="http://schemas.microsoft.com/office/powerpoint/2010/main" val="266596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B3279-31E5-8E51-491C-1BA297EF8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C28F52AD-5894-2E92-93D0-155A5FA63C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896" y="2555728"/>
            <a:ext cx="317579" cy="36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A67A3E5-E522-7F65-7DD0-F69254EC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 COOPÉTITIF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FE936C-5DEF-3DBB-638B-5E65356731B5}"/>
              </a:ext>
            </a:extLst>
          </p:cNvPr>
          <p:cNvSpPr txBox="1"/>
          <p:nvPr/>
        </p:nvSpPr>
        <p:spPr>
          <a:xfrm>
            <a:off x="4200690" y="222415"/>
            <a:ext cx="4705742" cy="907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en 2 manches, effectuer le parcours sous forme de relais plus rapidement que ses adversaires. Après la 1</a:t>
            </a:r>
            <a:r>
              <a:rPr lang="fr-FR" sz="1200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ère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 manche, attribuer un </a:t>
            </a:r>
            <a:r>
              <a:rPr lang="fr-FR" sz="1200" i="1" dirty="0">
                <a:solidFill>
                  <a:srgbClr val="C00000"/>
                </a:solidFill>
                <a:latin typeface="Arial Narrow" panose="020B0606020202030204" pitchFamily="34" charset="0"/>
              </a:rPr>
              <a:t>coup d’pouce 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à l’équipe arrivée la dernière et un </a:t>
            </a:r>
            <a:r>
              <a:rPr lang="fr-FR" sz="1200" i="1" dirty="0">
                <a:solidFill>
                  <a:srgbClr val="C00000"/>
                </a:solidFill>
                <a:latin typeface="Arial Narrow" panose="020B0606020202030204" pitchFamily="34" charset="0"/>
              </a:rPr>
              <a:t>coup d’éclat 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à l’équipe arrivée la première.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fr-FR" sz="1200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er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 = 3 points ; 2</a:t>
            </a:r>
            <a:r>
              <a:rPr lang="fr-FR" sz="1200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e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 = 2 points ; 3</a:t>
            </a:r>
            <a:r>
              <a:rPr lang="fr-FR" sz="1200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e</a:t>
            </a:r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 = 1 point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685E80-E324-30A2-B2D3-5305CB483B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072" y="920831"/>
            <a:ext cx="384906" cy="3600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FF5DE70F-F9D1-75D8-B711-3B937B798C6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047413" y="2801985"/>
            <a:ext cx="469195" cy="360000"/>
            <a:chOff x="7122484" y="4775929"/>
            <a:chExt cx="1618727" cy="1242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6895F2B-99B9-036A-A93E-9C848A12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0702" y="5307949"/>
              <a:ext cx="620509" cy="578407"/>
            </a:xfrm>
            <a:prstGeom prst="rect">
              <a:avLst/>
            </a:prstGeom>
          </p:spPr>
        </p:pic>
        <p:pic>
          <p:nvPicPr>
            <p:cNvPr id="6" name="Image 5" descr="Une image contenant obscurité, noir, lune, espace&#10;&#10;Le contenu généré par l’IA peut être incorrect.">
              <a:extLst>
                <a:ext uri="{FF2B5EF4-FFF2-40B4-BE49-F238E27FC236}">
                  <a16:creationId xmlns:a16="http://schemas.microsoft.com/office/drawing/2014/main" id="{2CC02BD1-8D81-0486-58A7-8403AC3A6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484" y="4775929"/>
              <a:ext cx="1095648" cy="1242000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4C557E6-3E0A-BBB4-0A70-52A98DB5153D}"/>
              </a:ext>
            </a:extLst>
          </p:cNvPr>
          <p:cNvGrpSpPr/>
          <p:nvPr/>
        </p:nvGrpSpPr>
        <p:grpSpPr>
          <a:xfrm>
            <a:off x="750370" y="2678559"/>
            <a:ext cx="1332000" cy="1392915"/>
            <a:chOff x="2691698" y="1505"/>
            <a:chExt cx="1080000" cy="1086609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CADCC46E-D020-A198-DD8B-2BDA7F2E0D25}"/>
                </a:ext>
              </a:extLst>
            </p:cNvPr>
            <p:cNvSpPr/>
            <p:nvPr/>
          </p:nvSpPr>
          <p:spPr>
            <a:xfrm>
              <a:off x="2691698" y="1505"/>
              <a:ext cx="1080000" cy="10866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5" name="Rectangle : coins arrondis 4">
              <a:extLst>
                <a:ext uri="{FF2B5EF4-FFF2-40B4-BE49-F238E27FC236}">
                  <a16:creationId xmlns:a16="http://schemas.microsoft.com/office/drawing/2014/main" id="{3AF766ED-60BA-B882-25DB-6DC5F613560F}"/>
                </a:ext>
              </a:extLst>
            </p:cNvPr>
            <p:cNvSpPr txBox="1"/>
            <p:nvPr/>
          </p:nvSpPr>
          <p:spPr>
            <a:xfrm>
              <a:off x="2745185" y="54992"/>
              <a:ext cx="988706" cy="1026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Départ</a:t>
              </a:r>
            </a:p>
            <a:p>
              <a:pPr marL="0" lvl="0" indent="0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Arrivée</a:t>
              </a:r>
              <a:r>
                <a:rPr lang="fr-FR" sz="2000" b="1" kern="1200" dirty="0"/>
                <a:t> 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08B586A9-03EA-0846-8424-7CB5D96D9C54}"/>
              </a:ext>
            </a:extLst>
          </p:cNvPr>
          <p:cNvGrpSpPr/>
          <p:nvPr/>
        </p:nvGrpSpPr>
        <p:grpSpPr>
          <a:xfrm>
            <a:off x="3214825" y="1219900"/>
            <a:ext cx="1744380" cy="1291710"/>
            <a:chOff x="3380497" y="2270219"/>
            <a:chExt cx="1744380" cy="1133847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F7436E2B-9614-19DD-DD38-F58AA4C8F14F}"/>
                </a:ext>
              </a:extLst>
            </p:cNvPr>
            <p:cNvSpPr/>
            <p:nvPr/>
          </p:nvSpPr>
          <p:spPr>
            <a:xfrm>
              <a:off x="3380497" y="2270219"/>
              <a:ext cx="1744380" cy="113384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5" name="Rectangle : coins arrondis 4">
              <a:extLst>
                <a:ext uri="{FF2B5EF4-FFF2-40B4-BE49-F238E27FC236}">
                  <a16:creationId xmlns:a16="http://schemas.microsoft.com/office/drawing/2014/main" id="{87874094-F6C5-4FAE-49F1-9EC06F1FCC9B}"/>
                </a:ext>
              </a:extLst>
            </p:cNvPr>
            <p:cNvSpPr txBox="1"/>
            <p:nvPr/>
          </p:nvSpPr>
          <p:spPr>
            <a:xfrm>
              <a:off x="3435847" y="2325569"/>
              <a:ext cx="1633680" cy="1023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800" b="1" dirty="0">
                <a:latin typeface="Arial Narrow" panose="020B060602020203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Pose / Dépose</a:t>
              </a:r>
              <a:r>
                <a:rPr lang="fr-FR" sz="1800" b="1" kern="1200" dirty="0"/>
                <a:t> </a:t>
              </a:r>
            </a:p>
          </p:txBody>
        </p:sp>
      </p:grpSp>
      <p:pic>
        <p:nvPicPr>
          <p:cNvPr id="67" name="Graphique 66" descr="Badge 1 avec un remplissage uni">
            <a:extLst>
              <a:ext uri="{FF2B5EF4-FFF2-40B4-BE49-F238E27FC236}">
                <a16:creationId xmlns:a16="http://schemas.microsoft.com/office/drawing/2014/main" id="{32D99C62-BB5C-6B43-AB00-63EE8174B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7157" y="2306072"/>
            <a:ext cx="338642" cy="338642"/>
          </a:xfrm>
          <a:prstGeom prst="rect">
            <a:avLst/>
          </a:prstGeom>
        </p:spPr>
      </p:pic>
      <p:pic>
        <p:nvPicPr>
          <p:cNvPr id="69" name="Graphique 68" descr="Badge 3 avec un remplissage uni">
            <a:extLst>
              <a:ext uri="{FF2B5EF4-FFF2-40B4-BE49-F238E27FC236}">
                <a16:creationId xmlns:a16="http://schemas.microsoft.com/office/drawing/2014/main" id="{5ED0CC84-DF7A-A912-68A5-7B53ABF4F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7056" y="1460273"/>
            <a:ext cx="338642" cy="338642"/>
          </a:xfrm>
          <a:prstGeom prst="rect">
            <a:avLst/>
          </a:prstGeom>
        </p:spPr>
      </p:pic>
      <p:pic>
        <p:nvPicPr>
          <p:cNvPr id="70" name="Graphique 69" descr="Badge 4 avec un remplissage uni">
            <a:extLst>
              <a:ext uri="{FF2B5EF4-FFF2-40B4-BE49-F238E27FC236}">
                <a16:creationId xmlns:a16="http://schemas.microsoft.com/office/drawing/2014/main" id="{989B6BC7-E23B-B282-7569-F0F6C1056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8007" y="4941857"/>
            <a:ext cx="338642" cy="338642"/>
          </a:xfrm>
          <a:prstGeom prst="rect">
            <a:avLst/>
          </a:prstGeom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EC746B-0EC1-8E4F-7759-73FD8FD2FED2}"/>
              </a:ext>
            </a:extLst>
          </p:cNvPr>
          <p:cNvSpPr/>
          <p:nvPr/>
        </p:nvSpPr>
        <p:spPr>
          <a:xfrm flipH="1">
            <a:off x="2819985" y="1746150"/>
            <a:ext cx="2768864" cy="2245492"/>
          </a:xfrm>
          <a:prstGeom prst="arc">
            <a:avLst>
              <a:gd name="adj1" fmla="val 19475428"/>
              <a:gd name="adj2" fmla="val 1271008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Graphique 72" descr="Badge avec un remplissage uni">
            <a:extLst>
              <a:ext uri="{FF2B5EF4-FFF2-40B4-BE49-F238E27FC236}">
                <a16:creationId xmlns:a16="http://schemas.microsoft.com/office/drawing/2014/main" id="{178F3DBA-8352-557B-EAAE-F000E424F1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4712" y="1969520"/>
            <a:ext cx="338642" cy="338642"/>
          </a:xfrm>
          <a:prstGeom prst="rect">
            <a:avLst/>
          </a:prstGeom>
        </p:spPr>
      </p:pic>
      <p:grpSp>
        <p:nvGrpSpPr>
          <p:cNvPr id="74" name="Groupe 73">
            <a:extLst>
              <a:ext uri="{FF2B5EF4-FFF2-40B4-BE49-F238E27FC236}">
                <a16:creationId xmlns:a16="http://schemas.microsoft.com/office/drawing/2014/main" id="{5BB0B068-8AB8-4642-1EE2-149A690E11FD}"/>
              </a:ext>
            </a:extLst>
          </p:cNvPr>
          <p:cNvGrpSpPr/>
          <p:nvPr/>
        </p:nvGrpSpPr>
        <p:grpSpPr>
          <a:xfrm>
            <a:off x="750370" y="4180521"/>
            <a:ext cx="1368000" cy="900000"/>
            <a:chOff x="635957" y="2425427"/>
            <a:chExt cx="2186727" cy="121116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2285FF17-39EF-B783-25F7-FE26FF69904E}"/>
                </a:ext>
              </a:extLst>
            </p:cNvPr>
            <p:cNvSpPr/>
            <p:nvPr/>
          </p:nvSpPr>
          <p:spPr>
            <a:xfrm>
              <a:off x="635957" y="2425427"/>
              <a:ext cx="2186727" cy="12111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fr-FR"/>
            </a:p>
          </p:txBody>
        </p:sp>
        <p:sp>
          <p:nvSpPr>
            <p:cNvPr id="76" name="Rectangle : coins arrondis 4">
              <a:extLst>
                <a:ext uri="{FF2B5EF4-FFF2-40B4-BE49-F238E27FC236}">
                  <a16:creationId xmlns:a16="http://schemas.microsoft.com/office/drawing/2014/main" id="{5DD7CF62-B4CE-7EC4-B0D6-1343BEEEFD23}"/>
                </a:ext>
              </a:extLst>
            </p:cNvPr>
            <p:cNvSpPr txBox="1"/>
            <p:nvPr/>
          </p:nvSpPr>
          <p:spPr>
            <a:xfrm>
              <a:off x="695081" y="2484551"/>
              <a:ext cx="2068479" cy="10929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dirty="0">
                  <a:latin typeface="Arial Narrow" panose="020B0606020202030204" pitchFamily="34" charset="0"/>
                </a:rPr>
                <a:t>TANGRAM</a:t>
              </a:r>
            </a:p>
          </p:txBody>
        </p:sp>
      </p:grpSp>
      <p:sp>
        <p:nvSpPr>
          <p:cNvPr id="77" name="Rectangle : coins arrondis 4">
            <a:extLst>
              <a:ext uri="{FF2B5EF4-FFF2-40B4-BE49-F238E27FC236}">
                <a16:creationId xmlns:a16="http://schemas.microsoft.com/office/drawing/2014/main" id="{4672F1D8-DD33-57FB-5A37-047995E0751B}"/>
              </a:ext>
            </a:extLst>
          </p:cNvPr>
          <p:cNvSpPr txBox="1"/>
          <p:nvPr/>
        </p:nvSpPr>
        <p:spPr>
          <a:xfrm>
            <a:off x="7529419" y="2788589"/>
            <a:ext cx="1143426" cy="2133385"/>
          </a:xfrm>
          <a:prstGeom prst="roundRect">
            <a:avLst>
              <a:gd name="adj" fmla="val 107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fr-FR" sz="800" b="1" dirty="0">
              <a:latin typeface="Arial Narrow" panose="020B0606020202030204" pitchFamily="34" charset="0"/>
            </a:endParaRPr>
          </a:p>
          <a:p>
            <a:pPr lvl="0" algn="ctr"/>
            <a:r>
              <a:rPr lang="fr-FR" b="1" dirty="0">
                <a:latin typeface="Arial Narrow" panose="020B0606020202030204" pitchFamily="34" charset="0"/>
              </a:rPr>
              <a:t>Tir à l’arc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85FBBCDA-BE48-33F3-F83A-DA21EADA7528}"/>
              </a:ext>
            </a:extLst>
          </p:cNvPr>
          <p:cNvSpPr/>
          <p:nvPr/>
        </p:nvSpPr>
        <p:spPr>
          <a:xfrm>
            <a:off x="2674729" y="1611149"/>
            <a:ext cx="5686028" cy="2498996"/>
          </a:xfrm>
          <a:prstGeom prst="arc">
            <a:avLst>
              <a:gd name="adj1" fmla="val 15764125"/>
              <a:gd name="adj2" fmla="val 29088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A4FF6EF4-464F-3ED3-F6A1-0D94A29AC4A9}"/>
              </a:ext>
            </a:extLst>
          </p:cNvPr>
          <p:cNvSpPr/>
          <p:nvPr/>
        </p:nvSpPr>
        <p:spPr>
          <a:xfrm rot="16200000" flipH="1">
            <a:off x="1712052" y="4070807"/>
            <a:ext cx="1710408" cy="2282431"/>
          </a:xfrm>
          <a:prstGeom prst="arc">
            <a:avLst>
              <a:gd name="adj1" fmla="val 16171718"/>
              <a:gd name="adj2" fmla="val 0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1BDECDFE-CE6B-5C4B-D1DB-67C70B26257D}"/>
              </a:ext>
            </a:extLst>
          </p:cNvPr>
          <p:cNvSpPr/>
          <p:nvPr/>
        </p:nvSpPr>
        <p:spPr>
          <a:xfrm rot="10800000">
            <a:off x="6569467" y="2525638"/>
            <a:ext cx="1746949" cy="2739159"/>
          </a:xfrm>
          <a:prstGeom prst="arc">
            <a:avLst>
              <a:gd name="adj1" fmla="val 14737824"/>
              <a:gd name="adj2" fmla="val 6763720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0A79EA3-3991-EF89-6A2F-3059A98C15D1}"/>
              </a:ext>
            </a:extLst>
          </p:cNvPr>
          <p:cNvSpPr txBox="1"/>
          <p:nvPr/>
        </p:nvSpPr>
        <p:spPr>
          <a:xfrm>
            <a:off x="4917527" y="2832457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9110AFA-C073-302A-7FA3-D8DB5A8B373E}"/>
              </a:ext>
            </a:extLst>
          </p:cNvPr>
          <p:cNvSpPr txBox="1"/>
          <p:nvPr/>
        </p:nvSpPr>
        <p:spPr>
          <a:xfrm>
            <a:off x="3694270" y="3520070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3387B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binôme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218E6D57-1CC4-FCF2-57FA-3023B902BB99}"/>
              </a:ext>
            </a:extLst>
          </p:cNvPr>
          <p:cNvSpPr txBox="1"/>
          <p:nvPr/>
        </p:nvSpPr>
        <p:spPr>
          <a:xfrm>
            <a:off x="2411307" y="2856393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7E21106C-5609-A695-BD70-51F395CB9833}"/>
              </a:ext>
            </a:extLst>
          </p:cNvPr>
          <p:cNvSpPr txBox="1"/>
          <p:nvPr/>
        </p:nvSpPr>
        <p:spPr>
          <a:xfrm>
            <a:off x="6741079" y="3625431"/>
            <a:ext cx="89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Pénalité 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(tir à l’arc)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3C5B52B4-4D47-5D40-DDAE-77B9129CFD9C}"/>
              </a:ext>
            </a:extLst>
          </p:cNvPr>
          <p:cNvGrpSpPr/>
          <p:nvPr/>
        </p:nvGrpSpPr>
        <p:grpSpPr>
          <a:xfrm rot="16200000">
            <a:off x="7846926" y="3695031"/>
            <a:ext cx="2133384" cy="320499"/>
            <a:chOff x="609457" y="2046364"/>
            <a:chExt cx="2047134" cy="1581558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E393BFC6-33B0-DD1F-6FB6-9E4882B9B6D7}"/>
                </a:ext>
              </a:extLst>
            </p:cNvPr>
            <p:cNvSpPr/>
            <p:nvPr/>
          </p:nvSpPr>
          <p:spPr>
            <a:xfrm>
              <a:off x="609457" y="2046364"/>
              <a:ext cx="2047134" cy="158155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3" name="Rectangle : coins arrondis 4">
              <a:extLst>
                <a:ext uri="{FF2B5EF4-FFF2-40B4-BE49-F238E27FC236}">
                  <a16:creationId xmlns:a16="http://schemas.microsoft.com/office/drawing/2014/main" id="{AA663E59-96E4-FF63-2676-745D2724BCF8}"/>
                </a:ext>
              </a:extLst>
            </p:cNvPr>
            <p:cNvSpPr txBox="1"/>
            <p:nvPr/>
          </p:nvSpPr>
          <p:spPr>
            <a:xfrm>
              <a:off x="686662" y="2123569"/>
              <a:ext cx="1892724" cy="1427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/>
              <a:r>
                <a:rPr lang="fr-FR" sz="1000" b="1" dirty="0">
                  <a:latin typeface="Arial Narrow" panose="020B0606020202030204" pitchFamily="34" charset="0"/>
                </a:rPr>
                <a:t>Cibles tir à l’arc</a:t>
              </a:r>
              <a:endParaRPr lang="fr-FR" sz="1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94" name="Image 93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3638FE95-4DE6-DF4F-CE9E-5446FDC338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1209254"/>
            <a:ext cx="390856" cy="216000"/>
          </a:xfrm>
          <a:prstGeom prst="rect">
            <a:avLst/>
          </a:prstGeom>
        </p:spPr>
      </p:pic>
      <p:pic>
        <p:nvPicPr>
          <p:cNvPr id="95" name="Image 94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51C8BE12-4AEC-839E-50AD-6F2DB3C52E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43" y="5150011"/>
            <a:ext cx="390856" cy="216000"/>
          </a:xfrm>
          <a:prstGeom prst="rect">
            <a:avLst/>
          </a:prstGeom>
        </p:spPr>
      </p:pic>
      <p:pic>
        <p:nvPicPr>
          <p:cNvPr id="96" name="Image 95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4D944B9C-CB0E-88B8-D794-8622B8B4C0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2327494"/>
            <a:ext cx="390856" cy="216000"/>
          </a:xfrm>
          <a:prstGeom prst="rect">
            <a:avLst/>
          </a:prstGeom>
        </p:spPr>
      </p:pic>
      <p:pic>
        <p:nvPicPr>
          <p:cNvPr id="97" name="Image 96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E464CABA-D6C9-2EB4-A688-52F2ED927C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2321777"/>
            <a:ext cx="390856" cy="216000"/>
          </a:xfrm>
          <a:prstGeom prst="rect">
            <a:avLst/>
          </a:prstGeom>
        </p:spPr>
      </p:pic>
      <p:pic>
        <p:nvPicPr>
          <p:cNvPr id="98" name="Image 97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35483BEC-717E-E0EA-423D-3202354D25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1192505"/>
            <a:ext cx="390856" cy="216000"/>
          </a:xfrm>
          <a:prstGeom prst="rect">
            <a:avLst/>
          </a:prstGeom>
        </p:spPr>
      </p:pic>
      <p:pic>
        <p:nvPicPr>
          <p:cNvPr id="102" name="Image 101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0CF65958-AE31-7CF7-4024-67C50A9015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38452"/>
            <a:ext cx="390856" cy="216000"/>
          </a:xfrm>
          <a:prstGeom prst="rect">
            <a:avLst/>
          </a:prstGeom>
        </p:spPr>
      </p:pic>
      <p:pic>
        <p:nvPicPr>
          <p:cNvPr id="103" name="Image 102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E2FC3A8B-91DC-7006-F4F3-B3CE183FC6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20" y="4738452"/>
            <a:ext cx="390856" cy="216000"/>
          </a:xfrm>
          <a:prstGeom prst="rect">
            <a:avLst/>
          </a:prstGeom>
        </p:spPr>
      </p:pic>
      <p:pic>
        <p:nvPicPr>
          <p:cNvPr id="104" name="Image 103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BAF35682-F25F-5075-420C-91AD858229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73" y="2771227"/>
            <a:ext cx="390856" cy="216000"/>
          </a:xfrm>
          <a:prstGeom prst="rect">
            <a:avLst/>
          </a:prstGeom>
        </p:spPr>
      </p:pic>
      <p:pic>
        <p:nvPicPr>
          <p:cNvPr id="105" name="Image 104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2E49FAEF-B20E-EF2F-0E92-39046FAA87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02" y="2771227"/>
            <a:ext cx="390856" cy="216000"/>
          </a:xfrm>
          <a:prstGeom prst="rect">
            <a:avLst/>
          </a:prstGeom>
        </p:spPr>
      </p:pic>
      <p:pic>
        <p:nvPicPr>
          <p:cNvPr id="106" name="Image 105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62E82E41-2D88-B36C-81C1-C40497622F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4" y="4934011"/>
            <a:ext cx="390856" cy="216000"/>
          </a:xfrm>
          <a:prstGeom prst="rect">
            <a:avLst/>
          </a:prstGeom>
        </p:spPr>
      </p:pic>
      <p:pic>
        <p:nvPicPr>
          <p:cNvPr id="107" name="Image 106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ABB94E10-6BAB-CD0E-0A6F-E3B603DBF7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954452"/>
            <a:ext cx="390856" cy="216000"/>
          </a:xfrm>
          <a:prstGeom prst="rect">
            <a:avLst/>
          </a:prstGeom>
        </p:spPr>
      </p:pic>
      <p:pic>
        <p:nvPicPr>
          <p:cNvPr id="108" name="Image 107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1606B4C1-0D72-6A0F-169B-96B9E74486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178471"/>
            <a:ext cx="390856" cy="216000"/>
          </a:xfrm>
          <a:prstGeom prst="rect">
            <a:avLst/>
          </a:prstGeom>
        </p:spPr>
      </p:pic>
      <p:pic>
        <p:nvPicPr>
          <p:cNvPr id="109" name="Image 108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CB50656F-C3B2-2784-FAD7-3B20D3EE0F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1" y="4192478"/>
            <a:ext cx="390856" cy="216000"/>
          </a:xfrm>
          <a:prstGeom prst="rect">
            <a:avLst/>
          </a:prstGeom>
        </p:spPr>
      </p:pic>
      <p:pic>
        <p:nvPicPr>
          <p:cNvPr id="111" name="Image 110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54107136-3C70-C394-4E52-6DE7464745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11" y="1522838"/>
            <a:ext cx="390856" cy="216000"/>
          </a:xfrm>
          <a:prstGeom prst="rect">
            <a:avLst/>
          </a:prstGeom>
        </p:spPr>
      </p:pic>
      <p:pic>
        <p:nvPicPr>
          <p:cNvPr id="112" name="Image 111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065E8D00-7528-781F-821E-B016B326C7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5" y="5884766"/>
            <a:ext cx="390856" cy="216000"/>
          </a:xfrm>
          <a:prstGeom prst="rect">
            <a:avLst/>
          </a:prstGeom>
        </p:spPr>
      </p:pic>
      <p:pic>
        <p:nvPicPr>
          <p:cNvPr id="113" name="Image 112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9C47193B-660C-5079-C404-3C12100100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19" y="2015320"/>
            <a:ext cx="390856" cy="216000"/>
          </a:xfrm>
          <a:prstGeom prst="rect">
            <a:avLst/>
          </a:prstGeom>
        </p:spPr>
      </p:pic>
      <p:pic>
        <p:nvPicPr>
          <p:cNvPr id="114" name="Image 113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1EFD054F-293E-490B-8DAE-A6828096FF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60" y="5591982"/>
            <a:ext cx="390856" cy="216000"/>
          </a:xfrm>
          <a:prstGeom prst="rect">
            <a:avLst/>
          </a:prstGeom>
        </p:spPr>
      </p:pic>
      <p:pic>
        <p:nvPicPr>
          <p:cNvPr id="115" name="Image 114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D1018E64-FF49-7425-2C4A-D0958E98D9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89" y="2469306"/>
            <a:ext cx="390856" cy="216000"/>
          </a:xfrm>
          <a:prstGeom prst="rect">
            <a:avLst/>
          </a:prstGeom>
        </p:spPr>
      </p:pic>
      <p:pic>
        <p:nvPicPr>
          <p:cNvPr id="116" name="Image 115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6549D212-264A-C349-73F5-16B3FFCFB6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37" y="4658025"/>
            <a:ext cx="390856" cy="216000"/>
          </a:xfrm>
          <a:prstGeom prst="rect">
            <a:avLst/>
          </a:prstGeom>
        </p:spPr>
      </p:pic>
      <p:pic>
        <p:nvPicPr>
          <p:cNvPr id="117" name="Image 116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6D39741B-B12D-C619-9A11-7AAABDB4E0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9" y="3893211"/>
            <a:ext cx="390856" cy="216000"/>
          </a:xfrm>
          <a:prstGeom prst="rect">
            <a:avLst/>
          </a:prstGeom>
        </p:spPr>
      </p:pic>
      <p:pic>
        <p:nvPicPr>
          <p:cNvPr id="118" name="Image 117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2E217A62-3AB8-97BD-BAD5-129A5A253E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04" y="3087224"/>
            <a:ext cx="390856" cy="216000"/>
          </a:xfrm>
          <a:prstGeom prst="rect">
            <a:avLst/>
          </a:prstGeom>
        </p:spPr>
      </p:pic>
      <p:pic>
        <p:nvPicPr>
          <p:cNvPr id="119" name="Image 118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0BE43884-ECDB-71EF-0098-25700026DE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4" y="2586145"/>
            <a:ext cx="390855" cy="216000"/>
          </a:xfrm>
          <a:prstGeom prst="rect">
            <a:avLst/>
          </a:prstGeom>
        </p:spPr>
      </p:pic>
      <p:pic>
        <p:nvPicPr>
          <p:cNvPr id="120" name="Image 119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151D485B-56C5-E292-468C-7BDBB5CE27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79" y="3908517"/>
            <a:ext cx="390855" cy="216000"/>
          </a:xfrm>
          <a:prstGeom prst="rect">
            <a:avLst/>
          </a:prstGeom>
        </p:spPr>
      </p:pic>
      <p:pic>
        <p:nvPicPr>
          <p:cNvPr id="121" name="Image 120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39F0B0E2-A12E-6585-BA65-5EAA364272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2" y="3894145"/>
            <a:ext cx="390855" cy="216000"/>
          </a:xfrm>
          <a:prstGeom prst="rect">
            <a:avLst/>
          </a:prstGeom>
        </p:spPr>
      </p:pic>
      <p:pic>
        <p:nvPicPr>
          <p:cNvPr id="122" name="Image 121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E41F8CEF-E858-66EA-3387-66F3A0DFA1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6" y="2577306"/>
            <a:ext cx="390855" cy="216000"/>
          </a:xfrm>
          <a:prstGeom prst="rect">
            <a:avLst/>
          </a:prstGeom>
        </p:spPr>
      </p:pic>
      <p:pic>
        <p:nvPicPr>
          <p:cNvPr id="125" name="Image 124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72D289E9-BF16-B009-E7D9-648C3C76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38" y="1298879"/>
            <a:ext cx="317579" cy="360000"/>
          </a:xfrm>
          <a:prstGeom prst="rect">
            <a:avLst/>
          </a:prstGeom>
        </p:spPr>
      </p:pic>
      <p:pic>
        <p:nvPicPr>
          <p:cNvPr id="126" name="Image 12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637207D1-A952-D58B-1F10-BFAFF28C9F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0" y="1484774"/>
            <a:ext cx="322311" cy="360000"/>
          </a:xfrm>
          <a:prstGeom prst="rect">
            <a:avLst/>
          </a:prstGeom>
        </p:spPr>
      </p:pic>
      <p:pic>
        <p:nvPicPr>
          <p:cNvPr id="130" name="Image 129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45A33A12-303D-D420-C7B9-0C5D067CCC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37" y="1255675"/>
            <a:ext cx="317579" cy="360000"/>
          </a:xfrm>
          <a:prstGeom prst="rect">
            <a:avLst/>
          </a:prstGeom>
        </p:spPr>
      </p:pic>
      <p:pic>
        <p:nvPicPr>
          <p:cNvPr id="131" name="Image 130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C0548ECC-F74F-C0F8-9CF2-706441B78D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56" y="1364385"/>
            <a:ext cx="322311" cy="360000"/>
          </a:xfrm>
          <a:prstGeom prst="rect">
            <a:avLst/>
          </a:prstGeom>
        </p:spPr>
      </p:pic>
      <p:pic>
        <p:nvPicPr>
          <p:cNvPr id="133" name="Image 132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E2E90439-1B94-D6A8-8BE6-C7924305A3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2860" y="5880991"/>
            <a:ext cx="317579" cy="360000"/>
          </a:xfrm>
          <a:prstGeom prst="rect">
            <a:avLst/>
          </a:prstGeom>
        </p:spPr>
      </p:pic>
      <p:pic>
        <p:nvPicPr>
          <p:cNvPr id="134" name="Image 133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BC6D4AC5-BBA1-309B-FD64-AEDFEDE22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311" y="6015569"/>
            <a:ext cx="317579" cy="360000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EF230072-DC5C-A114-D149-65F716EEF1B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769608" y="5647142"/>
            <a:ext cx="3155092" cy="570628"/>
          </a:xfrm>
          <a:prstGeom prst="rect">
            <a:avLst/>
          </a:prstGeom>
        </p:spPr>
      </p:pic>
      <p:sp>
        <p:nvSpPr>
          <p:cNvPr id="136" name="Arc 135">
            <a:extLst>
              <a:ext uri="{FF2B5EF4-FFF2-40B4-BE49-F238E27FC236}">
                <a16:creationId xmlns:a16="http://schemas.microsoft.com/office/drawing/2014/main" id="{FFDF3E61-0AAE-E002-567A-6B21B69E5B41}"/>
              </a:ext>
            </a:extLst>
          </p:cNvPr>
          <p:cNvSpPr/>
          <p:nvPr/>
        </p:nvSpPr>
        <p:spPr>
          <a:xfrm rot="5400000" flipH="1" flipV="1">
            <a:off x="4004383" y="-923411"/>
            <a:ext cx="1798693" cy="6776325"/>
          </a:xfrm>
          <a:prstGeom prst="arc">
            <a:avLst>
              <a:gd name="adj1" fmla="val 16417959"/>
              <a:gd name="adj2" fmla="val 17671100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7" name="Image 136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2D1CD66E-817C-DD26-8C25-9229702535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7" y="1936404"/>
            <a:ext cx="390856" cy="216000"/>
          </a:xfrm>
          <a:prstGeom prst="rect">
            <a:avLst/>
          </a:prstGeom>
        </p:spPr>
      </p:pic>
      <p:pic>
        <p:nvPicPr>
          <p:cNvPr id="138" name="Image 137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1E7EC07E-B875-EB6C-C1E3-26450A9504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88" y="1680933"/>
            <a:ext cx="390856" cy="216000"/>
          </a:xfrm>
          <a:prstGeom prst="rect">
            <a:avLst/>
          </a:prstGeom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A4C68E09-B786-7F3F-BD1B-3523A640847A}"/>
              </a:ext>
            </a:extLst>
          </p:cNvPr>
          <p:cNvSpPr/>
          <p:nvPr/>
        </p:nvSpPr>
        <p:spPr>
          <a:xfrm flipV="1">
            <a:off x="3384176" y="4224453"/>
            <a:ext cx="4897813" cy="1731589"/>
          </a:xfrm>
          <a:prstGeom prst="arc">
            <a:avLst>
              <a:gd name="adj1" fmla="val 17004809"/>
              <a:gd name="adj2" fmla="val 2135195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0" name="Image 139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1164D5A1-E094-925B-2D93-1B0DD46BC2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36" y="5812048"/>
            <a:ext cx="390856" cy="216000"/>
          </a:xfrm>
          <a:prstGeom prst="rect">
            <a:avLst/>
          </a:prstGeom>
        </p:spPr>
      </p:pic>
      <p:pic>
        <p:nvPicPr>
          <p:cNvPr id="141" name="Image 140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CC912053-FDFB-09F2-6E21-74DBD13581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18" y="5647142"/>
            <a:ext cx="390856" cy="216000"/>
          </a:xfrm>
          <a:prstGeom prst="rect">
            <a:avLst/>
          </a:prstGeom>
        </p:spPr>
      </p:pic>
      <p:pic>
        <p:nvPicPr>
          <p:cNvPr id="142" name="Image 141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8203D644-73A7-3C36-237B-52DAA858F8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07" y="5386165"/>
            <a:ext cx="390856" cy="216000"/>
          </a:xfrm>
          <a:prstGeom prst="rect">
            <a:avLst/>
          </a:prstGeom>
        </p:spPr>
      </p:pic>
      <p:pic>
        <p:nvPicPr>
          <p:cNvPr id="143" name="Image 142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3FF630AC-082C-5C40-A651-6868DEB733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5689" y="5800683"/>
            <a:ext cx="317579" cy="360000"/>
          </a:xfrm>
          <a:prstGeom prst="rect">
            <a:avLst/>
          </a:prstGeom>
        </p:spPr>
      </p:pic>
      <p:pic>
        <p:nvPicPr>
          <p:cNvPr id="144" name="Image 143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EFD43567-39A7-40B6-1585-BC1F228E4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9884" y="5893444"/>
            <a:ext cx="317579" cy="360000"/>
          </a:xfrm>
          <a:prstGeom prst="rect">
            <a:avLst/>
          </a:prstGeom>
        </p:spPr>
      </p:pic>
      <p:pic>
        <p:nvPicPr>
          <p:cNvPr id="46" name="Picture 2" descr="Tangram Printable Puzzles">
            <a:hlinkClick r:id="rId20"/>
            <a:extLst>
              <a:ext uri="{FF2B5EF4-FFF2-40B4-BE49-F238E27FC236}">
                <a16:creationId xmlns:a16="http://schemas.microsoft.com/office/drawing/2014/main" id="{1E5610D8-9B5E-8E87-7196-23A2D6D9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03" y="4438730"/>
            <a:ext cx="595674" cy="5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Image 144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5CAE2C0A-AF7D-0E90-F853-F382291D788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8" y="2915728"/>
            <a:ext cx="269530" cy="269530"/>
          </a:xfrm>
          <a:prstGeom prst="rect">
            <a:avLst/>
          </a:prstGeom>
        </p:spPr>
      </p:pic>
      <p:pic>
        <p:nvPicPr>
          <p:cNvPr id="146" name="Image 145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ABF25A75-F0DC-D95C-3682-77DDFE947D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7" y="3229146"/>
            <a:ext cx="269530" cy="269530"/>
          </a:xfrm>
          <a:prstGeom prst="rect">
            <a:avLst/>
          </a:prstGeom>
        </p:spPr>
      </p:pic>
      <p:pic>
        <p:nvPicPr>
          <p:cNvPr id="147" name="Image 146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CC287AC6-841C-9DEB-E1CC-F89019CE32D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93" y="3557790"/>
            <a:ext cx="269530" cy="269530"/>
          </a:xfrm>
          <a:prstGeom prst="rect">
            <a:avLst/>
          </a:prstGeom>
        </p:spPr>
      </p:pic>
      <p:pic>
        <p:nvPicPr>
          <p:cNvPr id="148" name="Image 147">
            <a:extLst>
              <a:ext uri="{FF2B5EF4-FFF2-40B4-BE49-F238E27FC236}">
                <a16:creationId xmlns:a16="http://schemas.microsoft.com/office/drawing/2014/main" id="{443EF99B-20E3-8514-2913-4ABEB331B3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63" y="3603052"/>
            <a:ext cx="149594" cy="180000"/>
          </a:xfrm>
          <a:prstGeom prst="rect">
            <a:avLst/>
          </a:prstGeom>
        </p:spPr>
      </p:pic>
      <p:pic>
        <p:nvPicPr>
          <p:cNvPr id="149" name="Image 148" descr="Une image contenant habits, veste&#10;&#10;Le contenu généré par l’IA peut être incorrect.">
            <a:extLst>
              <a:ext uri="{FF2B5EF4-FFF2-40B4-BE49-F238E27FC236}">
                <a16:creationId xmlns:a16="http://schemas.microsoft.com/office/drawing/2014/main" id="{08313D73-09AA-04D2-9D45-CAB1D273B42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10" y="3272511"/>
            <a:ext cx="149594" cy="180000"/>
          </a:xfrm>
          <a:prstGeom prst="rect">
            <a:avLst/>
          </a:prstGeom>
        </p:spPr>
      </p:pic>
      <p:pic>
        <p:nvPicPr>
          <p:cNvPr id="150" name="Image 149" descr="Une image contenant veste&#10;&#10;Le contenu généré par l’IA peut être incorrect.">
            <a:extLst>
              <a:ext uri="{FF2B5EF4-FFF2-40B4-BE49-F238E27FC236}">
                <a16:creationId xmlns:a16="http://schemas.microsoft.com/office/drawing/2014/main" id="{E122E6A1-0F16-7872-DDD1-4A2C519100A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9" y="2951253"/>
            <a:ext cx="149594" cy="180000"/>
          </a:xfrm>
          <a:prstGeom prst="rect">
            <a:avLst/>
          </a:prstGeom>
        </p:spPr>
      </p:pic>
      <p:pic>
        <p:nvPicPr>
          <p:cNvPr id="31" name="Image 30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D9EED5AB-E330-FC32-2F9D-A74DB3F7780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24" y="2075993"/>
            <a:ext cx="324000" cy="146230"/>
          </a:xfrm>
          <a:prstGeom prst="rect">
            <a:avLst/>
          </a:prstGeom>
        </p:spPr>
      </p:pic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B806C7C3-2644-C7F7-23ED-44791FEDDAEC}"/>
              </a:ext>
            </a:extLst>
          </p:cNvPr>
          <p:cNvSpPr/>
          <p:nvPr/>
        </p:nvSpPr>
        <p:spPr>
          <a:xfrm>
            <a:off x="3443949" y="1924409"/>
            <a:ext cx="278289" cy="97437"/>
          </a:xfrm>
          <a:custGeom>
            <a:avLst/>
            <a:gdLst>
              <a:gd name="connsiteX0" fmla="*/ 0 w 409771"/>
              <a:gd name="connsiteY0" fmla="*/ 0 h 79485"/>
              <a:gd name="connsiteX1" fmla="*/ 190500 w 409771"/>
              <a:gd name="connsiteY1" fmla="*/ 76200 h 79485"/>
              <a:gd name="connsiteX2" fmla="*/ 390525 w 409771"/>
              <a:gd name="connsiteY2" fmla="*/ 66675 h 79485"/>
              <a:gd name="connsiteX3" fmla="*/ 390525 w 409771"/>
              <a:gd name="connsiteY3" fmla="*/ 76200 h 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771" h="79485">
                <a:moveTo>
                  <a:pt x="0" y="0"/>
                </a:moveTo>
                <a:cubicBezTo>
                  <a:pt x="62706" y="32543"/>
                  <a:pt x="125412" y="65087"/>
                  <a:pt x="190500" y="76200"/>
                </a:cubicBezTo>
                <a:cubicBezTo>
                  <a:pt x="255588" y="87313"/>
                  <a:pt x="357188" y="66675"/>
                  <a:pt x="390525" y="66675"/>
                </a:cubicBezTo>
                <a:cubicBezTo>
                  <a:pt x="423862" y="66675"/>
                  <a:pt x="407193" y="71437"/>
                  <a:pt x="390525" y="7620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30B545A1-09C1-90C8-8D9E-C32107F381D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64" y="1814618"/>
            <a:ext cx="504000" cy="504000"/>
          </a:xfrm>
          <a:prstGeom prst="rect">
            <a:avLst/>
          </a:prstGeom>
        </p:spPr>
      </p:pic>
      <p:pic>
        <p:nvPicPr>
          <p:cNvPr id="40" name="Image 39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346CC379-DF62-CFB1-D18C-A0C0A4037C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0" y="2079152"/>
            <a:ext cx="324000" cy="146230"/>
          </a:xfrm>
          <a:prstGeom prst="rect">
            <a:avLst/>
          </a:prstGeom>
        </p:spPr>
      </p:pic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4CE2F217-203C-FD35-188D-04ABA4666232}"/>
              </a:ext>
            </a:extLst>
          </p:cNvPr>
          <p:cNvSpPr/>
          <p:nvPr/>
        </p:nvSpPr>
        <p:spPr>
          <a:xfrm>
            <a:off x="3974845" y="1927568"/>
            <a:ext cx="278289" cy="97437"/>
          </a:xfrm>
          <a:custGeom>
            <a:avLst/>
            <a:gdLst>
              <a:gd name="connsiteX0" fmla="*/ 0 w 409771"/>
              <a:gd name="connsiteY0" fmla="*/ 0 h 79485"/>
              <a:gd name="connsiteX1" fmla="*/ 190500 w 409771"/>
              <a:gd name="connsiteY1" fmla="*/ 76200 h 79485"/>
              <a:gd name="connsiteX2" fmla="*/ 390525 w 409771"/>
              <a:gd name="connsiteY2" fmla="*/ 66675 h 79485"/>
              <a:gd name="connsiteX3" fmla="*/ 390525 w 409771"/>
              <a:gd name="connsiteY3" fmla="*/ 76200 h 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771" h="79485">
                <a:moveTo>
                  <a:pt x="0" y="0"/>
                </a:moveTo>
                <a:cubicBezTo>
                  <a:pt x="62706" y="32543"/>
                  <a:pt x="125412" y="65087"/>
                  <a:pt x="190500" y="76200"/>
                </a:cubicBezTo>
                <a:cubicBezTo>
                  <a:pt x="255588" y="87313"/>
                  <a:pt x="357188" y="66675"/>
                  <a:pt x="390525" y="66675"/>
                </a:cubicBezTo>
                <a:cubicBezTo>
                  <a:pt x="423862" y="66675"/>
                  <a:pt x="407193" y="71437"/>
                  <a:pt x="390525" y="7620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29C2F226-A8AA-65D2-CF68-6357FAC5CE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60" y="1817777"/>
            <a:ext cx="504000" cy="504000"/>
          </a:xfrm>
          <a:prstGeom prst="rect">
            <a:avLst/>
          </a:prstGeom>
        </p:spPr>
      </p:pic>
      <p:pic>
        <p:nvPicPr>
          <p:cNvPr id="43" name="Image 42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E0714DD1-20CC-BA40-64D0-2219D674F8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58" y="2088241"/>
            <a:ext cx="324000" cy="146230"/>
          </a:xfrm>
          <a:prstGeom prst="rect">
            <a:avLst/>
          </a:prstGeom>
        </p:spPr>
      </p:pic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50A89C8A-3A3F-B5C9-FFC7-D4D9E2526735}"/>
              </a:ext>
            </a:extLst>
          </p:cNvPr>
          <p:cNvSpPr/>
          <p:nvPr/>
        </p:nvSpPr>
        <p:spPr>
          <a:xfrm>
            <a:off x="4519883" y="1936657"/>
            <a:ext cx="278289" cy="97437"/>
          </a:xfrm>
          <a:custGeom>
            <a:avLst/>
            <a:gdLst>
              <a:gd name="connsiteX0" fmla="*/ 0 w 409771"/>
              <a:gd name="connsiteY0" fmla="*/ 0 h 79485"/>
              <a:gd name="connsiteX1" fmla="*/ 190500 w 409771"/>
              <a:gd name="connsiteY1" fmla="*/ 76200 h 79485"/>
              <a:gd name="connsiteX2" fmla="*/ 390525 w 409771"/>
              <a:gd name="connsiteY2" fmla="*/ 66675 h 79485"/>
              <a:gd name="connsiteX3" fmla="*/ 390525 w 409771"/>
              <a:gd name="connsiteY3" fmla="*/ 76200 h 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771" h="79485">
                <a:moveTo>
                  <a:pt x="0" y="0"/>
                </a:moveTo>
                <a:cubicBezTo>
                  <a:pt x="62706" y="32543"/>
                  <a:pt x="125412" y="65087"/>
                  <a:pt x="190500" y="76200"/>
                </a:cubicBezTo>
                <a:cubicBezTo>
                  <a:pt x="255588" y="87313"/>
                  <a:pt x="357188" y="66675"/>
                  <a:pt x="390525" y="66675"/>
                </a:cubicBezTo>
                <a:cubicBezTo>
                  <a:pt x="423862" y="66675"/>
                  <a:pt x="407193" y="71437"/>
                  <a:pt x="390525" y="7620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Image 44" descr="Une image contenant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1090FC7E-6474-C5E4-B0A0-9644657247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98" y="1826866"/>
            <a:ext cx="504000" cy="504000"/>
          </a:xfrm>
          <a:prstGeom prst="rect">
            <a:avLst/>
          </a:prstGeom>
        </p:spPr>
      </p:pic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EC9E99B0-44A8-5D05-6113-77F147F53239}"/>
              </a:ext>
            </a:extLst>
          </p:cNvPr>
          <p:cNvGrpSpPr>
            <a:grpSpLocks noChangeAspect="1"/>
          </p:cNvGrpSpPr>
          <p:nvPr/>
        </p:nvGrpSpPr>
        <p:grpSpPr>
          <a:xfrm>
            <a:off x="8144757" y="3352317"/>
            <a:ext cx="432000" cy="432000"/>
            <a:chOff x="9097687" y="1754258"/>
            <a:chExt cx="504000" cy="504000"/>
          </a:xfrm>
        </p:grpSpPr>
        <p:pic>
          <p:nvPicPr>
            <p:cNvPr id="49" name="Image 48" descr="Une image contenant cercle, Caractère coloré&#10;&#10;Le contenu généré par l’IA peut être incorrect.">
              <a:extLst>
                <a:ext uri="{FF2B5EF4-FFF2-40B4-BE49-F238E27FC236}">
                  <a16:creationId xmlns:a16="http://schemas.microsoft.com/office/drawing/2014/main" id="{B6F268B6-0930-301A-BD0E-A30980D8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687" y="1754258"/>
              <a:ext cx="504000" cy="504000"/>
            </a:xfrm>
            <a:prstGeom prst="rect">
              <a:avLst/>
            </a:prstGeom>
          </p:spPr>
        </p:pic>
        <p:pic>
          <p:nvPicPr>
            <p:cNvPr id="53" name="Image 52" descr="Une image contenant arme, outil, scie, flèche&#10;&#10;Le contenu généré par l’IA peut être incorrect.">
              <a:extLst>
                <a:ext uri="{FF2B5EF4-FFF2-40B4-BE49-F238E27FC236}">
                  <a16:creationId xmlns:a16="http://schemas.microsoft.com/office/drawing/2014/main" id="{A380FEE4-E2B8-847A-20B7-9617452B2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265" y="1884957"/>
              <a:ext cx="285597" cy="300530"/>
            </a:xfrm>
            <a:prstGeom prst="rect">
              <a:avLst/>
            </a:prstGeom>
          </p:spPr>
        </p:pic>
      </p:grpSp>
      <p:sp>
        <p:nvSpPr>
          <p:cNvPr id="152" name="ZoneTexte 151">
            <a:extLst>
              <a:ext uri="{FF2B5EF4-FFF2-40B4-BE49-F238E27FC236}">
                <a16:creationId xmlns:a16="http://schemas.microsoft.com/office/drawing/2014/main" id="{FFFB7EAF-C4C5-9C3F-C834-C06F7A1BBC81}"/>
              </a:ext>
            </a:extLst>
          </p:cNvPr>
          <p:cNvSpPr txBox="1"/>
          <p:nvPr/>
        </p:nvSpPr>
        <p:spPr>
          <a:xfrm>
            <a:off x="8928100" y="6965499"/>
            <a:ext cx="1491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889000">
              <a:spcBef>
                <a:spcPct val="0"/>
              </a:spcBef>
              <a:buNone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Réussir 2 figures </a:t>
            </a:r>
          </a:p>
          <a:p>
            <a:pPr marL="0" lvl="0" indent="0" algn="r" defTabSz="889000">
              <a:spcBef>
                <a:spcPct val="0"/>
              </a:spcBef>
              <a:buNone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par coureur.</a:t>
            </a:r>
            <a:endParaRPr lang="fr-FR" sz="1400" b="1" i="1" kern="1200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E86F69C9-A344-1C6A-D70A-6D7D348C2A2B}"/>
              </a:ext>
            </a:extLst>
          </p:cNvPr>
          <p:cNvSpPr txBox="1"/>
          <p:nvPr/>
        </p:nvSpPr>
        <p:spPr>
          <a:xfrm>
            <a:off x="2129646" y="4401721"/>
            <a:ext cx="1185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Reconstituer   2 figures .</a:t>
            </a:r>
            <a:endParaRPr lang="fr-FR" sz="1800" b="1" i="1" kern="1200" dirty="0">
              <a:solidFill>
                <a:prstClr val="white"/>
              </a:solidFill>
              <a:latin typeface="Aptos Narrow" panose="020B0004020202020204" pitchFamily="34" charset="0"/>
            </a:endParaRPr>
          </a:p>
        </p:txBody>
      </p: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C45B0D6-A737-7463-3F4B-FBBEC3483DF7}"/>
              </a:ext>
            </a:extLst>
          </p:cNvPr>
          <p:cNvGrpSpPr>
            <a:grpSpLocks noChangeAspect="1"/>
          </p:cNvGrpSpPr>
          <p:nvPr/>
        </p:nvGrpSpPr>
        <p:grpSpPr>
          <a:xfrm>
            <a:off x="8159438" y="3800517"/>
            <a:ext cx="432000" cy="432000"/>
            <a:chOff x="9097687" y="1754258"/>
            <a:chExt cx="504000" cy="504000"/>
          </a:xfrm>
        </p:grpSpPr>
        <p:pic>
          <p:nvPicPr>
            <p:cNvPr id="156" name="Image 155" descr="Une image contenant cercle, Caractère coloré&#10;&#10;Le contenu généré par l’IA peut être incorrect.">
              <a:extLst>
                <a:ext uri="{FF2B5EF4-FFF2-40B4-BE49-F238E27FC236}">
                  <a16:creationId xmlns:a16="http://schemas.microsoft.com/office/drawing/2014/main" id="{659D2D3B-CE78-0FD8-5BEA-AAE67F031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687" y="1754258"/>
              <a:ext cx="504000" cy="504000"/>
            </a:xfrm>
            <a:prstGeom prst="rect">
              <a:avLst/>
            </a:prstGeom>
          </p:spPr>
        </p:pic>
        <p:pic>
          <p:nvPicPr>
            <p:cNvPr id="157" name="Image 156" descr="Une image contenant arme, outil, scie, flèche&#10;&#10;Le contenu généré par l’IA peut être incorrect.">
              <a:extLst>
                <a:ext uri="{FF2B5EF4-FFF2-40B4-BE49-F238E27FC236}">
                  <a16:creationId xmlns:a16="http://schemas.microsoft.com/office/drawing/2014/main" id="{0D26EFFA-F748-D1EE-EDC1-05D05073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265" y="1884957"/>
              <a:ext cx="285597" cy="300530"/>
            </a:xfrm>
            <a:prstGeom prst="rect">
              <a:avLst/>
            </a:prstGeom>
          </p:spPr>
        </p:pic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4AEB8C5C-E9FF-53F8-E8B7-8A7FD7DCEA86}"/>
              </a:ext>
            </a:extLst>
          </p:cNvPr>
          <p:cNvGrpSpPr>
            <a:grpSpLocks noChangeAspect="1"/>
          </p:cNvGrpSpPr>
          <p:nvPr/>
        </p:nvGrpSpPr>
        <p:grpSpPr>
          <a:xfrm>
            <a:off x="8150533" y="4248079"/>
            <a:ext cx="432000" cy="432000"/>
            <a:chOff x="9097687" y="1754258"/>
            <a:chExt cx="504000" cy="504000"/>
          </a:xfrm>
        </p:grpSpPr>
        <p:pic>
          <p:nvPicPr>
            <p:cNvPr id="159" name="Image 158" descr="Une image contenant cercle, Caractère coloré&#10;&#10;Le contenu généré par l’IA peut être incorrect.">
              <a:extLst>
                <a:ext uri="{FF2B5EF4-FFF2-40B4-BE49-F238E27FC236}">
                  <a16:creationId xmlns:a16="http://schemas.microsoft.com/office/drawing/2014/main" id="{DC3B62E2-7F70-A631-B301-211D34D83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687" y="1754258"/>
              <a:ext cx="504000" cy="504000"/>
            </a:xfrm>
            <a:prstGeom prst="rect">
              <a:avLst/>
            </a:prstGeom>
          </p:spPr>
        </p:pic>
        <p:pic>
          <p:nvPicPr>
            <p:cNvPr id="160" name="Image 159" descr="Une image contenant arme, outil, scie, flèche&#10;&#10;Le contenu généré par l’IA peut être incorrect.">
              <a:extLst>
                <a:ext uri="{FF2B5EF4-FFF2-40B4-BE49-F238E27FC236}">
                  <a16:creationId xmlns:a16="http://schemas.microsoft.com/office/drawing/2014/main" id="{05C1E1E8-A290-3CF5-33AF-B0268151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265" y="1884957"/>
              <a:ext cx="285597" cy="300530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15610B0-1C77-1034-AE68-5338E6D892C4}"/>
              </a:ext>
            </a:extLst>
          </p:cNvPr>
          <p:cNvSpPr txBox="1"/>
          <p:nvPr/>
        </p:nvSpPr>
        <p:spPr>
          <a:xfrm>
            <a:off x="6391215" y="1466702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4CF49D-4CA6-60FC-FD3F-352B20699F37}"/>
              </a:ext>
            </a:extLst>
          </p:cNvPr>
          <p:cNvSpPr txBox="1"/>
          <p:nvPr/>
        </p:nvSpPr>
        <p:spPr>
          <a:xfrm>
            <a:off x="3436669" y="3131253"/>
            <a:ext cx="152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Rester à côté du coureur DV..</a:t>
            </a:r>
          </a:p>
        </p:txBody>
      </p:sp>
    </p:spTree>
    <p:extLst>
      <p:ext uri="{BB962C8B-B14F-4D97-AF65-F5344CB8AC3E}">
        <p14:creationId xmlns:p14="http://schemas.microsoft.com/office/powerpoint/2010/main" val="238714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30ABF-F762-FE9F-8303-9ED2B9B3D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960D3D59-DDEE-5838-281C-4CAA2008CFAD}"/>
              </a:ext>
            </a:extLst>
          </p:cNvPr>
          <p:cNvSpPr txBox="1"/>
          <p:nvPr/>
        </p:nvSpPr>
        <p:spPr>
          <a:xfrm>
            <a:off x="2033195" y="2400683"/>
            <a:ext cx="2001009" cy="2244461"/>
          </a:xfrm>
          <a:prstGeom prst="ellipse">
            <a:avLst/>
          </a:prstGeom>
          <a:solidFill>
            <a:srgbClr val="6699FF">
              <a:alpha val="23137"/>
            </a:srgbClr>
          </a:solidFill>
        </p:spPr>
        <p:txBody>
          <a:bodyPr wrap="square" rtlCol="0" anchor="b">
            <a:noAutofit/>
          </a:bodyPr>
          <a:lstStyle/>
          <a:p>
            <a:r>
              <a:rPr lang="fr-FR" sz="1000" dirty="0"/>
              <a:t>Espace</a:t>
            </a:r>
          </a:p>
          <a:p>
            <a:r>
              <a:rPr lang="fr-FR" sz="1000" dirty="0"/>
              <a:t>Aménagé</a:t>
            </a:r>
          </a:p>
          <a:p>
            <a:endParaRPr lang="fr-FR" sz="1000" dirty="0"/>
          </a:p>
          <a:p>
            <a:endParaRPr lang="fr-FR" sz="1000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CFD0068-CA87-42A5-924A-28394F6F4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815164"/>
              </p:ext>
            </p:extLst>
          </p:nvPr>
        </p:nvGraphicFramePr>
        <p:xfrm>
          <a:off x="1490554" y="21048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3ECCE44-6992-27C2-7D66-FCE49A3C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RSA – Dispositif 1</a:t>
            </a:r>
          </a:p>
        </p:txBody>
      </p:sp>
      <p:pic>
        <p:nvPicPr>
          <p:cNvPr id="22" name="Image 21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5628A55B-3212-01AA-CBE3-5836871C717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20" y="3054828"/>
            <a:ext cx="412853" cy="468000"/>
          </a:xfrm>
          <a:prstGeom prst="rect">
            <a:avLst/>
          </a:prstGeom>
        </p:spPr>
      </p:pic>
      <p:pic>
        <p:nvPicPr>
          <p:cNvPr id="29" name="Image 2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2D2B8BEF-7C0E-D8C5-9C97-87A6E180E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20" y="3207228"/>
            <a:ext cx="412853" cy="468000"/>
          </a:xfrm>
          <a:prstGeom prst="rect">
            <a:avLst/>
          </a:prstGeom>
        </p:spPr>
      </p:pic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E33571DD-E184-1489-8D34-A7AAD91E9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9063" y="2940518"/>
            <a:ext cx="360000" cy="360000"/>
          </a:xfrm>
          <a:prstGeom prst="rect">
            <a:avLst/>
          </a:prstGeom>
        </p:spPr>
      </p:pic>
      <p:pic>
        <p:nvPicPr>
          <p:cNvPr id="17" name="Graphique 16" descr="Badge 3 avec un remplissage uni">
            <a:extLst>
              <a:ext uri="{FF2B5EF4-FFF2-40B4-BE49-F238E27FC236}">
                <a16:creationId xmlns:a16="http://schemas.microsoft.com/office/drawing/2014/main" id="{64C6E773-C7F0-844B-D14D-79D9EB0624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93225" y="5648004"/>
            <a:ext cx="360000" cy="360000"/>
          </a:xfrm>
          <a:prstGeom prst="rect">
            <a:avLst/>
          </a:prstGeom>
        </p:spPr>
      </p:pic>
      <p:pic>
        <p:nvPicPr>
          <p:cNvPr id="19" name="Graphique 18" descr="Badge 4 avec un remplissage uni">
            <a:extLst>
              <a:ext uri="{FF2B5EF4-FFF2-40B4-BE49-F238E27FC236}">
                <a16:creationId xmlns:a16="http://schemas.microsoft.com/office/drawing/2014/main" id="{A783BE23-C837-957D-85E9-E4006CF7DC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33816" y="4152832"/>
            <a:ext cx="360000" cy="360000"/>
          </a:xfrm>
          <a:prstGeom prst="rect">
            <a:avLst/>
          </a:prstGeom>
        </p:spPr>
      </p:pic>
      <p:pic>
        <p:nvPicPr>
          <p:cNvPr id="10" name="Image 9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A4364BE9-CD27-8A02-1A37-515491B6D2E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2921" y="5236571"/>
            <a:ext cx="241182" cy="468000"/>
          </a:xfrm>
          <a:prstGeom prst="rect">
            <a:avLst/>
          </a:prstGeom>
        </p:spPr>
      </p:pic>
      <p:pic>
        <p:nvPicPr>
          <p:cNvPr id="12" name="Image 11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1C8278FA-528D-11D2-CDB8-E30E29AE74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550" y="5353182"/>
            <a:ext cx="241182" cy="46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AD5DEE2-A074-713F-CACF-AE4BD67E144E}"/>
              </a:ext>
            </a:extLst>
          </p:cNvPr>
          <p:cNvSpPr txBox="1"/>
          <p:nvPr/>
        </p:nvSpPr>
        <p:spPr>
          <a:xfrm>
            <a:off x="568172" y="1232615"/>
            <a:ext cx="8248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Enchaîner avec fluidité 4 modes de déplacement différents </a:t>
            </a:r>
          </a:p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en alternance avec des zones de transition.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4006337-6CBC-4B66-BB20-67DD81181E01}"/>
              </a:ext>
            </a:extLst>
          </p:cNvPr>
          <p:cNvSpPr/>
          <p:nvPr/>
        </p:nvSpPr>
        <p:spPr>
          <a:xfrm rot="17724012">
            <a:off x="6317803" y="4203321"/>
            <a:ext cx="2065342" cy="1898901"/>
          </a:xfrm>
          <a:prstGeom prst="arc">
            <a:avLst>
              <a:gd name="adj1" fmla="val 17212615"/>
              <a:gd name="adj2" fmla="val 11877246"/>
            </a:avLst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FFE0CF-DC16-A12B-FF1A-12CB96D0DBCB}"/>
              </a:ext>
            </a:extLst>
          </p:cNvPr>
          <p:cNvSpPr txBox="1"/>
          <p:nvPr/>
        </p:nvSpPr>
        <p:spPr>
          <a:xfrm>
            <a:off x="7803371" y="5125689"/>
            <a:ext cx="1044000" cy="578882"/>
          </a:xfrm>
          <a:prstGeom prst="roundRect">
            <a:avLst/>
          </a:prstGeom>
          <a:solidFill>
            <a:srgbClr val="009900">
              <a:alpha val="50196"/>
            </a:srgbClr>
          </a:solidFill>
          <a:ln w="762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Zone d’échange</a:t>
            </a:r>
          </a:p>
        </p:txBody>
      </p:sp>
      <p:pic>
        <p:nvPicPr>
          <p:cNvPr id="20" name="Image 19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E50DC3C0-9541-2276-2FBF-721919AB9D5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63" y="2861274"/>
            <a:ext cx="412853" cy="468000"/>
          </a:xfrm>
          <a:prstGeom prst="rect">
            <a:avLst/>
          </a:prstGeom>
        </p:spPr>
      </p:pic>
      <p:pic>
        <p:nvPicPr>
          <p:cNvPr id="21" name="Image 20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2D81B399-C473-2405-ED38-1FFD5DA79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3" y="3013674"/>
            <a:ext cx="412853" cy="468000"/>
          </a:xfrm>
          <a:prstGeom prst="rect">
            <a:avLst/>
          </a:prstGeom>
        </p:spPr>
      </p:pic>
      <p:pic>
        <p:nvPicPr>
          <p:cNvPr id="14" name="Graphique 13" descr="Badge avec un remplissage uni">
            <a:extLst>
              <a:ext uri="{FF2B5EF4-FFF2-40B4-BE49-F238E27FC236}">
                <a16:creationId xmlns:a16="http://schemas.microsoft.com/office/drawing/2014/main" id="{A8C65B0A-0E89-3A2F-6055-44FF80074A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87967" y="5648004"/>
            <a:ext cx="360000" cy="36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2C9E45-0117-5154-3EA6-A71D590DDD3B}"/>
              </a:ext>
            </a:extLst>
          </p:cNvPr>
          <p:cNvSpPr txBox="1"/>
          <p:nvPr/>
        </p:nvSpPr>
        <p:spPr>
          <a:xfrm>
            <a:off x="625159" y="5992592"/>
            <a:ext cx="396000" cy="396000"/>
          </a:xfrm>
          <a:prstGeom prst="ellipse">
            <a:avLst/>
          </a:prstGeom>
          <a:solidFill>
            <a:srgbClr val="F89B3A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Image 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BB11D951-94A5-5C70-21FA-F8BF6A017D7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36" y="2953475"/>
            <a:ext cx="412853" cy="468000"/>
          </a:xfrm>
          <a:prstGeom prst="rect">
            <a:avLst/>
          </a:prstGeom>
        </p:spPr>
      </p:pic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57BC956-AF6C-68A7-4AAD-937D1738FC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46" y="3139370"/>
            <a:ext cx="419004" cy="468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11DD29B-6D91-2031-9D55-ADE436B24D3E}"/>
              </a:ext>
            </a:extLst>
          </p:cNvPr>
          <p:cNvSpPr txBox="1"/>
          <p:nvPr/>
        </p:nvSpPr>
        <p:spPr>
          <a:xfrm>
            <a:off x="6832906" y="3128686"/>
            <a:ext cx="56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pic>
        <p:nvPicPr>
          <p:cNvPr id="16" name="Image 15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5BF00374-B12A-5483-53BE-907FDFCECE3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8099" y="5937793"/>
            <a:ext cx="412853" cy="468000"/>
          </a:xfrm>
          <a:prstGeom prst="rect">
            <a:avLst/>
          </a:prstGeom>
        </p:spPr>
      </p:pic>
      <p:pic>
        <p:nvPicPr>
          <p:cNvPr id="23" name="Image 2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C40F6679-4037-A870-EF25-F3DABF6556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5309" y="6123688"/>
            <a:ext cx="419004" cy="468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24390D0-0408-B8E6-43AF-7F7678FD59C6}"/>
              </a:ext>
            </a:extLst>
          </p:cNvPr>
          <p:cNvSpPr txBox="1"/>
          <p:nvPr/>
        </p:nvSpPr>
        <p:spPr>
          <a:xfrm>
            <a:off x="4277869" y="6113004"/>
            <a:ext cx="56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50304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5F6A3-7998-2F89-2005-AA8ECD3C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BCD360D-ABEC-22C2-E639-B4F1587D9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882716"/>
              </p:ext>
            </p:extLst>
          </p:nvPr>
        </p:nvGraphicFramePr>
        <p:xfrm>
          <a:off x="1490554" y="21048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0297D507-5F90-4ED8-29FA-5B6F46F5EA0D}"/>
              </a:ext>
            </a:extLst>
          </p:cNvPr>
          <p:cNvSpPr txBox="1"/>
          <p:nvPr/>
        </p:nvSpPr>
        <p:spPr>
          <a:xfrm>
            <a:off x="2033195" y="2400683"/>
            <a:ext cx="2001009" cy="2244461"/>
          </a:xfrm>
          <a:prstGeom prst="ellipse">
            <a:avLst/>
          </a:prstGeom>
          <a:solidFill>
            <a:srgbClr val="6699FF">
              <a:alpha val="23137"/>
            </a:srgbClr>
          </a:solidFill>
        </p:spPr>
        <p:txBody>
          <a:bodyPr wrap="square" rtlCol="0" anchor="b">
            <a:noAutofit/>
          </a:bodyPr>
          <a:lstStyle/>
          <a:p>
            <a:r>
              <a:rPr lang="fr-FR" sz="1000" dirty="0"/>
              <a:t>Espace</a:t>
            </a:r>
          </a:p>
          <a:p>
            <a:r>
              <a:rPr lang="fr-FR" sz="1000" dirty="0"/>
              <a:t>Aménagé</a:t>
            </a:r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E532B7-A99F-0C3C-6554-648D6C87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RSA – Dispositif 2</a:t>
            </a:r>
          </a:p>
        </p:txBody>
      </p:sp>
      <p:pic>
        <p:nvPicPr>
          <p:cNvPr id="22" name="Image 21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43E3DFCA-7A1C-E621-0D8D-9BF8B810B30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20" y="3054828"/>
            <a:ext cx="412853" cy="468000"/>
          </a:xfrm>
          <a:prstGeom prst="rect">
            <a:avLst/>
          </a:prstGeom>
        </p:spPr>
      </p:pic>
      <p:pic>
        <p:nvPicPr>
          <p:cNvPr id="29" name="Image 2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B09CFE41-6B8C-AC89-7F2B-1ED8CE0AF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20" y="3207228"/>
            <a:ext cx="412853" cy="468000"/>
          </a:xfrm>
          <a:prstGeom prst="rect">
            <a:avLst/>
          </a:prstGeom>
        </p:spPr>
      </p:pic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0F0C12D8-5057-1347-C49D-3B7AB3B6C9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9063" y="2940518"/>
            <a:ext cx="360000" cy="360000"/>
          </a:xfrm>
          <a:prstGeom prst="rect">
            <a:avLst/>
          </a:prstGeom>
        </p:spPr>
      </p:pic>
      <p:pic>
        <p:nvPicPr>
          <p:cNvPr id="17" name="Graphique 16" descr="Badge 3 avec un remplissage uni">
            <a:extLst>
              <a:ext uri="{FF2B5EF4-FFF2-40B4-BE49-F238E27FC236}">
                <a16:creationId xmlns:a16="http://schemas.microsoft.com/office/drawing/2014/main" id="{4B9D26F0-2758-5100-9609-23C742C8CB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93225" y="5648004"/>
            <a:ext cx="360000" cy="360000"/>
          </a:xfrm>
          <a:prstGeom prst="rect">
            <a:avLst/>
          </a:prstGeom>
        </p:spPr>
      </p:pic>
      <p:pic>
        <p:nvPicPr>
          <p:cNvPr id="19" name="Graphique 18" descr="Badge 4 avec un remplissage uni">
            <a:extLst>
              <a:ext uri="{FF2B5EF4-FFF2-40B4-BE49-F238E27FC236}">
                <a16:creationId xmlns:a16="http://schemas.microsoft.com/office/drawing/2014/main" id="{367A0F88-4CD5-FE63-68A9-8256190D25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33816" y="4152832"/>
            <a:ext cx="360000" cy="360000"/>
          </a:xfrm>
          <a:prstGeom prst="rect">
            <a:avLst/>
          </a:prstGeom>
        </p:spPr>
      </p:pic>
      <p:pic>
        <p:nvPicPr>
          <p:cNvPr id="10" name="Image 9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0B79E729-5289-341E-4164-AC824BFDEC8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2921" y="5236571"/>
            <a:ext cx="241182" cy="468000"/>
          </a:xfrm>
          <a:prstGeom prst="rect">
            <a:avLst/>
          </a:prstGeom>
        </p:spPr>
      </p:pic>
      <p:pic>
        <p:nvPicPr>
          <p:cNvPr id="12" name="Image 11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A877987B-3852-600C-EBA4-404C807105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550" y="5353182"/>
            <a:ext cx="241182" cy="46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B22FFF3-AB3F-749C-E4C3-EE2BCCB91D7B}"/>
              </a:ext>
            </a:extLst>
          </p:cNvPr>
          <p:cNvSpPr txBox="1"/>
          <p:nvPr/>
        </p:nvSpPr>
        <p:spPr>
          <a:xfrm>
            <a:off x="568172" y="1232615"/>
            <a:ext cx="8248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Enchaîner avec fluidité 4 modes de déplacement différents </a:t>
            </a:r>
          </a:p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en alternance avec des zones de transition.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8E1FF81-8370-478D-E80B-C6C61FC734D0}"/>
              </a:ext>
            </a:extLst>
          </p:cNvPr>
          <p:cNvSpPr/>
          <p:nvPr/>
        </p:nvSpPr>
        <p:spPr>
          <a:xfrm rot="17724012">
            <a:off x="6317803" y="4203321"/>
            <a:ext cx="2065342" cy="1898901"/>
          </a:xfrm>
          <a:prstGeom prst="arc">
            <a:avLst>
              <a:gd name="adj1" fmla="val 17212615"/>
              <a:gd name="adj2" fmla="val 11877246"/>
            </a:avLst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0121046-52A8-9F6D-97B9-5B157287103C}"/>
              </a:ext>
            </a:extLst>
          </p:cNvPr>
          <p:cNvSpPr txBox="1"/>
          <p:nvPr/>
        </p:nvSpPr>
        <p:spPr>
          <a:xfrm>
            <a:off x="7803371" y="5125689"/>
            <a:ext cx="1044000" cy="578882"/>
          </a:xfrm>
          <a:prstGeom prst="roundRect">
            <a:avLst/>
          </a:prstGeom>
          <a:solidFill>
            <a:srgbClr val="009900">
              <a:alpha val="50196"/>
            </a:srgbClr>
          </a:solidFill>
          <a:ln w="762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Zone d’échange</a:t>
            </a:r>
          </a:p>
        </p:txBody>
      </p:sp>
      <p:pic>
        <p:nvPicPr>
          <p:cNvPr id="20" name="Image 19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C451CDCA-2897-E1BA-C740-FA6F5EB08CC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63" y="2861274"/>
            <a:ext cx="412853" cy="468000"/>
          </a:xfrm>
          <a:prstGeom prst="rect">
            <a:avLst/>
          </a:prstGeom>
        </p:spPr>
      </p:pic>
      <p:pic>
        <p:nvPicPr>
          <p:cNvPr id="21" name="Image 20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B35B12F4-2AC9-8302-94A7-8C6C25FD03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3" y="3013674"/>
            <a:ext cx="412853" cy="468000"/>
          </a:xfrm>
          <a:prstGeom prst="rect">
            <a:avLst/>
          </a:prstGeom>
        </p:spPr>
      </p:pic>
      <p:pic>
        <p:nvPicPr>
          <p:cNvPr id="14" name="Graphique 13" descr="Badge avec un remplissage uni">
            <a:extLst>
              <a:ext uri="{FF2B5EF4-FFF2-40B4-BE49-F238E27FC236}">
                <a16:creationId xmlns:a16="http://schemas.microsoft.com/office/drawing/2014/main" id="{D28F13B8-6E1D-4EF6-7898-2050FEF656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87967" y="5648004"/>
            <a:ext cx="360000" cy="36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6768A30-7003-2B64-D9DD-72C86B35534B}"/>
              </a:ext>
            </a:extLst>
          </p:cNvPr>
          <p:cNvSpPr txBox="1"/>
          <p:nvPr/>
        </p:nvSpPr>
        <p:spPr>
          <a:xfrm>
            <a:off x="625159" y="5992592"/>
            <a:ext cx="396000" cy="396000"/>
          </a:xfrm>
          <a:prstGeom prst="ellipse">
            <a:avLst/>
          </a:prstGeom>
          <a:solidFill>
            <a:srgbClr val="F89B3A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C1998DB-64CD-0AE5-9779-C27D3C9B7CA7}"/>
              </a:ext>
            </a:extLst>
          </p:cNvPr>
          <p:cNvGrpSpPr/>
          <p:nvPr/>
        </p:nvGrpSpPr>
        <p:grpSpPr>
          <a:xfrm>
            <a:off x="3483211" y="2104898"/>
            <a:ext cx="883929" cy="1211163"/>
            <a:chOff x="635957" y="2425427"/>
            <a:chExt cx="2186727" cy="1211163"/>
          </a:xfrm>
          <a:solidFill>
            <a:srgbClr val="6699FF"/>
          </a:solidFill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A1424E6E-76EF-F1DA-4BC1-4EF30A6E3DBE}"/>
                </a:ext>
              </a:extLst>
            </p:cNvPr>
            <p:cNvSpPr/>
            <p:nvPr/>
          </p:nvSpPr>
          <p:spPr>
            <a:xfrm>
              <a:off x="635957" y="2425427"/>
              <a:ext cx="2186727" cy="12111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A96A8E83-DA1B-D793-7242-7802B582E3A1}"/>
                </a:ext>
              </a:extLst>
            </p:cNvPr>
            <p:cNvSpPr txBox="1"/>
            <p:nvPr/>
          </p:nvSpPr>
          <p:spPr>
            <a:xfrm>
              <a:off x="695081" y="2484551"/>
              <a:ext cx="2068479" cy="10929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kern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Activité intellectuelle</a:t>
              </a:r>
              <a:endParaRPr lang="fr-FR" sz="1200" kern="12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9" name="Image 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07BA846E-5864-BBB7-16B1-780E1616E27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36" y="2953475"/>
            <a:ext cx="412853" cy="468000"/>
          </a:xfrm>
          <a:prstGeom prst="rect">
            <a:avLst/>
          </a:prstGeom>
        </p:spPr>
      </p:pic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695811C-B7C6-0AE7-357B-1C40423624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46" y="3139370"/>
            <a:ext cx="419004" cy="468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08678B8-B81F-EB79-5701-28975D7E8058}"/>
              </a:ext>
            </a:extLst>
          </p:cNvPr>
          <p:cNvSpPr txBox="1"/>
          <p:nvPr/>
        </p:nvSpPr>
        <p:spPr>
          <a:xfrm>
            <a:off x="6832906" y="3128686"/>
            <a:ext cx="56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pic>
        <p:nvPicPr>
          <p:cNvPr id="25" name="Image 24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50577D69-6CD6-AA0D-2B7B-EF56774AA30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8099" y="5937793"/>
            <a:ext cx="412853" cy="468000"/>
          </a:xfrm>
          <a:prstGeom prst="rect">
            <a:avLst/>
          </a:prstGeom>
        </p:spPr>
      </p:pic>
      <p:pic>
        <p:nvPicPr>
          <p:cNvPr id="26" name="Image 2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BD2BFB7-9779-178E-5ACF-7ECBEF2DAC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5309" y="6123688"/>
            <a:ext cx="419004" cy="468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E588283-7C27-7826-2BE6-9A185C841C6A}"/>
              </a:ext>
            </a:extLst>
          </p:cNvPr>
          <p:cNvSpPr txBox="1"/>
          <p:nvPr/>
        </p:nvSpPr>
        <p:spPr>
          <a:xfrm>
            <a:off x="4277869" y="6113004"/>
            <a:ext cx="56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10006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AF93-024F-F019-B3E2-C0A55B31B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91F03EB2-F292-BE2C-7030-8ED560D7D796}"/>
              </a:ext>
            </a:extLst>
          </p:cNvPr>
          <p:cNvSpPr txBox="1"/>
          <p:nvPr/>
        </p:nvSpPr>
        <p:spPr>
          <a:xfrm>
            <a:off x="2085624" y="4177161"/>
            <a:ext cx="1766819" cy="1897252"/>
          </a:xfrm>
          <a:prstGeom prst="ellipse">
            <a:avLst/>
          </a:prstGeom>
          <a:solidFill>
            <a:srgbClr val="6699FF">
              <a:alpha val="23137"/>
            </a:srgbClr>
          </a:solidFill>
        </p:spPr>
        <p:txBody>
          <a:bodyPr wrap="square" rtlCol="0" anchor="b">
            <a:noAutofit/>
          </a:bodyPr>
          <a:lstStyle/>
          <a:p>
            <a:r>
              <a:rPr lang="fr-FR" sz="1000" dirty="0"/>
              <a:t>Espace</a:t>
            </a:r>
          </a:p>
          <a:p>
            <a:r>
              <a:rPr lang="fr-FR" sz="1000" dirty="0"/>
              <a:t>aménagé</a:t>
            </a:r>
          </a:p>
        </p:txBody>
      </p:sp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F1B9F717-6A88-18F2-D112-CE61D0C6A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08606"/>
              </p:ext>
            </p:extLst>
          </p:nvPr>
        </p:nvGraphicFramePr>
        <p:xfrm>
          <a:off x="1247780" y="20104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5B2D4E20-2E29-0BA4-9C87-758C8644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RSA – Dispositif 3</a:t>
            </a:r>
          </a:p>
        </p:txBody>
      </p:sp>
      <p:pic>
        <p:nvPicPr>
          <p:cNvPr id="22" name="Image 21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88E2E683-CE37-51B4-E40D-4B5991F05ED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84" y="2354175"/>
            <a:ext cx="412853" cy="468000"/>
          </a:xfrm>
          <a:prstGeom prst="rect">
            <a:avLst/>
          </a:prstGeom>
        </p:spPr>
      </p:pic>
      <p:pic>
        <p:nvPicPr>
          <p:cNvPr id="29" name="Image 2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25D39AD8-3A78-8F83-8304-963302818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84" y="2506575"/>
            <a:ext cx="412853" cy="468000"/>
          </a:xfrm>
          <a:prstGeom prst="rect">
            <a:avLst/>
          </a:prstGeom>
        </p:spPr>
      </p:pic>
      <p:pic>
        <p:nvPicPr>
          <p:cNvPr id="13" name="Image 12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945F2253-31AA-B29E-984C-ACF38712AA6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252" y="5064519"/>
            <a:ext cx="241182" cy="468000"/>
          </a:xfrm>
          <a:prstGeom prst="rect">
            <a:avLst/>
          </a:prstGeom>
        </p:spPr>
      </p:pic>
      <p:pic>
        <p:nvPicPr>
          <p:cNvPr id="16" name="Image 15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D9F76F73-7AE1-033F-C47D-DFEAB6BE3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7881" y="5181130"/>
            <a:ext cx="241182" cy="468000"/>
          </a:xfrm>
          <a:prstGeom prst="rect">
            <a:avLst/>
          </a:pr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366FC381-12F3-45E4-1DDD-C7F0C2D0432F}"/>
              </a:ext>
            </a:extLst>
          </p:cNvPr>
          <p:cNvSpPr/>
          <p:nvPr/>
        </p:nvSpPr>
        <p:spPr>
          <a:xfrm rot="17724012">
            <a:off x="5936926" y="3062915"/>
            <a:ext cx="1800000" cy="1800000"/>
          </a:xfrm>
          <a:prstGeom prst="arc">
            <a:avLst>
              <a:gd name="adj1" fmla="val 17212615"/>
              <a:gd name="adj2" fmla="val 11877246"/>
            </a:avLst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C21B8F-CBF3-B758-8C62-78AFF66003FE}"/>
              </a:ext>
            </a:extLst>
          </p:cNvPr>
          <p:cNvSpPr txBox="1"/>
          <p:nvPr/>
        </p:nvSpPr>
        <p:spPr>
          <a:xfrm>
            <a:off x="7238280" y="3752972"/>
            <a:ext cx="1044000" cy="578882"/>
          </a:xfrm>
          <a:prstGeom prst="roundRect">
            <a:avLst/>
          </a:prstGeom>
          <a:solidFill>
            <a:srgbClr val="009900">
              <a:alpha val="50196"/>
            </a:srgbClr>
          </a:solidFill>
          <a:ln w="762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Zone d’échange</a:t>
            </a:r>
          </a:p>
        </p:txBody>
      </p:sp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0A303E75-A780-AAF1-7890-F03A05A1E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45690" y="2543542"/>
            <a:ext cx="360000" cy="360000"/>
          </a:xfrm>
          <a:prstGeom prst="rect">
            <a:avLst/>
          </a:prstGeom>
        </p:spPr>
      </p:pic>
      <p:pic>
        <p:nvPicPr>
          <p:cNvPr id="14" name="Graphique 13" descr="Badge avec un remplissage uni">
            <a:extLst>
              <a:ext uri="{FF2B5EF4-FFF2-40B4-BE49-F238E27FC236}">
                <a16:creationId xmlns:a16="http://schemas.microsoft.com/office/drawing/2014/main" id="{B6DB53BC-15EC-6C09-EBBC-E7E6CF123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71233" y="4441418"/>
            <a:ext cx="360000" cy="360000"/>
          </a:xfrm>
          <a:prstGeom prst="rect">
            <a:avLst/>
          </a:prstGeom>
        </p:spPr>
      </p:pic>
      <p:pic>
        <p:nvPicPr>
          <p:cNvPr id="17" name="Graphique 16" descr="Badge 3 avec un remplissage uni">
            <a:extLst>
              <a:ext uri="{FF2B5EF4-FFF2-40B4-BE49-F238E27FC236}">
                <a16:creationId xmlns:a16="http://schemas.microsoft.com/office/drawing/2014/main" id="{20A611C4-3943-A81D-25F7-3EADE2739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67843" y="4441418"/>
            <a:ext cx="360000" cy="360000"/>
          </a:xfrm>
          <a:prstGeom prst="rect">
            <a:avLst/>
          </a:prstGeom>
        </p:spPr>
      </p:pic>
      <p:pic>
        <p:nvPicPr>
          <p:cNvPr id="19" name="Graphique 18" descr="Badge 4 avec un remplissage uni">
            <a:extLst>
              <a:ext uri="{FF2B5EF4-FFF2-40B4-BE49-F238E27FC236}">
                <a16:creationId xmlns:a16="http://schemas.microsoft.com/office/drawing/2014/main" id="{75D97CB6-43A3-D05E-F08E-9C02277D4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68702" y="5180159"/>
            <a:ext cx="360000" cy="360000"/>
          </a:xfrm>
          <a:prstGeom prst="rect">
            <a:avLst/>
          </a:prstGeom>
        </p:spPr>
      </p:pic>
      <p:pic>
        <p:nvPicPr>
          <p:cNvPr id="24" name="Graphique 23" descr="Badge 5 avec un remplissage uni">
            <a:extLst>
              <a:ext uri="{FF2B5EF4-FFF2-40B4-BE49-F238E27FC236}">
                <a16:creationId xmlns:a16="http://schemas.microsoft.com/office/drawing/2014/main" id="{6153AD24-A768-F0C7-B4D3-EF8A6FF08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73561" y="3300518"/>
            <a:ext cx="396000" cy="396000"/>
          </a:xfrm>
          <a:prstGeom prst="rect">
            <a:avLst/>
          </a:prstGeom>
        </p:spPr>
      </p:pic>
      <p:pic>
        <p:nvPicPr>
          <p:cNvPr id="10" name="Image 9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D843A4BD-6CA4-1E2B-6F40-1E79FEA811F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0" y="2588175"/>
            <a:ext cx="241182" cy="468000"/>
          </a:xfrm>
          <a:prstGeom prst="rect">
            <a:avLst/>
          </a:prstGeom>
        </p:spPr>
      </p:pic>
      <p:pic>
        <p:nvPicPr>
          <p:cNvPr id="12" name="Image 11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194D4E1B-A126-2B34-99CE-5EB9B28A44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9" y="2704786"/>
            <a:ext cx="241182" cy="468000"/>
          </a:xfrm>
          <a:prstGeom prst="rect">
            <a:avLst/>
          </a:prstGeom>
        </p:spPr>
      </p:pic>
      <p:pic>
        <p:nvPicPr>
          <p:cNvPr id="9" name="Image 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4564FFDD-0CCA-9E65-73B4-B0F916D5DBB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37" y="4843970"/>
            <a:ext cx="412853" cy="468000"/>
          </a:xfrm>
          <a:prstGeom prst="rect">
            <a:avLst/>
          </a:prstGeom>
        </p:spPr>
      </p:pic>
      <p:pic>
        <p:nvPicPr>
          <p:cNvPr id="15" name="Image 14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63FD73DB-8574-D85F-E9BC-3261FBA133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6937" y="4996370"/>
            <a:ext cx="412853" cy="46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30C7D3-8D6F-6385-2FA4-5D5A7A29BEEC}"/>
              </a:ext>
            </a:extLst>
          </p:cNvPr>
          <p:cNvSpPr txBox="1"/>
          <p:nvPr/>
        </p:nvSpPr>
        <p:spPr>
          <a:xfrm>
            <a:off x="568172" y="1232615"/>
            <a:ext cx="8248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Enchaîner avec fluidité 5 modes de déplacement différents </a:t>
            </a:r>
          </a:p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en alternance avec des zones de transition.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1D434E-639D-5B5D-A88E-530CDDE017EB}"/>
              </a:ext>
            </a:extLst>
          </p:cNvPr>
          <p:cNvSpPr txBox="1"/>
          <p:nvPr/>
        </p:nvSpPr>
        <p:spPr>
          <a:xfrm>
            <a:off x="625159" y="5992592"/>
            <a:ext cx="396000" cy="396000"/>
          </a:xfrm>
          <a:prstGeom prst="ellipse">
            <a:avLst/>
          </a:prstGeom>
          <a:solidFill>
            <a:srgbClr val="F89B3A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4" name="Image 3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F685B212-62A0-7E24-B7FE-479DCE22CC8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46" y="2253405"/>
            <a:ext cx="412853" cy="468000"/>
          </a:xfrm>
          <a:prstGeom prst="rect">
            <a:avLst/>
          </a:prstGeom>
        </p:spPr>
      </p:pic>
      <p:pic>
        <p:nvPicPr>
          <p:cNvPr id="18" name="Image 1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A91228D-E6C5-FBD5-B08B-91726C3BE3B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56" y="2439300"/>
            <a:ext cx="419004" cy="468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D880F72-4DD6-2332-F50F-6EAA46609E76}"/>
              </a:ext>
            </a:extLst>
          </p:cNvPr>
          <p:cNvSpPr txBox="1"/>
          <p:nvPr/>
        </p:nvSpPr>
        <p:spPr>
          <a:xfrm>
            <a:off x="5981616" y="2428616"/>
            <a:ext cx="56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pic>
        <p:nvPicPr>
          <p:cNvPr id="21" name="Image 20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9CBC6CE0-92CA-51C3-331F-B6A76400020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544" y="5020354"/>
            <a:ext cx="412853" cy="468000"/>
          </a:xfrm>
          <a:prstGeom prst="rect">
            <a:avLst/>
          </a:prstGeom>
        </p:spPr>
      </p:pic>
      <p:pic>
        <p:nvPicPr>
          <p:cNvPr id="23" name="Image 2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5693343-E850-1B8A-B6B7-90E4CAB0FB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0754" y="5206249"/>
            <a:ext cx="419004" cy="468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3206B44-DE70-6865-5CDE-310F01E91071}"/>
              </a:ext>
            </a:extLst>
          </p:cNvPr>
          <p:cNvSpPr txBox="1"/>
          <p:nvPr/>
        </p:nvSpPr>
        <p:spPr>
          <a:xfrm>
            <a:off x="6003314" y="5195565"/>
            <a:ext cx="56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pic>
        <p:nvPicPr>
          <p:cNvPr id="27" name="Image 26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F15286CE-4D26-9D37-68BD-17032104564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9" y="2483647"/>
            <a:ext cx="412853" cy="468000"/>
          </a:xfrm>
          <a:prstGeom prst="rect">
            <a:avLst/>
          </a:prstGeom>
        </p:spPr>
      </p:pic>
      <p:pic>
        <p:nvPicPr>
          <p:cNvPr id="28" name="Image 2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3750E00-25A9-7936-DCD7-520D5300C9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9" y="2669542"/>
            <a:ext cx="419004" cy="468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DFEF235-46D5-C252-9104-E1210A345849}"/>
              </a:ext>
            </a:extLst>
          </p:cNvPr>
          <p:cNvSpPr txBox="1"/>
          <p:nvPr/>
        </p:nvSpPr>
        <p:spPr>
          <a:xfrm>
            <a:off x="1604849" y="2658858"/>
            <a:ext cx="56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00055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1130F-86F4-BB15-0DD3-48B984348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B7CDB-F3A5-ACF0-265F-05DA5609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Enjeux collectifs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E981F0-147A-8BED-B8EC-431AC22458B7}"/>
              </a:ext>
            </a:extLst>
          </p:cNvPr>
          <p:cNvSpPr txBox="1">
            <a:spLocks/>
          </p:cNvSpPr>
          <p:nvPr/>
        </p:nvSpPr>
        <p:spPr>
          <a:xfrm>
            <a:off x="618335" y="146685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rgbClr val="E97132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Match</a:t>
            </a:r>
          </a:p>
          <a:p>
            <a:pPr algn="ctr"/>
            <a:endParaRPr lang="fr-FR" sz="800" b="1" dirty="0">
              <a:solidFill>
                <a:srgbClr val="FF0066"/>
              </a:solidFill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effectuer le parcours plus rapidement que ses adversaires.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attribution de points en fonction de l’ordre d’arrivée.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585550-6D43-EB32-3799-640BD562F9D2}"/>
              </a:ext>
            </a:extLst>
          </p:cNvPr>
          <p:cNvSpPr txBox="1">
            <a:spLocks/>
          </p:cNvSpPr>
          <p:nvPr/>
        </p:nvSpPr>
        <p:spPr>
          <a:xfrm>
            <a:off x="618335" y="3975713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chemeClr val="bg1">
                  <a:lumMod val="50000"/>
                </a:schemeClr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Relais contre 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le parcours</a:t>
            </a:r>
          </a:p>
          <a:p>
            <a:pPr algn="ctr"/>
            <a:endParaRPr lang="fr-FR" sz="800" dirty="0">
              <a:solidFill>
                <a:srgbClr val="FF0066"/>
              </a:solidFill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effectuer le parcours plus vite que le temps imparti.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écart en plus ou en moins (temps ou points).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2000" b="1" dirty="0">
              <a:solidFill>
                <a:schemeClr val="bg1">
                  <a:lumMod val="50000"/>
                </a:schemeClr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E75F16-7C8A-B897-EF2C-F2A06C02B730}"/>
              </a:ext>
            </a:extLst>
          </p:cNvPr>
          <p:cNvSpPr txBox="1">
            <a:spLocks/>
          </p:cNvSpPr>
          <p:nvPr/>
        </p:nvSpPr>
        <p:spPr>
          <a:xfrm>
            <a:off x="2679911" y="146685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rgbClr val="E97132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Défi </a:t>
            </a:r>
            <a:r>
              <a:rPr lang="fr-FR" sz="20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coopétitif</a:t>
            </a:r>
            <a:endParaRPr lang="fr-FR" sz="2000" b="1" dirty="0">
              <a:solidFill>
                <a:srgbClr val="C00000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fr-FR" sz="1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Attribution de coups d’pouce (dernier) et/ou coups d’éclat (premier) à chaque  départ.</a:t>
            </a:r>
          </a:p>
          <a:p>
            <a:pPr algn="ctr"/>
            <a:endParaRPr lang="fr-FR" sz="1000" b="1" i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effectuer le parcours plus rapidement que ses adversaires.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attribution de points en fonction de l’ordre d’arrivée.</a:t>
            </a:r>
          </a:p>
          <a:p>
            <a:pPr algn="ctr"/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F3DC91-7493-0D55-3890-F1D84433B90E}"/>
              </a:ext>
            </a:extLst>
          </p:cNvPr>
          <p:cNvSpPr txBox="1">
            <a:spLocks/>
          </p:cNvSpPr>
          <p:nvPr/>
        </p:nvSpPr>
        <p:spPr>
          <a:xfrm>
            <a:off x="6816754" y="3975713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chemeClr val="bg1">
                  <a:lumMod val="50000"/>
                </a:schemeClr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Contrat</a:t>
            </a:r>
            <a:r>
              <a:rPr lang="fr-FR" sz="2000" b="1" dirty="0">
                <a:solidFill>
                  <a:srgbClr val="FF0066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1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Au départ, annoncer le nombre de parcours ou de réussites prévu dans le temps imparti.</a:t>
            </a:r>
          </a:p>
          <a:p>
            <a:pPr algn="ctr"/>
            <a:endParaRPr lang="fr-FR" sz="800" b="1" i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effectuer le parcours dans le temps imparti.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 point par contrat respecté.</a:t>
            </a:r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4333EE-C513-3C54-F541-B72D8DE17AE3}"/>
              </a:ext>
            </a:extLst>
          </p:cNvPr>
          <p:cNvSpPr txBox="1">
            <a:spLocks/>
          </p:cNvSpPr>
          <p:nvPr/>
        </p:nvSpPr>
        <p:spPr>
          <a:xfrm>
            <a:off x="4746565" y="146685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chemeClr val="bg1">
                  <a:lumMod val="50000"/>
                </a:schemeClr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Relais Horloge </a:t>
            </a:r>
          </a:p>
          <a:p>
            <a:pPr algn="ctr"/>
            <a:r>
              <a:rPr lang="fr-FR" sz="1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1 équipe court, 1 équipe joue.</a:t>
            </a:r>
          </a:p>
          <a:p>
            <a:pPr algn="ctr"/>
            <a:r>
              <a:rPr lang="fr-FR" sz="1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2 manches avec permutation des rôles.</a:t>
            </a:r>
          </a:p>
          <a:p>
            <a:endParaRPr lang="fr-FR" sz="1100" b="1" i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l’équipe qui court effectue N parcours. A la fin, arrêt du temps pour l’équipe qui joue. 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nombre de points réalisés par l‘équipe qui joue.</a:t>
            </a:r>
          </a:p>
          <a:p>
            <a:pPr algn="ctr"/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2000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F75379-04A5-E7FE-6804-1A7E816A3CC7}"/>
              </a:ext>
            </a:extLst>
          </p:cNvPr>
          <p:cNvSpPr txBox="1">
            <a:spLocks/>
          </p:cNvSpPr>
          <p:nvPr/>
        </p:nvSpPr>
        <p:spPr>
          <a:xfrm>
            <a:off x="6813219" y="146685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Relais </a:t>
            </a:r>
            <a:r>
              <a:rPr lang="fr-FR" sz="20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Backyard</a:t>
            </a:r>
            <a:endParaRPr lang="fr-FR" sz="2000" b="1" dirty="0">
              <a:solidFill>
                <a:srgbClr val="C00000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fr-FR" sz="1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1 départ toutes les […] min.</a:t>
            </a:r>
          </a:p>
          <a:p>
            <a:pPr algn="ctr"/>
            <a:endParaRPr lang="fr-FR" sz="800" b="1" i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effectuer le parcours dans le temps imparti le plus de fois possible. </a:t>
            </a:r>
          </a:p>
          <a:p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Liberté dans le choix de prendre le départ suivant.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 point par départ.</a:t>
            </a:r>
          </a:p>
          <a:p>
            <a:pPr algn="ctr"/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DA117B-3C31-FD41-5C6F-470C1C7B81E5}"/>
              </a:ext>
            </a:extLst>
          </p:cNvPr>
          <p:cNvSpPr txBox="1">
            <a:spLocks/>
          </p:cNvSpPr>
          <p:nvPr/>
        </p:nvSpPr>
        <p:spPr>
          <a:xfrm>
            <a:off x="2676376" y="3975713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chemeClr val="bg1">
                  <a:lumMod val="50000"/>
                </a:schemeClr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Course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aux points</a:t>
            </a:r>
          </a:p>
          <a:p>
            <a:pPr algn="ctr"/>
            <a:endParaRPr lang="fr-FR" sz="800" b="1" i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gagner le plus possible de points attribués en fonction des réussites sur chaque activité.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 points par réussite.</a:t>
            </a: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798238-5D90-D91D-1FBE-0EA56DEBBB35}"/>
              </a:ext>
            </a:extLst>
          </p:cNvPr>
          <p:cNvSpPr txBox="1">
            <a:spLocks/>
          </p:cNvSpPr>
          <p:nvPr/>
        </p:nvSpPr>
        <p:spPr>
          <a:xfrm>
            <a:off x="4746565" y="3975713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rgbClr val="E97132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Eclectic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fr-FR" sz="800" b="1" i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But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effectuer plusieurs fois le parcours pour améliorer la performance de l’équipe.</a:t>
            </a:r>
          </a:p>
          <a:p>
            <a:pPr>
              <a:spcBef>
                <a:spcPts val="600"/>
              </a:spcBef>
            </a:pPr>
            <a:r>
              <a:rPr lang="fr-FR" sz="11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Score :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 point chaque fois que la performance est améliorée.</a:t>
            </a:r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21DFC16-78F7-3D20-8B83-A39AF16AB1C6}"/>
              </a:ext>
            </a:extLst>
          </p:cNvPr>
          <p:cNvSpPr txBox="1"/>
          <p:nvPr/>
        </p:nvSpPr>
        <p:spPr>
          <a:xfrm>
            <a:off x="6210512" y="845502"/>
            <a:ext cx="1459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C00000"/>
                </a:solidFill>
              </a:rPr>
              <a:t>Réussir               Gagner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3B0289-C732-8939-515E-6898788C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9583" y="426978"/>
            <a:ext cx="695342" cy="612000"/>
          </a:xfrm>
          <a:prstGeom prst="rect">
            <a:avLst/>
          </a:prstGeom>
        </p:spPr>
      </p:pic>
      <p:pic>
        <p:nvPicPr>
          <p:cNvPr id="30" name="Image 29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CD29029E-CA87-BC0B-FCBF-33C37E6C0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84" y="1515600"/>
            <a:ext cx="360000" cy="36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00DA6A5-D07D-B3EB-E9C7-BFD82C8B96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6582" y="1515600"/>
            <a:ext cx="384906" cy="360000"/>
          </a:xfrm>
          <a:prstGeom prst="rect">
            <a:avLst/>
          </a:prstGeom>
        </p:spPr>
      </p:pic>
      <p:pic>
        <p:nvPicPr>
          <p:cNvPr id="37" name="Image 36" descr="Une image contenant rouge, text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94E084A0-0420-3063-4E35-44E11FADD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9" y="1515600"/>
            <a:ext cx="530847" cy="360000"/>
          </a:xfrm>
          <a:prstGeom prst="rect">
            <a:avLst/>
          </a:prstGeom>
        </p:spPr>
      </p:pic>
      <p:pic>
        <p:nvPicPr>
          <p:cNvPr id="38" name="Image 37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92143FF9-C642-6A84-DD40-EAC4463F8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5" y="4023696"/>
            <a:ext cx="360000" cy="360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D164718-7E46-A710-C268-1C8743A657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7513" y="4023696"/>
            <a:ext cx="384906" cy="360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5119A59-087B-03DC-65A7-22FD323BB8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8145" y="479165"/>
            <a:ext cx="384906" cy="360000"/>
          </a:xfrm>
          <a:prstGeom prst="rect">
            <a:avLst/>
          </a:prstGeom>
        </p:spPr>
      </p:pic>
      <p:pic>
        <p:nvPicPr>
          <p:cNvPr id="42" name="Image 41" descr="Une image contenant rouge, text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B86B81A4-8099-DBF2-BAF1-E44F2CB35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88" y="479165"/>
            <a:ext cx="530847" cy="360000"/>
          </a:xfrm>
          <a:prstGeom prst="rect">
            <a:avLst/>
          </a:prstGeom>
        </p:spPr>
      </p:pic>
      <p:pic>
        <p:nvPicPr>
          <p:cNvPr id="45" name="Image 44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4A85D6FD-E93B-7DF7-DF5F-CB4730ED4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5" y="1515600"/>
            <a:ext cx="360000" cy="360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A240EB7-CB89-B693-90D8-DAF50BA553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7039" y="1515600"/>
            <a:ext cx="384906" cy="360000"/>
          </a:xfrm>
          <a:prstGeom prst="rect">
            <a:avLst/>
          </a:prstGeom>
        </p:spPr>
      </p:pic>
      <p:pic>
        <p:nvPicPr>
          <p:cNvPr id="47" name="Image 46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D58082B5-2AB5-7792-C834-9CC4C81A5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88" y="1515600"/>
            <a:ext cx="360000" cy="360000"/>
          </a:xfrm>
          <a:prstGeom prst="rect">
            <a:avLst/>
          </a:prstGeom>
        </p:spPr>
      </p:pic>
      <p:pic>
        <p:nvPicPr>
          <p:cNvPr id="48" name="Image 47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EE5BDF21-F961-28B4-A2AA-3A76183B4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02" y="1515600"/>
            <a:ext cx="360000" cy="36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FBFA879-026E-EF40-C1EC-856EE5191C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1200" y="1515600"/>
            <a:ext cx="384906" cy="360000"/>
          </a:xfrm>
          <a:prstGeom prst="rect">
            <a:avLst/>
          </a:prstGeom>
        </p:spPr>
      </p:pic>
      <p:pic>
        <p:nvPicPr>
          <p:cNvPr id="50" name="Image 49" descr="Une image contenant rouge, text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252E4E9D-E3C2-246B-EDC2-686EB47AB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9" y="4023696"/>
            <a:ext cx="530847" cy="360000"/>
          </a:xfrm>
          <a:prstGeom prst="rect">
            <a:avLst/>
          </a:prstGeom>
        </p:spPr>
      </p:pic>
      <p:pic>
        <p:nvPicPr>
          <p:cNvPr id="51" name="Image 50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4B8955DA-41FE-D0BA-7F58-FFBC4561E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88" y="4023696"/>
            <a:ext cx="360000" cy="360000"/>
          </a:xfrm>
          <a:prstGeom prst="rect">
            <a:avLst/>
          </a:prstGeom>
        </p:spPr>
      </p:pic>
      <p:pic>
        <p:nvPicPr>
          <p:cNvPr id="53" name="Image 52" descr="Une image contenant rouge, text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70F8FDB6-A73A-E566-3F42-14565E97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63" y="4023696"/>
            <a:ext cx="530847" cy="360000"/>
          </a:xfrm>
          <a:prstGeom prst="rect">
            <a:avLst/>
          </a:prstGeom>
        </p:spPr>
      </p:pic>
      <p:pic>
        <p:nvPicPr>
          <p:cNvPr id="54" name="Image 53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342A6560-FCF0-3FE2-CBE6-42160B234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02" y="4023696"/>
            <a:ext cx="360000" cy="360000"/>
          </a:xfrm>
          <a:prstGeom prst="rect">
            <a:avLst/>
          </a:prstGeom>
        </p:spPr>
      </p:pic>
      <p:pic>
        <p:nvPicPr>
          <p:cNvPr id="55" name="Image 54" descr="Une image contenant rouge, text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5178CFFD-4ED1-D5C1-658E-0E3205446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45" y="4023696"/>
            <a:ext cx="530847" cy="360000"/>
          </a:xfrm>
          <a:prstGeom prst="rect">
            <a:avLst/>
          </a:prstGeom>
        </p:spPr>
      </p:pic>
      <p:pic>
        <p:nvPicPr>
          <p:cNvPr id="56" name="Image 55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76579B29-0F2C-00C6-4D1B-D6E2295E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84" y="402369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8361F3F-08D3-B558-222D-4D7A4FCF24B9}"/>
              </a:ext>
            </a:extLst>
          </p:cNvPr>
          <p:cNvSpPr txBox="1">
            <a:spLocks/>
          </p:cNvSpPr>
          <p:nvPr/>
        </p:nvSpPr>
        <p:spPr>
          <a:xfrm>
            <a:off x="4822760" y="3856203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</a:t>
            </a:r>
          </a:p>
          <a:p>
            <a:pPr algn="ctr"/>
            <a:endParaRPr lang="fr-FR" sz="1400" b="1" dirty="0">
              <a:solidFill>
                <a:srgbClr val="C0000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4FDE52-3D78-B9B4-CB9D-29F036EE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33" y="5192579"/>
            <a:ext cx="620509" cy="5784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AA7FCF-22CB-4A82-B122-3A30C41B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❷</a:t>
            </a:r>
            <a:r>
              <a:rPr lang="fr-FR" dirty="0"/>
              <a:t> Déplacements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CE6189-36BE-D28C-45AC-D764E4A20A33}"/>
              </a:ext>
            </a:extLst>
          </p:cNvPr>
          <p:cNvSpPr txBox="1">
            <a:spLocks/>
          </p:cNvSpPr>
          <p:nvPr/>
        </p:nvSpPr>
        <p:spPr>
          <a:xfrm>
            <a:off x="525640" y="1347422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À toi, à moi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17413-E3E6-7136-FD2B-2EAF2D64F338}"/>
              </a:ext>
            </a:extLst>
          </p:cNvPr>
          <p:cNvSpPr txBox="1">
            <a:spLocks/>
          </p:cNvSpPr>
          <p:nvPr/>
        </p:nvSpPr>
        <p:spPr>
          <a:xfrm>
            <a:off x="525640" y="3873441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toi, à moi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82CF74-C846-10D9-1375-BED16028E72D}"/>
              </a:ext>
            </a:extLst>
          </p:cNvPr>
          <p:cNvSpPr txBox="1">
            <a:spLocks/>
          </p:cNvSpPr>
          <p:nvPr/>
        </p:nvSpPr>
        <p:spPr>
          <a:xfrm>
            <a:off x="2662326" y="1347422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A2298E-3990-5D7E-A046-7AA9EA551390}"/>
              </a:ext>
            </a:extLst>
          </p:cNvPr>
          <p:cNvSpPr txBox="1">
            <a:spLocks/>
          </p:cNvSpPr>
          <p:nvPr/>
        </p:nvSpPr>
        <p:spPr>
          <a:xfrm>
            <a:off x="2662326" y="3873441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À toi, à moi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DBED6A-685A-C6C3-8A76-D633AA52365E}"/>
              </a:ext>
            </a:extLst>
          </p:cNvPr>
          <p:cNvSpPr txBox="1">
            <a:spLocks/>
          </p:cNvSpPr>
          <p:nvPr/>
        </p:nvSpPr>
        <p:spPr>
          <a:xfrm>
            <a:off x="4813687" y="1347422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À toi, à moi</a:t>
            </a:r>
          </a:p>
          <a:p>
            <a:pPr algn="ctr"/>
            <a:endParaRPr lang="fr-FR" sz="2000" b="1" dirty="0">
              <a:solidFill>
                <a:srgbClr val="C0000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A7E162E-DF0A-EBE1-4A8E-E77CEA8D1368}"/>
              </a:ext>
            </a:extLst>
          </p:cNvPr>
          <p:cNvGrpSpPr>
            <a:grpSpLocks noChangeAspect="1"/>
          </p:cNvGrpSpPr>
          <p:nvPr/>
        </p:nvGrpSpPr>
        <p:grpSpPr>
          <a:xfrm>
            <a:off x="829455" y="4668797"/>
            <a:ext cx="1372368" cy="1260000"/>
            <a:chOff x="1575507" y="4556939"/>
            <a:chExt cx="1590307" cy="1460094"/>
          </a:xfrm>
        </p:grpSpPr>
        <p:pic>
          <p:nvPicPr>
            <p:cNvPr id="27" name="Image 26" descr="Une image contenant obscurité, noir, lune, espace&#10;&#10;Le contenu généré par l’IA peut être incorrect.">
              <a:extLst>
                <a:ext uri="{FF2B5EF4-FFF2-40B4-BE49-F238E27FC236}">
                  <a16:creationId xmlns:a16="http://schemas.microsoft.com/office/drawing/2014/main" id="{1AA6139A-C55B-DF59-BFEA-C4C00E45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507" y="4556939"/>
              <a:ext cx="1270318" cy="1440000"/>
            </a:xfrm>
            <a:prstGeom prst="rect">
              <a:avLst/>
            </a:prstGeom>
          </p:spPr>
        </p:pic>
        <p:pic>
          <p:nvPicPr>
            <p:cNvPr id="29" name="Image 28" descr="Une image contenant balle, cercle, football&#10;&#10;Le contenu généré par l’IA peut être incorrect.">
              <a:extLst>
                <a:ext uri="{FF2B5EF4-FFF2-40B4-BE49-F238E27FC236}">
                  <a16:creationId xmlns:a16="http://schemas.microsoft.com/office/drawing/2014/main" id="{B83E0596-5EE1-EB5B-68F9-ACB4BB2C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814" y="5369033"/>
              <a:ext cx="648000" cy="648000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AC42322-D7F0-E359-F058-A7B5B13733C5}"/>
              </a:ext>
            </a:extLst>
          </p:cNvPr>
          <p:cNvGrpSpPr>
            <a:grpSpLocks noChangeAspect="1"/>
          </p:cNvGrpSpPr>
          <p:nvPr/>
        </p:nvGrpSpPr>
        <p:grpSpPr>
          <a:xfrm>
            <a:off x="5442265" y="2095850"/>
            <a:ext cx="693494" cy="1260000"/>
            <a:chOff x="6896532" y="2027561"/>
            <a:chExt cx="871820" cy="1440000"/>
          </a:xfrm>
        </p:grpSpPr>
        <p:pic>
          <p:nvPicPr>
            <p:cNvPr id="12" name="Image 11" descr="Une image contenant croquis, dessin, Dessin au trait, art&#10;&#10;Le contenu généré par l’IA peut être incorrect.">
              <a:extLst>
                <a:ext uri="{FF2B5EF4-FFF2-40B4-BE49-F238E27FC236}">
                  <a16:creationId xmlns:a16="http://schemas.microsoft.com/office/drawing/2014/main" id="{95DC3F10-A3D6-4D6C-0308-E010562AD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04" y="2027561"/>
              <a:ext cx="742086" cy="1440000"/>
            </a:xfrm>
            <a:prstGeom prst="rect">
              <a:avLst/>
            </a:prstGeom>
          </p:spPr>
        </p:pic>
        <p:pic>
          <p:nvPicPr>
            <p:cNvPr id="41" name="Image 40" descr="Une image contenant poubelle, conteneur, Poubelle, plastique&#10;&#10;Le contenu généré par l’IA peut être incorrect.">
              <a:extLst>
                <a:ext uri="{FF2B5EF4-FFF2-40B4-BE49-F238E27FC236}">
                  <a16:creationId xmlns:a16="http://schemas.microsoft.com/office/drawing/2014/main" id="{6533935F-1809-7A23-480C-AE297D7E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532" y="2395903"/>
              <a:ext cx="871820" cy="871820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2D1A29BD-C175-26F7-3A4C-04400DB95B4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2760" y="4677797"/>
            <a:ext cx="1680000" cy="1260000"/>
          </a:xfrm>
          <a:prstGeom prst="rect">
            <a:avLst/>
          </a:prstGeom>
        </p:spPr>
      </p:pic>
      <p:pic>
        <p:nvPicPr>
          <p:cNvPr id="11" name="Image 10" descr="Une image contenant noir, obscurité, capture d’écran, noir et blanc&#10;&#10;Le contenu généré par l’IA peut être incorrect.">
            <a:extLst>
              <a:ext uri="{FF2B5EF4-FFF2-40B4-BE49-F238E27FC236}">
                <a16:creationId xmlns:a16="http://schemas.microsoft.com/office/drawing/2014/main" id="{6CAF564C-1EBC-DA58-0F37-C808647DF8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83" y="2184171"/>
            <a:ext cx="762713" cy="1260000"/>
          </a:xfrm>
          <a:prstGeom prst="rect">
            <a:avLst/>
          </a:prstGeom>
        </p:spPr>
      </p:pic>
      <p:pic>
        <p:nvPicPr>
          <p:cNvPr id="18" name="Image 17" descr="Une image contenant jaune, conception&#10;&#10;Le contenu généré par l’IA peut être incorrect.">
            <a:extLst>
              <a:ext uri="{FF2B5EF4-FFF2-40B4-BE49-F238E27FC236}">
                <a16:creationId xmlns:a16="http://schemas.microsoft.com/office/drawing/2014/main" id="{4ADD8681-B4E9-B581-8190-F6DE89A9C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81" y="433914"/>
            <a:ext cx="698671" cy="612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05FAD9E-1714-7798-9AE5-DDE4F9F41E44}"/>
              </a:ext>
            </a:extLst>
          </p:cNvPr>
          <p:cNvSpPr txBox="1">
            <a:spLocks/>
          </p:cNvSpPr>
          <p:nvPr/>
        </p:nvSpPr>
        <p:spPr>
          <a:xfrm>
            <a:off x="6965048" y="1347422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À toi, à moi 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4B7A4AB-262C-BC30-2382-630F0FE4ED6B}"/>
              </a:ext>
            </a:extLst>
          </p:cNvPr>
          <p:cNvGrpSpPr>
            <a:grpSpLocks noChangeAspect="1"/>
          </p:cNvGrpSpPr>
          <p:nvPr/>
        </p:nvGrpSpPr>
        <p:grpSpPr>
          <a:xfrm>
            <a:off x="7361974" y="2132179"/>
            <a:ext cx="1186148" cy="1260000"/>
            <a:chOff x="4182056" y="2025611"/>
            <a:chExt cx="1314450" cy="139629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BD7F96A-2DCB-108C-B0A8-8F31B96A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82056" y="2027561"/>
              <a:ext cx="1314450" cy="1394340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AAA85A6-1EDC-0111-D826-614F04013E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5422" y="2077151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Image 18" descr="Une image contenant dessin, croquis, clipart, art&#10;&#10;Le contenu généré par l’IA peut être incorrect.">
              <a:extLst>
                <a:ext uri="{FF2B5EF4-FFF2-40B4-BE49-F238E27FC236}">
                  <a16:creationId xmlns:a16="http://schemas.microsoft.com/office/drawing/2014/main" id="{C0CF59E5-2FDF-213B-913B-2481F4E65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987">
              <a:off x="4770357" y="2025611"/>
              <a:ext cx="348535" cy="288000"/>
            </a:xfrm>
            <a:prstGeom prst="rect">
              <a:avLst/>
            </a:prstGeom>
          </p:spPr>
        </p:pic>
      </p:grpSp>
      <p:pic>
        <p:nvPicPr>
          <p:cNvPr id="20" name="Image 19" descr="Une image contenant Roue de vélo, Cadre de vélo, rou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06E9C85E-686B-236E-1262-D1CB60C0EB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04" y="426978"/>
            <a:ext cx="694433" cy="612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0836CF8-CEA1-625D-8046-C69428E2A1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1927" y="2703172"/>
            <a:ext cx="620833" cy="578407"/>
          </a:xfrm>
          <a:prstGeom prst="rect">
            <a:avLst/>
          </a:prstGeom>
        </p:spPr>
      </p:pic>
      <p:pic>
        <p:nvPicPr>
          <p:cNvPr id="3" name="Image 2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B3EDB8C5-F1D2-11EA-1ECA-BF8404B51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04" y="2182835"/>
            <a:ext cx="1095648" cy="1242000"/>
          </a:xfrm>
          <a:prstGeom prst="rect">
            <a:avLst/>
          </a:prstGeom>
        </p:spPr>
      </p:pic>
      <p:pic>
        <p:nvPicPr>
          <p:cNvPr id="7" name="Image 6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B68111E5-C1F8-735A-E853-41A2B44B3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15" y="4660559"/>
            <a:ext cx="1095648" cy="1242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D3E8318-F09B-FDF3-F0D1-CCB2312292D7}"/>
              </a:ext>
            </a:extLst>
          </p:cNvPr>
          <p:cNvSpPr txBox="1">
            <a:spLocks/>
          </p:cNvSpPr>
          <p:nvPr/>
        </p:nvSpPr>
        <p:spPr>
          <a:xfrm>
            <a:off x="6965048" y="3873441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❷ </a:t>
            </a:r>
            <a:r>
              <a:rPr lang="fr-FR" sz="2000" b="1" dirty="0">
                <a:solidFill>
                  <a:srgbClr val="009900"/>
                </a:solidFill>
                <a:latin typeface="Arial Narrow" panose="020B0606020202030204" pitchFamily="34" charset="0"/>
                <a:ea typeface="+mj-ea"/>
                <a:cs typeface="+mj-cs"/>
              </a:rPr>
              <a:t>Déplacement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À toi, à moi 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" name="Image 2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CB3B6F9-4E28-8636-F6E9-B04FF6A360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56" y="4664790"/>
            <a:ext cx="112808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9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FACA5-63DC-2A9E-9DCA-C2716EC9A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93B1AD-B362-C8CE-3D96-7AFDE6C13B63}"/>
              </a:ext>
            </a:extLst>
          </p:cNvPr>
          <p:cNvSpPr txBox="1">
            <a:spLocks/>
          </p:cNvSpPr>
          <p:nvPr/>
        </p:nvSpPr>
        <p:spPr>
          <a:xfrm>
            <a:off x="-4385683" y="1038978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6699FF"/>
                </a:solidFill>
                <a:latin typeface="+mj-lt"/>
                <a:ea typeface="+mj-ea"/>
                <a:cs typeface="+mj-cs"/>
              </a:rPr>
              <a:t>❹ </a:t>
            </a:r>
            <a:r>
              <a:rPr lang="fr-FR" sz="2000" b="1" dirty="0">
                <a:solidFill>
                  <a:srgbClr val="6699FF"/>
                </a:solidFill>
                <a:latin typeface="Arial Narrow" panose="020B0606020202030204" pitchFamily="34" charset="0"/>
                <a:ea typeface="+mj-ea"/>
                <a:cs typeface="+mj-cs"/>
              </a:rPr>
              <a:t>Espace aménagé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748894F-5A2F-A051-1FBF-FBCA80092819}"/>
              </a:ext>
            </a:extLst>
          </p:cNvPr>
          <p:cNvSpPr>
            <a:spLocks/>
          </p:cNvSpPr>
          <p:nvPr/>
        </p:nvSpPr>
        <p:spPr>
          <a:xfrm>
            <a:off x="-3839600" y="2187666"/>
            <a:ext cx="1008000" cy="1008000"/>
          </a:xfrm>
          <a:prstGeom prst="ellipse">
            <a:avLst/>
          </a:prstGeom>
          <a:noFill/>
          <a:ln w="38100">
            <a:solidFill>
              <a:srgbClr val="4079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F07162-BC65-9237-7A96-D8A17B330F80}"/>
              </a:ext>
            </a:extLst>
          </p:cNvPr>
          <p:cNvSpPr txBox="1">
            <a:spLocks/>
          </p:cNvSpPr>
          <p:nvPr/>
        </p:nvSpPr>
        <p:spPr>
          <a:xfrm>
            <a:off x="9679144" y="131497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6699FF"/>
                </a:solidFill>
                <a:latin typeface="+mj-lt"/>
                <a:ea typeface="+mj-ea"/>
                <a:cs typeface="+mj-cs"/>
              </a:rPr>
              <a:t>❹ </a:t>
            </a:r>
            <a:r>
              <a:rPr lang="fr-FR" sz="2000" b="1" dirty="0">
                <a:solidFill>
                  <a:srgbClr val="6699FF"/>
                </a:solidFill>
                <a:latin typeface="Arial Narrow" panose="020B0606020202030204" pitchFamily="34" charset="0"/>
              </a:rPr>
              <a:t>Espace aménagé</a:t>
            </a:r>
            <a:endParaRPr lang="fr-FR" sz="2000" b="1" dirty="0">
              <a:solidFill>
                <a:srgbClr val="6699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CD9BD1-61D8-9034-DF04-97D14F4465C0}"/>
              </a:ext>
            </a:extLst>
          </p:cNvPr>
          <p:cNvSpPr txBox="1">
            <a:spLocks/>
          </p:cNvSpPr>
          <p:nvPr/>
        </p:nvSpPr>
        <p:spPr>
          <a:xfrm>
            <a:off x="-2237829" y="3564997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6699FF"/>
                </a:solidFill>
                <a:latin typeface="+mj-lt"/>
                <a:ea typeface="+mj-ea"/>
                <a:cs typeface="+mj-cs"/>
              </a:rPr>
              <a:t>❹ </a:t>
            </a:r>
            <a:r>
              <a:rPr lang="fr-FR" sz="2000" b="1" dirty="0">
                <a:solidFill>
                  <a:srgbClr val="6699FF"/>
                </a:solidFill>
                <a:latin typeface="Arial Narrow" panose="020B0606020202030204" pitchFamily="34" charset="0"/>
              </a:rPr>
              <a:t>Espace aménagé</a:t>
            </a:r>
            <a:endParaRPr lang="fr-FR" sz="2000" b="1" dirty="0">
              <a:solidFill>
                <a:srgbClr val="6699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91E156-985F-EC19-9E32-EC2CCB1F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❹ </a:t>
            </a:r>
            <a:r>
              <a:rPr lang="fr-FR" dirty="0"/>
              <a:t>Espace aménagé</a:t>
            </a:r>
            <a:r>
              <a:rPr lang="fr-FR" dirty="0">
                <a:solidFill>
                  <a:srgbClr val="C00000"/>
                </a:solidFill>
              </a:rPr>
              <a:t> 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F4FF93-3A3D-633A-7209-E1A2C5EB974C}"/>
              </a:ext>
            </a:extLst>
          </p:cNvPr>
          <p:cNvSpPr txBox="1">
            <a:spLocks/>
          </p:cNvSpPr>
          <p:nvPr/>
        </p:nvSpPr>
        <p:spPr>
          <a:xfrm>
            <a:off x="-4385683" y="3564997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6699FF"/>
                </a:solidFill>
                <a:latin typeface="+mj-lt"/>
                <a:ea typeface="+mj-ea"/>
                <a:cs typeface="+mj-cs"/>
              </a:rPr>
              <a:t>❹ </a:t>
            </a:r>
            <a:r>
              <a:rPr lang="fr-FR" sz="2000" b="1" dirty="0">
                <a:solidFill>
                  <a:srgbClr val="6699FF"/>
                </a:solidFill>
                <a:latin typeface="Arial Narrow" panose="020B0606020202030204" pitchFamily="34" charset="0"/>
              </a:rPr>
              <a:t>Espace aménagé</a:t>
            </a:r>
            <a:endParaRPr lang="fr-FR" sz="2000" b="1" dirty="0">
              <a:solidFill>
                <a:srgbClr val="6699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9C2408-A600-E963-AB9D-4A4268960206}"/>
              </a:ext>
            </a:extLst>
          </p:cNvPr>
          <p:cNvSpPr txBox="1">
            <a:spLocks/>
          </p:cNvSpPr>
          <p:nvPr/>
        </p:nvSpPr>
        <p:spPr>
          <a:xfrm>
            <a:off x="-2237829" y="1038978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6699FF"/>
                </a:solidFill>
                <a:latin typeface="+mj-lt"/>
                <a:ea typeface="+mj-ea"/>
                <a:cs typeface="+mj-cs"/>
              </a:rPr>
              <a:t>❹ </a:t>
            </a:r>
            <a:r>
              <a:rPr lang="fr-FR" sz="2000" b="1" dirty="0">
                <a:solidFill>
                  <a:srgbClr val="6699FF"/>
                </a:solidFill>
                <a:latin typeface="Arial Narrow" panose="020B0606020202030204" pitchFamily="34" charset="0"/>
              </a:rPr>
              <a:t>Espace aménagé</a:t>
            </a:r>
            <a:endParaRPr lang="fr-FR" sz="2000" b="1" dirty="0">
              <a:solidFill>
                <a:srgbClr val="6699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9091E32-1E3A-DBD1-82BD-03F31FA5A266}"/>
              </a:ext>
            </a:extLst>
          </p:cNvPr>
          <p:cNvGrpSpPr>
            <a:grpSpLocks noChangeAspect="1"/>
          </p:cNvGrpSpPr>
          <p:nvPr/>
        </p:nvGrpSpPr>
        <p:grpSpPr>
          <a:xfrm>
            <a:off x="-1979349" y="1909913"/>
            <a:ext cx="1480328" cy="1213923"/>
            <a:chOff x="2784061" y="2031515"/>
            <a:chExt cx="1877038" cy="153924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4068727-DC15-116E-928C-0E48702612E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050" y="3297917"/>
              <a:ext cx="433480" cy="20270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DE376EE-62EC-91EC-C9FA-B69830EA038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379" y="3277254"/>
              <a:ext cx="433480" cy="20270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AFCCD84-E6FB-A7F4-13B4-F2897475CA0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061" y="2672201"/>
              <a:ext cx="433480" cy="20270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BA7CE0A-36A0-10CD-7A1D-3A295F29F3C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573" y="2672201"/>
              <a:ext cx="433480" cy="20270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F46E9AC-3931-3BAD-BF88-B81B1AEC3A41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107" y="2095509"/>
              <a:ext cx="433480" cy="202706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053135D-C166-BB05-B3CE-1F40B0447D0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619" y="2095509"/>
              <a:ext cx="433480" cy="202706"/>
            </a:xfrm>
            <a:prstGeom prst="rect">
              <a:avLst/>
            </a:prstGeom>
          </p:spPr>
        </p:pic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A4529E5-D438-FCD7-39A6-2EE3A38A7BAD}"/>
                </a:ext>
              </a:extLst>
            </p:cNvPr>
            <p:cNvSpPr>
              <a:spLocks/>
            </p:cNvSpPr>
            <p:nvPr/>
          </p:nvSpPr>
          <p:spPr>
            <a:xfrm>
              <a:off x="3251090" y="2031515"/>
              <a:ext cx="887611" cy="1539240"/>
            </a:xfrm>
            <a:custGeom>
              <a:avLst/>
              <a:gdLst>
                <a:gd name="connsiteX0" fmla="*/ 887611 w 887611"/>
                <a:gd name="connsiteY0" fmla="*/ 1539240 h 1539240"/>
                <a:gd name="connsiteX1" fmla="*/ 719971 w 887611"/>
                <a:gd name="connsiteY1" fmla="*/ 1158240 h 1539240"/>
                <a:gd name="connsiteX2" fmla="*/ 57031 w 887611"/>
                <a:gd name="connsiteY2" fmla="*/ 990600 h 1539240"/>
                <a:gd name="connsiteX3" fmla="*/ 117991 w 887611"/>
                <a:gd name="connsiteY3" fmla="*/ 525780 h 1539240"/>
                <a:gd name="connsiteX4" fmla="*/ 788551 w 887611"/>
                <a:gd name="connsiteY4" fmla="*/ 411480 h 1539240"/>
                <a:gd name="connsiteX5" fmla="*/ 857131 w 887611"/>
                <a:gd name="connsiteY5" fmla="*/ 0 h 15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611" h="1539240">
                  <a:moveTo>
                    <a:pt x="887611" y="1539240"/>
                  </a:moveTo>
                  <a:cubicBezTo>
                    <a:pt x="873006" y="1394460"/>
                    <a:pt x="858401" y="1249680"/>
                    <a:pt x="719971" y="1158240"/>
                  </a:cubicBezTo>
                  <a:cubicBezTo>
                    <a:pt x="581541" y="1066800"/>
                    <a:pt x="157361" y="1096010"/>
                    <a:pt x="57031" y="990600"/>
                  </a:cubicBezTo>
                  <a:cubicBezTo>
                    <a:pt x="-43299" y="885190"/>
                    <a:pt x="-3929" y="622300"/>
                    <a:pt x="117991" y="525780"/>
                  </a:cubicBezTo>
                  <a:cubicBezTo>
                    <a:pt x="239911" y="429260"/>
                    <a:pt x="665361" y="499110"/>
                    <a:pt x="788551" y="411480"/>
                  </a:cubicBezTo>
                  <a:cubicBezTo>
                    <a:pt x="911741" y="323850"/>
                    <a:pt x="884436" y="161925"/>
                    <a:pt x="857131" y="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B71B20F-C57A-2A61-47A2-9F37F4337411}"/>
              </a:ext>
            </a:extLst>
          </p:cNvPr>
          <p:cNvGrpSpPr/>
          <p:nvPr/>
        </p:nvGrpSpPr>
        <p:grpSpPr>
          <a:xfrm>
            <a:off x="-4035857" y="4518840"/>
            <a:ext cx="1228634" cy="1188720"/>
            <a:chOff x="995883" y="4741657"/>
            <a:chExt cx="1228634" cy="1188720"/>
          </a:xfrm>
        </p:grpSpPr>
        <p:pic>
          <p:nvPicPr>
            <p:cNvPr id="33" name="Image 32" descr="Une image contenant cône&#10;&#10;Le contenu généré par l’IA peut être incorrect.">
              <a:extLst>
                <a:ext uri="{FF2B5EF4-FFF2-40B4-BE49-F238E27FC236}">
                  <a16:creationId xmlns:a16="http://schemas.microsoft.com/office/drawing/2014/main" id="{62F793BD-0904-0120-A370-53C51E409588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5883" y="5015978"/>
              <a:ext cx="1228634" cy="695906"/>
            </a:xfrm>
            <a:prstGeom prst="rect">
              <a:avLst/>
            </a:prstGeom>
          </p:spPr>
        </p:pic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63B6362-0F6B-A996-F078-B20561C2BF71}"/>
                </a:ext>
              </a:extLst>
            </p:cNvPr>
            <p:cNvSpPr>
              <a:spLocks/>
            </p:cNvSpPr>
            <p:nvPr/>
          </p:nvSpPr>
          <p:spPr>
            <a:xfrm>
              <a:off x="1253053" y="4741657"/>
              <a:ext cx="912118" cy="1188720"/>
            </a:xfrm>
            <a:custGeom>
              <a:avLst/>
              <a:gdLst>
                <a:gd name="connsiteX0" fmla="*/ 0 w 693420"/>
                <a:gd name="connsiteY0" fmla="*/ 1005168 h 1005168"/>
                <a:gd name="connsiteX1" fmla="*/ 403860 w 693420"/>
                <a:gd name="connsiteY1" fmla="*/ 60288 h 1005168"/>
                <a:gd name="connsiteX2" fmla="*/ 693420 w 693420"/>
                <a:gd name="connsiteY2" fmla="*/ 174588 h 100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420" h="1005168">
                  <a:moveTo>
                    <a:pt x="0" y="1005168"/>
                  </a:moveTo>
                  <a:cubicBezTo>
                    <a:pt x="144145" y="601943"/>
                    <a:pt x="288290" y="198718"/>
                    <a:pt x="403860" y="60288"/>
                  </a:cubicBezTo>
                  <a:cubicBezTo>
                    <a:pt x="519430" y="-78142"/>
                    <a:pt x="606425" y="48223"/>
                    <a:pt x="693420" y="174588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C3054AF-431F-9A24-AA54-C121B0A801DB}"/>
              </a:ext>
            </a:extLst>
          </p:cNvPr>
          <p:cNvSpPr>
            <a:spLocks/>
          </p:cNvSpPr>
          <p:nvPr/>
        </p:nvSpPr>
        <p:spPr>
          <a:xfrm>
            <a:off x="-1962185" y="4339168"/>
            <a:ext cx="1463040" cy="1440180"/>
          </a:xfrm>
          <a:custGeom>
            <a:avLst/>
            <a:gdLst>
              <a:gd name="connsiteX0" fmla="*/ 0 w 1463040"/>
              <a:gd name="connsiteY0" fmla="*/ 1440180 h 1440180"/>
              <a:gd name="connsiteX1" fmla="*/ 335280 w 1463040"/>
              <a:gd name="connsiteY1" fmla="*/ 502920 h 1440180"/>
              <a:gd name="connsiteX2" fmla="*/ 1043940 w 1463040"/>
              <a:gd name="connsiteY2" fmla="*/ 381000 h 1440180"/>
              <a:gd name="connsiteX3" fmla="*/ 1318260 w 1463040"/>
              <a:gd name="connsiteY3" fmla="*/ 746760 h 1440180"/>
              <a:gd name="connsiteX4" fmla="*/ 1234440 w 1463040"/>
              <a:gd name="connsiteY4" fmla="*/ 1165860 h 1440180"/>
              <a:gd name="connsiteX5" fmla="*/ 883920 w 1463040"/>
              <a:gd name="connsiteY5" fmla="*/ 1409700 h 1440180"/>
              <a:gd name="connsiteX6" fmla="*/ 449580 w 1463040"/>
              <a:gd name="connsiteY6" fmla="*/ 1318260 h 1440180"/>
              <a:gd name="connsiteX7" fmla="*/ 281940 w 1463040"/>
              <a:gd name="connsiteY7" fmla="*/ 960120 h 1440180"/>
              <a:gd name="connsiteX8" fmla="*/ 403860 w 1463040"/>
              <a:gd name="connsiteY8" fmla="*/ 541020 h 1440180"/>
              <a:gd name="connsiteX9" fmla="*/ 1463040 w 1463040"/>
              <a:gd name="connsiteY9" fmla="*/ 0 h 14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040" h="1440180">
                <a:moveTo>
                  <a:pt x="0" y="1440180"/>
                </a:moveTo>
                <a:cubicBezTo>
                  <a:pt x="80645" y="1059815"/>
                  <a:pt x="161290" y="679450"/>
                  <a:pt x="335280" y="502920"/>
                </a:cubicBezTo>
                <a:cubicBezTo>
                  <a:pt x="509270" y="326390"/>
                  <a:pt x="880110" y="340360"/>
                  <a:pt x="1043940" y="381000"/>
                </a:cubicBezTo>
                <a:cubicBezTo>
                  <a:pt x="1207770" y="421640"/>
                  <a:pt x="1286510" y="615950"/>
                  <a:pt x="1318260" y="746760"/>
                </a:cubicBezTo>
                <a:cubicBezTo>
                  <a:pt x="1350010" y="877570"/>
                  <a:pt x="1306830" y="1055370"/>
                  <a:pt x="1234440" y="1165860"/>
                </a:cubicBezTo>
                <a:cubicBezTo>
                  <a:pt x="1162050" y="1276350"/>
                  <a:pt x="1014730" y="1384300"/>
                  <a:pt x="883920" y="1409700"/>
                </a:cubicBezTo>
                <a:cubicBezTo>
                  <a:pt x="753110" y="1435100"/>
                  <a:pt x="549910" y="1393190"/>
                  <a:pt x="449580" y="1318260"/>
                </a:cubicBezTo>
                <a:cubicBezTo>
                  <a:pt x="349250" y="1243330"/>
                  <a:pt x="289560" y="1089660"/>
                  <a:pt x="281940" y="960120"/>
                </a:cubicBezTo>
                <a:cubicBezTo>
                  <a:pt x="274320" y="830580"/>
                  <a:pt x="207010" y="701040"/>
                  <a:pt x="403860" y="541020"/>
                </a:cubicBezTo>
                <a:cubicBezTo>
                  <a:pt x="600710" y="381000"/>
                  <a:pt x="1031875" y="190500"/>
                  <a:pt x="1463040" y="0"/>
                </a:cubicBezTo>
              </a:path>
            </a:pathLst>
          </a:custGeom>
          <a:noFill/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Police, texte, Bleu électrique&#10;&#10;Le contenu généré par l’IA peut être incorrect.">
            <a:extLst>
              <a:ext uri="{FF2B5EF4-FFF2-40B4-BE49-F238E27FC236}">
                <a16:creationId xmlns:a16="http://schemas.microsoft.com/office/drawing/2014/main" id="{FD1FC081-FA90-8540-990E-C98981A1B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8" y="426978"/>
            <a:ext cx="694893" cy="612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AF0DDF4-60BB-50CF-13E9-9EE183B8DEFE}"/>
              </a:ext>
            </a:extLst>
          </p:cNvPr>
          <p:cNvSpPr txBox="1">
            <a:spLocks/>
          </p:cNvSpPr>
          <p:nvPr/>
        </p:nvSpPr>
        <p:spPr>
          <a:xfrm>
            <a:off x="9679144" y="3840995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6699FF"/>
                </a:solidFill>
                <a:latin typeface="+mj-lt"/>
                <a:ea typeface="+mj-ea"/>
                <a:cs typeface="+mj-cs"/>
              </a:rPr>
              <a:t>❹ </a:t>
            </a:r>
            <a:r>
              <a:rPr lang="fr-FR" sz="2000" b="1" dirty="0">
                <a:solidFill>
                  <a:srgbClr val="6699FF"/>
                </a:solidFill>
                <a:latin typeface="Arial Narrow" panose="020B0606020202030204" pitchFamily="34" charset="0"/>
              </a:rPr>
              <a:t>Espace aménagé</a:t>
            </a:r>
            <a:endParaRPr lang="fr-FR" sz="2000" b="1" dirty="0">
              <a:solidFill>
                <a:srgbClr val="6699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" name="Image 28" descr="Une image contenant rouge&#10;&#10;Le contenu généré par l’IA peut être incorrect.">
            <a:extLst>
              <a:ext uri="{FF2B5EF4-FFF2-40B4-BE49-F238E27FC236}">
                <a16:creationId xmlns:a16="http://schemas.microsoft.com/office/drawing/2014/main" id="{0845EE92-A247-2E46-F17C-3B6E7E0D4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844" flipH="1">
            <a:off x="-3320138" y="2495050"/>
            <a:ext cx="180000" cy="480000"/>
          </a:xfrm>
          <a:prstGeom prst="rect">
            <a:avLst/>
          </a:prstGeom>
        </p:spPr>
      </p:pic>
      <p:pic>
        <p:nvPicPr>
          <p:cNvPr id="66" name="Image 65" descr="Une image contenant rouge&#10;&#10;Le contenu généré par l’IA peut être incorrect.">
            <a:extLst>
              <a:ext uri="{FF2B5EF4-FFF2-40B4-BE49-F238E27FC236}">
                <a16:creationId xmlns:a16="http://schemas.microsoft.com/office/drawing/2014/main" id="{D2E05F8A-D65B-CCBF-A7C4-B63E591BD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819">
            <a:off x="-3566213" y="2385559"/>
            <a:ext cx="180000" cy="480000"/>
          </a:xfrm>
          <a:prstGeom prst="rect">
            <a:avLst/>
          </a:prstGeom>
        </p:spPr>
      </p:pic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56E37116-BA41-C4B8-5DB7-B42524156F20}"/>
              </a:ext>
            </a:extLst>
          </p:cNvPr>
          <p:cNvSpPr/>
          <p:nvPr/>
        </p:nvSpPr>
        <p:spPr>
          <a:xfrm>
            <a:off x="-4243293" y="2288743"/>
            <a:ext cx="632178" cy="933407"/>
          </a:xfrm>
          <a:custGeom>
            <a:avLst/>
            <a:gdLst>
              <a:gd name="connsiteX0" fmla="*/ 0 w 632178"/>
              <a:gd name="connsiteY0" fmla="*/ 1248641 h 1248641"/>
              <a:gd name="connsiteX1" fmla="*/ 417689 w 632178"/>
              <a:gd name="connsiteY1" fmla="*/ 40730 h 1248641"/>
              <a:gd name="connsiteX2" fmla="*/ 632178 w 632178"/>
              <a:gd name="connsiteY2" fmla="*/ 401974 h 12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178" h="1248641">
                <a:moveTo>
                  <a:pt x="0" y="1248641"/>
                </a:moveTo>
                <a:cubicBezTo>
                  <a:pt x="156163" y="715241"/>
                  <a:pt x="312326" y="181841"/>
                  <a:pt x="417689" y="40730"/>
                </a:cubicBezTo>
                <a:cubicBezTo>
                  <a:pt x="523052" y="-100381"/>
                  <a:pt x="577615" y="150796"/>
                  <a:pt x="632178" y="401974"/>
                </a:cubicBezTo>
              </a:path>
            </a:pathLst>
          </a:custGeom>
          <a:noFill/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jaune, conception&#10;&#10;Le contenu généré par l’IA peut être incorrect.">
            <a:extLst>
              <a:ext uri="{FF2B5EF4-FFF2-40B4-BE49-F238E27FC236}">
                <a16:creationId xmlns:a16="http://schemas.microsoft.com/office/drawing/2014/main" id="{FA8CA6C4-F61D-C191-3DA5-3CAC3C0AE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81" y="433914"/>
            <a:ext cx="698671" cy="612000"/>
          </a:xfrm>
          <a:prstGeom prst="rect">
            <a:avLst/>
          </a:prstGeom>
        </p:spPr>
      </p:pic>
      <p:pic>
        <p:nvPicPr>
          <p:cNvPr id="8" name="Image 7" descr="Une image contenant Roue de vélo, Cadre de vélo, rou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43A35020-3672-1992-34FB-B294771DB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11" y="433914"/>
            <a:ext cx="694433" cy="612000"/>
          </a:xfrm>
          <a:prstGeom prst="rect">
            <a:avLst/>
          </a:prstGeom>
        </p:spPr>
      </p:pic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547F8D65-65F6-8F4B-8D2C-E02871663EBC}"/>
              </a:ext>
            </a:extLst>
          </p:cNvPr>
          <p:cNvSpPr/>
          <p:nvPr/>
        </p:nvSpPr>
        <p:spPr>
          <a:xfrm>
            <a:off x="9858687" y="2588169"/>
            <a:ext cx="1228634" cy="696381"/>
          </a:xfrm>
          <a:custGeom>
            <a:avLst/>
            <a:gdLst>
              <a:gd name="connsiteX0" fmla="*/ 0 w 1021976"/>
              <a:gd name="connsiteY0" fmla="*/ 204395 h 670121"/>
              <a:gd name="connsiteX1" fmla="*/ 688489 w 1021976"/>
              <a:gd name="connsiteY1" fmla="*/ 666974 h 670121"/>
              <a:gd name="connsiteX2" fmla="*/ 1021976 w 1021976"/>
              <a:gd name="connsiteY2" fmla="*/ 0 h 6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976" h="670121">
                <a:moveTo>
                  <a:pt x="0" y="204395"/>
                </a:moveTo>
                <a:cubicBezTo>
                  <a:pt x="259080" y="452717"/>
                  <a:pt x="518160" y="701040"/>
                  <a:pt x="688489" y="666974"/>
                </a:cubicBezTo>
                <a:cubicBezTo>
                  <a:pt x="858818" y="632908"/>
                  <a:pt x="940397" y="316454"/>
                  <a:pt x="1021976" y="0"/>
                </a:cubicBezTo>
              </a:path>
            </a:pathLst>
          </a:custGeom>
          <a:noFill/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90975E2-F037-5BD7-C7C4-75E83678D5A8}"/>
              </a:ext>
            </a:extLst>
          </p:cNvPr>
          <p:cNvGrpSpPr/>
          <p:nvPr/>
        </p:nvGrpSpPr>
        <p:grpSpPr>
          <a:xfrm>
            <a:off x="9926718" y="4868356"/>
            <a:ext cx="1484852" cy="1188720"/>
            <a:chOff x="5296022" y="4639697"/>
            <a:chExt cx="1484852" cy="1188720"/>
          </a:xfrm>
        </p:grpSpPr>
        <p:sp>
          <p:nvSpPr>
            <p:cNvPr id="27" name="Parallélogramme 26">
              <a:extLst>
                <a:ext uri="{FF2B5EF4-FFF2-40B4-BE49-F238E27FC236}">
                  <a16:creationId xmlns:a16="http://schemas.microsoft.com/office/drawing/2014/main" id="{E38F0C34-26DA-81E8-E140-0946C8F1895D}"/>
                </a:ext>
              </a:extLst>
            </p:cNvPr>
            <p:cNvSpPr/>
            <p:nvPr/>
          </p:nvSpPr>
          <p:spPr>
            <a:xfrm>
              <a:off x="5296022" y="4919042"/>
              <a:ext cx="1484852" cy="630030"/>
            </a:xfrm>
            <a:prstGeom prst="parallelogram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11250CDB-CAF9-C49D-F592-39AC7531B5D8}"/>
                </a:ext>
              </a:extLst>
            </p:cNvPr>
            <p:cNvSpPr>
              <a:spLocks/>
            </p:cNvSpPr>
            <p:nvPr/>
          </p:nvSpPr>
          <p:spPr>
            <a:xfrm>
              <a:off x="5491946" y="4639697"/>
              <a:ext cx="912118" cy="1188720"/>
            </a:xfrm>
            <a:custGeom>
              <a:avLst/>
              <a:gdLst>
                <a:gd name="connsiteX0" fmla="*/ 0 w 693420"/>
                <a:gd name="connsiteY0" fmla="*/ 1005168 h 1005168"/>
                <a:gd name="connsiteX1" fmla="*/ 403860 w 693420"/>
                <a:gd name="connsiteY1" fmla="*/ 60288 h 1005168"/>
                <a:gd name="connsiteX2" fmla="*/ 693420 w 693420"/>
                <a:gd name="connsiteY2" fmla="*/ 174588 h 100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420" h="1005168">
                  <a:moveTo>
                    <a:pt x="0" y="1005168"/>
                  </a:moveTo>
                  <a:cubicBezTo>
                    <a:pt x="144145" y="601943"/>
                    <a:pt x="288290" y="198718"/>
                    <a:pt x="403860" y="60288"/>
                  </a:cubicBezTo>
                  <a:cubicBezTo>
                    <a:pt x="519430" y="-78142"/>
                    <a:pt x="606425" y="48223"/>
                    <a:pt x="693420" y="174588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7B63732C-BC96-F5C5-9888-CF6DD90F4A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5243" y="2034697"/>
            <a:ext cx="1098101" cy="1262551"/>
          </a:xfrm>
          <a:prstGeom prst="rect">
            <a:avLst/>
          </a:prstGeom>
        </p:spPr>
      </p:pic>
      <p:pic>
        <p:nvPicPr>
          <p:cNvPr id="36" name="Image 35" descr="Une image contenant pôle&#10;&#10;Le contenu généré par l’IA peut être incorrect.">
            <a:extLst>
              <a:ext uri="{FF2B5EF4-FFF2-40B4-BE49-F238E27FC236}">
                <a16:creationId xmlns:a16="http://schemas.microsoft.com/office/drawing/2014/main" id="{0FD00BBF-D148-7830-4B93-B5AC3A8C7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1"/>
          <a:stretch>
            <a:fillRect/>
          </a:stretch>
        </p:blipFill>
        <p:spPr>
          <a:xfrm>
            <a:off x="-2105102" y="4339167"/>
            <a:ext cx="1869479" cy="1149899"/>
          </a:xfrm>
          <a:prstGeom prst="rect">
            <a:avLst/>
          </a:prstGeom>
        </p:spPr>
      </p:pic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id="{057662EC-5CDE-38E3-30AA-2346543DD487}"/>
              </a:ext>
            </a:extLst>
          </p:cNvPr>
          <p:cNvSpPr/>
          <p:nvPr/>
        </p:nvSpPr>
        <p:spPr>
          <a:xfrm>
            <a:off x="-3224059" y="1866216"/>
            <a:ext cx="632178" cy="551129"/>
          </a:xfrm>
          <a:custGeom>
            <a:avLst/>
            <a:gdLst>
              <a:gd name="connsiteX0" fmla="*/ 0 w 632178"/>
              <a:gd name="connsiteY0" fmla="*/ 1248641 h 1248641"/>
              <a:gd name="connsiteX1" fmla="*/ 417689 w 632178"/>
              <a:gd name="connsiteY1" fmla="*/ 40730 h 1248641"/>
              <a:gd name="connsiteX2" fmla="*/ 632178 w 632178"/>
              <a:gd name="connsiteY2" fmla="*/ 401974 h 12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178" h="1248641">
                <a:moveTo>
                  <a:pt x="0" y="1248641"/>
                </a:moveTo>
                <a:cubicBezTo>
                  <a:pt x="156163" y="715241"/>
                  <a:pt x="312326" y="181841"/>
                  <a:pt x="417689" y="40730"/>
                </a:cubicBezTo>
                <a:cubicBezTo>
                  <a:pt x="523052" y="-100381"/>
                  <a:pt x="577615" y="150796"/>
                  <a:pt x="632178" y="401974"/>
                </a:cubicBezTo>
              </a:path>
            </a:pathLst>
          </a:custGeom>
          <a:noFill/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1F98A5B-0542-26CB-09AF-C300F6E13883}"/>
              </a:ext>
            </a:extLst>
          </p:cNvPr>
          <p:cNvSpPr txBox="1"/>
          <p:nvPr/>
        </p:nvSpPr>
        <p:spPr>
          <a:xfrm>
            <a:off x="1502267" y="4099811"/>
            <a:ext cx="6716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</a:t>
            </a:r>
          </a:p>
          <a:p>
            <a:r>
              <a:rPr lang="fr-FR" b="1" dirty="0"/>
              <a:t>Au choix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Installer 1 parcours (ce qui oblige les coureurs à prendre en compte les autres concurrents).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Installer 3 parcours parallèle (1 par équipe)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5A745C7-B0A1-378C-4FF4-1F4D68C0B310}"/>
              </a:ext>
            </a:extLst>
          </p:cNvPr>
          <p:cNvSpPr txBox="1">
            <a:spLocks/>
          </p:cNvSpPr>
          <p:nvPr/>
        </p:nvSpPr>
        <p:spPr>
          <a:xfrm>
            <a:off x="11894833" y="131497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6699FF"/>
                </a:solidFill>
                <a:latin typeface="+mj-lt"/>
                <a:ea typeface="+mj-ea"/>
                <a:cs typeface="+mj-cs"/>
              </a:rPr>
              <a:t>❹ </a:t>
            </a:r>
            <a:r>
              <a:rPr lang="fr-FR" sz="2000" b="1" dirty="0">
                <a:solidFill>
                  <a:srgbClr val="6699FF"/>
                </a:solidFill>
                <a:latin typeface="Arial Narrow" panose="020B0606020202030204" pitchFamily="34" charset="0"/>
              </a:rPr>
              <a:t>Espace aménagé</a:t>
            </a:r>
          </a:p>
          <a:p>
            <a:pPr algn="ctr"/>
            <a:r>
              <a:rPr lang="fr-FR" sz="1600" dirty="0">
                <a:solidFill>
                  <a:srgbClr val="6699FF"/>
                </a:solidFill>
                <a:latin typeface="Arial Narrow" panose="020B0606020202030204" pitchFamily="34" charset="0"/>
                <a:ea typeface="+mj-ea"/>
                <a:cs typeface="+mj-cs"/>
              </a:rPr>
              <a:t>Pas de géants</a:t>
            </a:r>
            <a:endParaRPr lang="fr-FR" sz="1600" dirty="0">
              <a:solidFill>
                <a:srgbClr val="6699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B89FB78-CF38-CB48-4072-40E3C13D0940}"/>
              </a:ext>
            </a:extLst>
          </p:cNvPr>
          <p:cNvGrpSpPr/>
          <p:nvPr/>
        </p:nvGrpSpPr>
        <p:grpSpPr>
          <a:xfrm>
            <a:off x="679993" y="1976204"/>
            <a:ext cx="8065650" cy="1431591"/>
            <a:chOff x="567103" y="1976204"/>
            <a:chExt cx="8065650" cy="1431591"/>
          </a:xfrm>
        </p:grpSpPr>
        <p:sp>
          <p:nvSpPr>
            <p:cNvPr id="45" name="Parallélogramme 44">
              <a:extLst>
                <a:ext uri="{FF2B5EF4-FFF2-40B4-BE49-F238E27FC236}">
                  <a16:creationId xmlns:a16="http://schemas.microsoft.com/office/drawing/2014/main" id="{A2E75AE3-32D4-1A5A-8895-816587AF0EE2}"/>
                </a:ext>
              </a:extLst>
            </p:cNvPr>
            <p:cNvSpPr/>
            <p:nvPr/>
          </p:nvSpPr>
          <p:spPr>
            <a:xfrm>
              <a:off x="4137089" y="2057309"/>
              <a:ext cx="889266" cy="1262551"/>
            </a:xfrm>
            <a:prstGeom prst="parallelogram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A3A2EDFD-E12B-37B5-2219-E91812F39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0011" y="2142481"/>
              <a:ext cx="1098101" cy="1262551"/>
            </a:xfrm>
            <a:prstGeom prst="rect">
              <a:avLst/>
            </a:prstGeom>
          </p:spPr>
        </p:pic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103032FD-B4BA-8A26-E038-809C6078F89F}"/>
                </a:ext>
              </a:extLst>
            </p:cNvPr>
            <p:cNvSpPr/>
            <p:nvPr/>
          </p:nvSpPr>
          <p:spPr>
            <a:xfrm>
              <a:off x="5350371" y="2756700"/>
              <a:ext cx="1253067" cy="651095"/>
            </a:xfrm>
            <a:custGeom>
              <a:avLst/>
              <a:gdLst>
                <a:gd name="connsiteX0" fmla="*/ 0 w 1253067"/>
                <a:gd name="connsiteY0" fmla="*/ 225778 h 651095"/>
                <a:gd name="connsiteX1" fmla="*/ 237067 w 1253067"/>
                <a:gd name="connsiteY1" fmla="*/ 225778 h 651095"/>
                <a:gd name="connsiteX2" fmla="*/ 417689 w 1253067"/>
                <a:gd name="connsiteY2" fmla="*/ 428978 h 651095"/>
                <a:gd name="connsiteX3" fmla="*/ 598311 w 1253067"/>
                <a:gd name="connsiteY3" fmla="*/ 508000 h 651095"/>
                <a:gd name="connsiteX4" fmla="*/ 790222 w 1253067"/>
                <a:gd name="connsiteY4" fmla="*/ 440267 h 651095"/>
                <a:gd name="connsiteX5" fmla="*/ 891822 w 1253067"/>
                <a:gd name="connsiteY5" fmla="*/ 270934 h 651095"/>
                <a:gd name="connsiteX6" fmla="*/ 778933 w 1253067"/>
                <a:gd name="connsiteY6" fmla="*/ 101600 h 651095"/>
                <a:gd name="connsiteX7" fmla="*/ 598311 w 1253067"/>
                <a:gd name="connsiteY7" fmla="*/ 0 h 651095"/>
                <a:gd name="connsiteX8" fmla="*/ 428978 w 1253067"/>
                <a:gd name="connsiteY8" fmla="*/ 101600 h 651095"/>
                <a:gd name="connsiteX9" fmla="*/ 282222 w 1253067"/>
                <a:gd name="connsiteY9" fmla="*/ 361245 h 651095"/>
                <a:gd name="connsiteX10" fmla="*/ 609600 w 1253067"/>
                <a:gd name="connsiteY10" fmla="*/ 643467 h 651095"/>
                <a:gd name="connsiteX11" fmla="*/ 1027289 w 1253067"/>
                <a:gd name="connsiteY11" fmla="*/ 564445 h 651095"/>
                <a:gd name="connsiteX12" fmla="*/ 1253067 w 1253067"/>
                <a:gd name="connsiteY12" fmla="*/ 496712 h 65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3067" h="651095">
                  <a:moveTo>
                    <a:pt x="0" y="225778"/>
                  </a:moveTo>
                  <a:cubicBezTo>
                    <a:pt x="83726" y="208844"/>
                    <a:pt x="167452" y="191911"/>
                    <a:pt x="237067" y="225778"/>
                  </a:cubicBezTo>
                  <a:cubicBezTo>
                    <a:pt x="306682" y="259645"/>
                    <a:pt x="357482" y="381941"/>
                    <a:pt x="417689" y="428978"/>
                  </a:cubicBezTo>
                  <a:cubicBezTo>
                    <a:pt x="477896" y="476015"/>
                    <a:pt x="536222" y="506119"/>
                    <a:pt x="598311" y="508000"/>
                  </a:cubicBezTo>
                  <a:cubicBezTo>
                    <a:pt x="660400" y="509881"/>
                    <a:pt x="741304" y="479778"/>
                    <a:pt x="790222" y="440267"/>
                  </a:cubicBezTo>
                  <a:cubicBezTo>
                    <a:pt x="839141" y="400756"/>
                    <a:pt x="893703" y="327378"/>
                    <a:pt x="891822" y="270934"/>
                  </a:cubicBezTo>
                  <a:cubicBezTo>
                    <a:pt x="889941" y="214490"/>
                    <a:pt x="827851" y="146756"/>
                    <a:pt x="778933" y="101600"/>
                  </a:cubicBezTo>
                  <a:cubicBezTo>
                    <a:pt x="730015" y="56444"/>
                    <a:pt x="656637" y="0"/>
                    <a:pt x="598311" y="0"/>
                  </a:cubicBezTo>
                  <a:cubicBezTo>
                    <a:pt x="539985" y="0"/>
                    <a:pt x="481659" y="41393"/>
                    <a:pt x="428978" y="101600"/>
                  </a:cubicBezTo>
                  <a:cubicBezTo>
                    <a:pt x="376297" y="161807"/>
                    <a:pt x="252118" y="270934"/>
                    <a:pt x="282222" y="361245"/>
                  </a:cubicBezTo>
                  <a:cubicBezTo>
                    <a:pt x="312326" y="451556"/>
                    <a:pt x="485422" y="609600"/>
                    <a:pt x="609600" y="643467"/>
                  </a:cubicBezTo>
                  <a:cubicBezTo>
                    <a:pt x="733778" y="677334"/>
                    <a:pt x="920045" y="588904"/>
                    <a:pt x="1027289" y="564445"/>
                  </a:cubicBezTo>
                  <a:cubicBezTo>
                    <a:pt x="1134533" y="539986"/>
                    <a:pt x="1193800" y="518349"/>
                    <a:pt x="1253067" y="496712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D97EA80-024F-7296-0456-A0262CE015F9}"/>
                </a:ext>
              </a:extLst>
            </p:cNvPr>
            <p:cNvSpPr/>
            <p:nvPr/>
          </p:nvSpPr>
          <p:spPr>
            <a:xfrm>
              <a:off x="2249366" y="2889270"/>
              <a:ext cx="1388533" cy="289727"/>
            </a:xfrm>
            <a:custGeom>
              <a:avLst/>
              <a:gdLst>
                <a:gd name="connsiteX0" fmla="*/ 0 w 1388533"/>
                <a:gd name="connsiteY0" fmla="*/ 180622 h 289727"/>
                <a:gd name="connsiteX1" fmla="*/ 688622 w 1388533"/>
                <a:gd name="connsiteY1" fmla="*/ 282222 h 289727"/>
                <a:gd name="connsiteX2" fmla="*/ 1388533 w 1388533"/>
                <a:gd name="connsiteY2" fmla="*/ 0 h 28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533" h="289727">
                  <a:moveTo>
                    <a:pt x="0" y="180622"/>
                  </a:moveTo>
                  <a:cubicBezTo>
                    <a:pt x="228600" y="246474"/>
                    <a:pt x="457200" y="312326"/>
                    <a:pt x="688622" y="282222"/>
                  </a:cubicBezTo>
                  <a:cubicBezTo>
                    <a:pt x="920044" y="252118"/>
                    <a:pt x="1154288" y="126059"/>
                    <a:pt x="1388533" y="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ABC18D6-33B2-BD3F-FF19-39567B43F3D8}"/>
                </a:ext>
              </a:extLst>
            </p:cNvPr>
            <p:cNvSpPr/>
            <p:nvPr/>
          </p:nvSpPr>
          <p:spPr>
            <a:xfrm>
              <a:off x="3830045" y="2292282"/>
              <a:ext cx="1365955" cy="575742"/>
            </a:xfrm>
            <a:custGeom>
              <a:avLst/>
              <a:gdLst>
                <a:gd name="connsiteX0" fmla="*/ 0 w 1365955"/>
                <a:gd name="connsiteY0" fmla="*/ 564453 h 575742"/>
                <a:gd name="connsiteX1" fmla="*/ 778933 w 1365955"/>
                <a:gd name="connsiteY1" fmla="*/ 9 h 575742"/>
                <a:gd name="connsiteX2" fmla="*/ 1365955 w 1365955"/>
                <a:gd name="connsiteY2" fmla="*/ 575742 h 57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955" h="575742">
                  <a:moveTo>
                    <a:pt x="0" y="564453"/>
                  </a:moveTo>
                  <a:cubicBezTo>
                    <a:pt x="275637" y="281290"/>
                    <a:pt x="551274" y="-1872"/>
                    <a:pt x="778933" y="9"/>
                  </a:cubicBezTo>
                  <a:cubicBezTo>
                    <a:pt x="1006592" y="1890"/>
                    <a:pt x="1186273" y="288816"/>
                    <a:pt x="1365955" y="575742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 descr="Une image contenant pôle&#10;&#10;Le contenu généré par l’IA peut être incorrect.">
              <a:extLst>
                <a:ext uri="{FF2B5EF4-FFF2-40B4-BE49-F238E27FC236}">
                  <a16:creationId xmlns:a16="http://schemas.microsoft.com/office/drawing/2014/main" id="{9E9C8166-CE9E-FD30-A2EB-7A0EEB45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91"/>
            <a:stretch>
              <a:fillRect/>
            </a:stretch>
          </p:blipFill>
          <p:spPr>
            <a:xfrm>
              <a:off x="5026355" y="1976204"/>
              <a:ext cx="1869479" cy="1149899"/>
            </a:xfrm>
            <a:prstGeom prst="rect">
              <a:avLst/>
            </a:prstGeom>
          </p:spPr>
        </p:pic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4910762-0FF6-8EB5-1E8F-7220EA264AAF}"/>
                </a:ext>
              </a:extLst>
            </p:cNvPr>
            <p:cNvSpPr/>
            <p:nvPr/>
          </p:nvSpPr>
          <p:spPr>
            <a:xfrm>
              <a:off x="7076472" y="2360885"/>
              <a:ext cx="1049866" cy="958430"/>
            </a:xfrm>
            <a:custGeom>
              <a:avLst/>
              <a:gdLst>
                <a:gd name="connsiteX0" fmla="*/ 0 w 1049866"/>
                <a:gd name="connsiteY0" fmla="*/ 958430 h 958430"/>
                <a:gd name="connsiteX1" fmla="*/ 598311 w 1049866"/>
                <a:gd name="connsiteY1" fmla="*/ 10163 h 958430"/>
                <a:gd name="connsiteX2" fmla="*/ 1049866 w 1049866"/>
                <a:gd name="connsiteY2" fmla="*/ 540741 h 95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866" h="958430">
                  <a:moveTo>
                    <a:pt x="0" y="958430"/>
                  </a:moveTo>
                  <a:cubicBezTo>
                    <a:pt x="211666" y="519104"/>
                    <a:pt x="423333" y="79778"/>
                    <a:pt x="598311" y="10163"/>
                  </a:cubicBezTo>
                  <a:cubicBezTo>
                    <a:pt x="773289" y="-59452"/>
                    <a:pt x="911577" y="240644"/>
                    <a:pt x="1049866" y="540741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8" name="Image 47" descr="Une image contenant cône&#10;&#10;Le contenu généré par l’IA peut être incorrect.">
              <a:extLst>
                <a:ext uri="{FF2B5EF4-FFF2-40B4-BE49-F238E27FC236}">
                  <a16:creationId xmlns:a16="http://schemas.microsoft.com/office/drawing/2014/main" id="{A2ABBD9F-1F62-57C9-72CF-C8AC32FE9EB0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04119" y="2623409"/>
              <a:ext cx="1228634" cy="695906"/>
            </a:xfrm>
            <a:prstGeom prst="rect">
              <a:avLst/>
            </a:prstGeom>
          </p:spPr>
        </p:pic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EEACBBEA-A619-5D06-FC57-5EA606B935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7103" y="2599709"/>
              <a:ext cx="1472267" cy="678741"/>
              <a:chOff x="11909051" y="2301749"/>
              <a:chExt cx="1841637" cy="849027"/>
            </a:xfrm>
          </p:grpSpPr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67F1CD57-5020-FEB0-37B8-F08579F924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48516" y="2326687"/>
                <a:ext cx="180622" cy="824089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6E6690F1-716D-6133-736C-18D807EE9C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89922" y="2301749"/>
                <a:ext cx="180622" cy="824089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AE154739-D0F6-710E-A304-F8169AE014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31328" y="2322069"/>
                <a:ext cx="180622" cy="824089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2F806974-B8C6-06C0-C331-095A58C706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64516" y="2322069"/>
                <a:ext cx="180622" cy="824089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orme libre : forme 72">
                <a:extLst>
                  <a:ext uri="{FF2B5EF4-FFF2-40B4-BE49-F238E27FC236}">
                    <a16:creationId xmlns:a16="http://schemas.microsoft.com/office/drawing/2014/main" id="{3BC2D2E1-990E-8684-479A-695D8D1846AE}"/>
                  </a:ext>
                </a:extLst>
              </p:cNvPr>
              <p:cNvSpPr/>
              <p:nvPr/>
            </p:nvSpPr>
            <p:spPr>
              <a:xfrm>
                <a:off x="12370223" y="2595993"/>
                <a:ext cx="440266" cy="327826"/>
              </a:xfrm>
              <a:custGeom>
                <a:avLst/>
                <a:gdLst>
                  <a:gd name="connsiteX0" fmla="*/ 0 w 440266"/>
                  <a:gd name="connsiteY0" fmla="*/ 327826 h 327826"/>
                  <a:gd name="connsiteX1" fmla="*/ 203200 w 440266"/>
                  <a:gd name="connsiteY1" fmla="*/ 448 h 327826"/>
                  <a:gd name="connsiteX2" fmla="*/ 440266 w 440266"/>
                  <a:gd name="connsiteY2" fmla="*/ 271382 h 32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66" h="327826">
                    <a:moveTo>
                      <a:pt x="0" y="327826"/>
                    </a:moveTo>
                    <a:cubicBezTo>
                      <a:pt x="64911" y="168840"/>
                      <a:pt x="129822" y="9855"/>
                      <a:pt x="203200" y="448"/>
                    </a:cubicBezTo>
                    <a:cubicBezTo>
                      <a:pt x="276578" y="-8959"/>
                      <a:pt x="358422" y="131211"/>
                      <a:pt x="440266" y="27138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Forme libre : forme 73">
                <a:extLst>
                  <a:ext uri="{FF2B5EF4-FFF2-40B4-BE49-F238E27FC236}">
                    <a16:creationId xmlns:a16="http://schemas.microsoft.com/office/drawing/2014/main" id="{F3D88D1B-85CF-5F08-D358-4C13613A72F7}"/>
                  </a:ext>
                </a:extLst>
              </p:cNvPr>
              <p:cNvSpPr/>
              <p:nvPr/>
            </p:nvSpPr>
            <p:spPr>
              <a:xfrm>
                <a:off x="12810489" y="2591533"/>
                <a:ext cx="440266" cy="327826"/>
              </a:xfrm>
              <a:custGeom>
                <a:avLst/>
                <a:gdLst>
                  <a:gd name="connsiteX0" fmla="*/ 0 w 440266"/>
                  <a:gd name="connsiteY0" fmla="*/ 327826 h 327826"/>
                  <a:gd name="connsiteX1" fmla="*/ 203200 w 440266"/>
                  <a:gd name="connsiteY1" fmla="*/ 448 h 327826"/>
                  <a:gd name="connsiteX2" fmla="*/ 440266 w 440266"/>
                  <a:gd name="connsiteY2" fmla="*/ 271382 h 32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66" h="327826">
                    <a:moveTo>
                      <a:pt x="0" y="327826"/>
                    </a:moveTo>
                    <a:cubicBezTo>
                      <a:pt x="64911" y="168840"/>
                      <a:pt x="129822" y="9855"/>
                      <a:pt x="203200" y="448"/>
                    </a:cubicBezTo>
                    <a:cubicBezTo>
                      <a:pt x="276578" y="-8959"/>
                      <a:pt x="358422" y="131211"/>
                      <a:pt x="440266" y="27138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Forme libre : forme 74">
                <a:extLst>
                  <a:ext uri="{FF2B5EF4-FFF2-40B4-BE49-F238E27FC236}">
                    <a16:creationId xmlns:a16="http://schemas.microsoft.com/office/drawing/2014/main" id="{915F1A6B-6B76-F215-E92A-A9ECBF18FCB4}"/>
                  </a:ext>
                </a:extLst>
              </p:cNvPr>
              <p:cNvSpPr/>
              <p:nvPr/>
            </p:nvSpPr>
            <p:spPr>
              <a:xfrm>
                <a:off x="13310422" y="2597769"/>
                <a:ext cx="440266" cy="327826"/>
              </a:xfrm>
              <a:custGeom>
                <a:avLst/>
                <a:gdLst>
                  <a:gd name="connsiteX0" fmla="*/ 0 w 440266"/>
                  <a:gd name="connsiteY0" fmla="*/ 327826 h 327826"/>
                  <a:gd name="connsiteX1" fmla="*/ 203200 w 440266"/>
                  <a:gd name="connsiteY1" fmla="*/ 448 h 327826"/>
                  <a:gd name="connsiteX2" fmla="*/ 440266 w 440266"/>
                  <a:gd name="connsiteY2" fmla="*/ 271382 h 32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66" h="327826">
                    <a:moveTo>
                      <a:pt x="0" y="327826"/>
                    </a:moveTo>
                    <a:cubicBezTo>
                      <a:pt x="64911" y="168840"/>
                      <a:pt x="129822" y="9855"/>
                      <a:pt x="203200" y="448"/>
                    </a:cubicBezTo>
                    <a:cubicBezTo>
                      <a:pt x="276578" y="-8959"/>
                      <a:pt x="358422" y="131211"/>
                      <a:pt x="440266" y="27138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orme libre : forme 75">
                <a:extLst>
                  <a:ext uri="{FF2B5EF4-FFF2-40B4-BE49-F238E27FC236}">
                    <a16:creationId xmlns:a16="http://schemas.microsoft.com/office/drawing/2014/main" id="{003678AB-503E-29A9-CCB2-1A7032F4D0C4}"/>
                  </a:ext>
                </a:extLst>
              </p:cNvPr>
              <p:cNvSpPr/>
              <p:nvPr/>
            </p:nvSpPr>
            <p:spPr>
              <a:xfrm>
                <a:off x="11909051" y="2646122"/>
                <a:ext cx="440266" cy="327826"/>
              </a:xfrm>
              <a:custGeom>
                <a:avLst/>
                <a:gdLst>
                  <a:gd name="connsiteX0" fmla="*/ 0 w 440266"/>
                  <a:gd name="connsiteY0" fmla="*/ 327826 h 327826"/>
                  <a:gd name="connsiteX1" fmla="*/ 203200 w 440266"/>
                  <a:gd name="connsiteY1" fmla="*/ 448 h 327826"/>
                  <a:gd name="connsiteX2" fmla="*/ 440266 w 440266"/>
                  <a:gd name="connsiteY2" fmla="*/ 271382 h 32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66" h="327826">
                    <a:moveTo>
                      <a:pt x="0" y="327826"/>
                    </a:moveTo>
                    <a:cubicBezTo>
                      <a:pt x="64911" y="168840"/>
                      <a:pt x="129822" y="9855"/>
                      <a:pt x="203200" y="448"/>
                    </a:cubicBezTo>
                    <a:cubicBezTo>
                      <a:pt x="276578" y="-8959"/>
                      <a:pt x="358422" y="131211"/>
                      <a:pt x="440266" y="27138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61EF71EF-FB11-C7CD-03F3-63E75C2627F7}"/>
              </a:ext>
            </a:extLst>
          </p:cNvPr>
          <p:cNvGrpSpPr/>
          <p:nvPr/>
        </p:nvGrpSpPr>
        <p:grpSpPr>
          <a:xfrm>
            <a:off x="11976343" y="2450498"/>
            <a:ext cx="1841637" cy="849027"/>
            <a:chOff x="11909051" y="2301749"/>
            <a:chExt cx="1841637" cy="849027"/>
          </a:xfrm>
        </p:grpSpPr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6C8D920F-6CF8-1A8C-C4E1-259D83486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8516" y="2326687"/>
              <a:ext cx="180622" cy="824089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8F8F92ED-7941-2DB0-DFBD-748EE2090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89922" y="2301749"/>
              <a:ext cx="180622" cy="824089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9182A9E7-E3FF-FDBF-7D9A-8BEC82323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31328" y="2322069"/>
              <a:ext cx="180622" cy="824089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295442C0-6345-1564-190C-1B8C5FE23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64516" y="2322069"/>
              <a:ext cx="180622" cy="824089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E9AE5813-C8B7-A298-713D-A7314E448966}"/>
                </a:ext>
              </a:extLst>
            </p:cNvPr>
            <p:cNvSpPr/>
            <p:nvPr/>
          </p:nvSpPr>
          <p:spPr>
            <a:xfrm>
              <a:off x="12370223" y="2595993"/>
              <a:ext cx="440266" cy="327826"/>
            </a:xfrm>
            <a:custGeom>
              <a:avLst/>
              <a:gdLst>
                <a:gd name="connsiteX0" fmla="*/ 0 w 440266"/>
                <a:gd name="connsiteY0" fmla="*/ 327826 h 327826"/>
                <a:gd name="connsiteX1" fmla="*/ 203200 w 440266"/>
                <a:gd name="connsiteY1" fmla="*/ 448 h 327826"/>
                <a:gd name="connsiteX2" fmla="*/ 440266 w 440266"/>
                <a:gd name="connsiteY2" fmla="*/ 271382 h 3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266" h="327826">
                  <a:moveTo>
                    <a:pt x="0" y="327826"/>
                  </a:moveTo>
                  <a:cubicBezTo>
                    <a:pt x="64911" y="168840"/>
                    <a:pt x="129822" y="9855"/>
                    <a:pt x="203200" y="448"/>
                  </a:cubicBezTo>
                  <a:cubicBezTo>
                    <a:pt x="276578" y="-8959"/>
                    <a:pt x="358422" y="131211"/>
                    <a:pt x="440266" y="271382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C2A09C2B-A729-AEBD-BDFC-AE8B17B11292}"/>
                </a:ext>
              </a:extLst>
            </p:cNvPr>
            <p:cNvSpPr/>
            <p:nvPr/>
          </p:nvSpPr>
          <p:spPr>
            <a:xfrm>
              <a:off x="12810489" y="2591533"/>
              <a:ext cx="440266" cy="327826"/>
            </a:xfrm>
            <a:custGeom>
              <a:avLst/>
              <a:gdLst>
                <a:gd name="connsiteX0" fmla="*/ 0 w 440266"/>
                <a:gd name="connsiteY0" fmla="*/ 327826 h 327826"/>
                <a:gd name="connsiteX1" fmla="*/ 203200 w 440266"/>
                <a:gd name="connsiteY1" fmla="*/ 448 h 327826"/>
                <a:gd name="connsiteX2" fmla="*/ 440266 w 440266"/>
                <a:gd name="connsiteY2" fmla="*/ 271382 h 3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266" h="327826">
                  <a:moveTo>
                    <a:pt x="0" y="327826"/>
                  </a:moveTo>
                  <a:cubicBezTo>
                    <a:pt x="64911" y="168840"/>
                    <a:pt x="129822" y="9855"/>
                    <a:pt x="203200" y="448"/>
                  </a:cubicBezTo>
                  <a:cubicBezTo>
                    <a:pt x="276578" y="-8959"/>
                    <a:pt x="358422" y="131211"/>
                    <a:pt x="440266" y="271382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298626E-1AFB-7A27-E82A-86E749CE52A9}"/>
                </a:ext>
              </a:extLst>
            </p:cNvPr>
            <p:cNvSpPr/>
            <p:nvPr/>
          </p:nvSpPr>
          <p:spPr>
            <a:xfrm>
              <a:off x="13310422" y="2597769"/>
              <a:ext cx="440266" cy="327826"/>
            </a:xfrm>
            <a:custGeom>
              <a:avLst/>
              <a:gdLst>
                <a:gd name="connsiteX0" fmla="*/ 0 w 440266"/>
                <a:gd name="connsiteY0" fmla="*/ 327826 h 327826"/>
                <a:gd name="connsiteX1" fmla="*/ 203200 w 440266"/>
                <a:gd name="connsiteY1" fmla="*/ 448 h 327826"/>
                <a:gd name="connsiteX2" fmla="*/ 440266 w 440266"/>
                <a:gd name="connsiteY2" fmla="*/ 271382 h 3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266" h="327826">
                  <a:moveTo>
                    <a:pt x="0" y="327826"/>
                  </a:moveTo>
                  <a:cubicBezTo>
                    <a:pt x="64911" y="168840"/>
                    <a:pt x="129822" y="9855"/>
                    <a:pt x="203200" y="448"/>
                  </a:cubicBezTo>
                  <a:cubicBezTo>
                    <a:pt x="276578" y="-8959"/>
                    <a:pt x="358422" y="131211"/>
                    <a:pt x="440266" y="271382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499B4387-215D-788E-0E7D-E7911E8CE08D}"/>
                </a:ext>
              </a:extLst>
            </p:cNvPr>
            <p:cNvSpPr/>
            <p:nvPr/>
          </p:nvSpPr>
          <p:spPr>
            <a:xfrm>
              <a:off x="11909051" y="2646122"/>
              <a:ext cx="440266" cy="327826"/>
            </a:xfrm>
            <a:custGeom>
              <a:avLst/>
              <a:gdLst>
                <a:gd name="connsiteX0" fmla="*/ 0 w 440266"/>
                <a:gd name="connsiteY0" fmla="*/ 327826 h 327826"/>
                <a:gd name="connsiteX1" fmla="*/ 203200 w 440266"/>
                <a:gd name="connsiteY1" fmla="*/ 448 h 327826"/>
                <a:gd name="connsiteX2" fmla="*/ 440266 w 440266"/>
                <a:gd name="connsiteY2" fmla="*/ 271382 h 3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266" h="327826">
                  <a:moveTo>
                    <a:pt x="0" y="327826"/>
                  </a:moveTo>
                  <a:cubicBezTo>
                    <a:pt x="64911" y="168840"/>
                    <a:pt x="129822" y="9855"/>
                    <a:pt x="203200" y="448"/>
                  </a:cubicBezTo>
                  <a:cubicBezTo>
                    <a:pt x="276578" y="-8959"/>
                    <a:pt x="358422" y="131211"/>
                    <a:pt x="440266" y="271382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91794C68-5F5E-B89C-D6AE-8A003E6B34D4}"/>
              </a:ext>
            </a:extLst>
          </p:cNvPr>
          <p:cNvSpPr txBox="1">
            <a:spLocks/>
          </p:cNvSpPr>
          <p:nvPr/>
        </p:nvSpPr>
        <p:spPr>
          <a:xfrm>
            <a:off x="548691" y="1624871"/>
            <a:ext cx="8287507" cy="4152860"/>
          </a:xfrm>
          <a:prstGeom prst="roundRect">
            <a:avLst>
              <a:gd name="adj" fmla="val 5664"/>
            </a:avLst>
          </a:prstGeom>
          <a:noFill/>
          <a:ln w="38100">
            <a:solidFill>
              <a:srgbClr val="6699FF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rgbClr val="6699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758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9A0A6-DE63-9C24-825C-8694B1FC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E59769BE-2F0F-4206-26B1-EFC40E911D72}"/>
              </a:ext>
            </a:extLst>
          </p:cNvPr>
          <p:cNvSpPr txBox="1">
            <a:spLocks/>
          </p:cNvSpPr>
          <p:nvPr/>
        </p:nvSpPr>
        <p:spPr>
          <a:xfrm>
            <a:off x="550466" y="398126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Se déplacer,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Ensemble </a:t>
            </a: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299AA2-A613-1C93-317C-8B4757BC9F14}"/>
              </a:ext>
            </a:extLst>
          </p:cNvPr>
          <p:cNvSpPr txBox="1">
            <a:spLocks/>
          </p:cNvSpPr>
          <p:nvPr/>
        </p:nvSpPr>
        <p:spPr>
          <a:xfrm>
            <a:off x="-2099664" y="945591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sz="20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Se déplacer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3D3FD3-262A-F5E5-FCB6-A7A797DD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Zone –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Activité physique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C803E9-5456-1FFC-24A5-F665700051A5}"/>
              </a:ext>
            </a:extLst>
          </p:cNvPr>
          <p:cNvSpPr txBox="1">
            <a:spLocks/>
          </p:cNvSpPr>
          <p:nvPr/>
        </p:nvSpPr>
        <p:spPr>
          <a:xfrm>
            <a:off x="550466" y="146126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Projeter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</a:t>
            </a: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0109DA-5F00-08BD-FA13-A691F6230499}"/>
              </a:ext>
            </a:extLst>
          </p:cNvPr>
          <p:cNvSpPr txBox="1">
            <a:spLocks/>
          </p:cNvSpPr>
          <p:nvPr/>
        </p:nvSpPr>
        <p:spPr>
          <a:xfrm>
            <a:off x="-2149646" y="3512449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sz="2000" b="1" dirty="0" err="1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Mémo’relais</a:t>
            </a:r>
            <a:endParaRPr lang="fr-FR" sz="2000" b="1" dirty="0">
              <a:solidFill>
                <a:srgbClr val="A02B93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 !</a:t>
            </a:r>
          </a:p>
          <a:p>
            <a:pPr algn="ctr"/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C26752-6094-FE64-2215-4716FE2EE6DC}"/>
              </a:ext>
            </a:extLst>
          </p:cNvPr>
          <p:cNvSpPr txBox="1">
            <a:spLocks/>
          </p:cNvSpPr>
          <p:nvPr/>
        </p:nvSpPr>
        <p:spPr>
          <a:xfrm>
            <a:off x="4828971" y="398299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Breaking </a:t>
            </a:r>
            <a:r>
              <a:rPr lang="fr-FR" sz="2000" b="1" dirty="0">
                <a:solidFill>
                  <a:srgbClr val="A02B9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Ensemble 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Réaliser 2 figues ensemble.</a:t>
            </a: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5D4106-5CF1-09C8-0DB3-9BC7A0005D2A}"/>
              </a:ext>
            </a:extLst>
          </p:cNvPr>
          <p:cNvSpPr txBox="1">
            <a:spLocks/>
          </p:cNvSpPr>
          <p:nvPr/>
        </p:nvSpPr>
        <p:spPr>
          <a:xfrm>
            <a:off x="2689719" y="398126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sz="2000" b="1" dirty="0" err="1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Acrochaise</a:t>
            </a:r>
            <a:endParaRPr lang="fr-FR" sz="2000" b="1" dirty="0">
              <a:solidFill>
                <a:srgbClr val="A02B93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Réaliser 1 figure chacun.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fr-FR" sz="14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B5428CB-175C-A9B7-4987-C38BA8B942BA}"/>
              </a:ext>
            </a:extLst>
          </p:cNvPr>
          <p:cNvGrpSpPr>
            <a:grpSpLocks noChangeAspect="1"/>
          </p:cNvGrpSpPr>
          <p:nvPr/>
        </p:nvGrpSpPr>
        <p:grpSpPr>
          <a:xfrm>
            <a:off x="741618" y="2669503"/>
            <a:ext cx="1670589" cy="854303"/>
            <a:chOff x="1285262" y="2567634"/>
            <a:chExt cx="2077410" cy="1062342"/>
          </a:xfrm>
        </p:grpSpPr>
        <p:sp>
          <p:nvSpPr>
            <p:cNvPr id="5" name="Parallélogramme 4">
              <a:extLst>
                <a:ext uri="{FF2B5EF4-FFF2-40B4-BE49-F238E27FC236}">
                  <a16:creationId xmlns:a16="http://schemas.microsoft.com/office/drawing/2014/main" id="{324AB3F0-2E9C-2296-B4E0-4FAA78EB1B8D}"/>
                </a:ext>
              </a:extLst>
            </p:cNvPr>
            <p:cNvSpPr>
              <a:spLocks/>
            </p:cNvSpPr>
            <p:nvPr/>
          </p:nvSpPr>
          <p:spPr>
            <a:xfrm>
              <a:off x="2606040" y="2832403"/>
              <a:ext cx="756632" cy="797573"/>
            </a:xfrm>
            <a:prstGeom prst="parallelogram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0" name="Image 59" descr="Une image contenant cercle, Caractère coloré, rouge, art&#10;&#10;Le contenu généré par l’IA peut être incorrect.">
              <a:extLst>
                <a:ext uri="{FF2B5EF4-FFF2-40B4-BE49-F238E27FC236}">
                  <a16:creationId xmlns:a16="http://schemas.microsoft.com/office/drawing/2014/main" id="{A6755CDA-9642-5463-B907-AB6B1295E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262" y="2832403"/>
              <a:ext cx="201420" cy="130180"/>
            </a:xfrm>
            <a:prstGeom prst="rect">
              <a:avLst/>
            </a:prstGeom>
          </p:spPr>
        </p:pic>
        <p:pic>
          <p:nvPicPr>
            <p:cNvPr id="58" name="Image 57" descr="Une image contenant dessin humoristique, garçon, jouet&#10;&#10;Le contenu généré par l’IA peut être incorrect.">
              <a:extLst>
                <a:ext uri="{FF2B5EF4-FFF2-40B4-BE49-F238E27FC236}">
                  <a16:creationId xmlns:a16="http://schemas.microsoft.com/office/drawing/2014/main" id="{ABC89D29-1AE9-6C7F-FE7B-8C07650CB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106" y="2567634"/>
              <a:ext cx="513986" cy="972000"/>
            </a:xfrm>
            <a:prstGeom prst="rect">
              <a:avLst/>
            </a:prstGeom>
          </p:spPr>
        </p:pic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D0C3B1F-4A73-5297-AAA9-5988FE447FEE}"/>
                </a:ext>
              </a:extLst>
            </p:cNvPr>
            <p:cNvSpPr/>
            <p:nvPr/>
          </p:nvSpPr>
          <p:spPr>
            <a:xfrm>
              <a:off x="1974850" y="2669909"/>
              <a:ext cx="1022350" cy="609375"/>
            </a:xfrm>
            <a:custGeom>
              <a:avLst/>
              <a:gdLst>
                <a:gd name="connsiteX0" fmla="*/ 0 w 1035050"/>
                <a:gd name="connsiteY0" fmla="*/ 209325 h 526825"/>
                <a:gd name="connsiteX1" fmla="*/ 596900 w 1035050"/>
                <a:gd name="connsiteY1" fmla="*/ 12475 h 526825"/>
                <a:gd name="connsiteX2" fmla="*/ 1035050 w 1035050"/>
                <a:gd name="connsiteY2" fmla="*/ 526825 h 52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5050" h="526825">
                  <a:moveTo>
                    <a:pt x="0" y="209325"/>
                  </a:moveTo>
                  <a:cubicBezTo>
                    <a:pt x="212196" y="84441"/>
                    <a:pt x="424392" y="-40442"/>
                    <a:pt x="596900" y="12475"/>
                  </a:cubicBezTo>
                  <a:cubicBezTo>
                    <a:pt x="769408" y="65392"/>
                    <a:pt x="902229" y="296108"/>
                    <a:pt x="1035050" y="526825"/>
                  </a:cubicBezTo>
                </a:path>
              </a:pathLst>
            </a:custGeom>
            <a:noFill/>
            <a:ln w="57150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D6710BA-3B94-2A7D-8305-EA899597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9027" y="5210271"/>
            <a:ext cx="1164510" cy="972010"/>
          </a:xfrm>
          <a:prstGeom prst="rect">
            <a:avLst/>
          </a:prstGeom>
        </p:spPr>
      </p:pic>
      <p:pic>
        <p:nvPicPr>
          <p:cNvPr id="19" name="Image 18" descr="Une image contenant jaune, conception&#10;&#10;Le contenu généré par l’IA peut être incorrect.">
            <a:extLst>
              <a:ext uri="{FF2B5EF4-FFF2-40B4-BE49-F238E27FC236}">
                <a16:creationId xmlns:a16="http://schemas.microsoft.com/office/drawing/2014/main" id="{F9809DB5-3A25-E7F0-1CB9-019AF246E2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39" y="426978"/>
            <a:ext cx="698671" cy="612000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31754E22-4CBA-0C1D-611A-13C15F39A929}"/>
              </a:ext>
            </a:extLst>
          </p:cNvPr>
          <p:cNvGrpSpPr/>
          <p:nvPr/>
        </p:nvGrpSpPr>
        <p:grpSpPr>
          <a:xfrm>
            <a:off x="1270689" y="1546415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25" name="Graphique 24" descr="Personne confuse avec un remplissage uni">
              <a:extLst>
                <a:ext uri="{FF2B5EF4-FFF2-40B4-BE49-F238E27FC236}">
                  <a16:creationId xmlns:a16="http://schemas.microsoft.com/office/drawing/2014/main" id="{4B56885E-34A8-8277-88B7-36189DA7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27" name="Graphique 26" descr="Femme haussant les épaules avec un remplissage uni">
              <a:extLst>
                <a:ext uri="{FF2B5EF4-FFF2-40B4-BE49-F238E27FC236}">
                  <a16:creationId xmlns:a16="http://schemas.microsoft.com/office/drawing/2014/main" id="{98E24E36-3256-A505-7EF6-A0E1F070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AC438CD-7D4B-2344-2C47-9B63F9B77C35}"/>
              </a:ext>
            </a:extLst>
          </p:cNvPr>
          <p:cNvGrpSpPr/>
          <p:nvPr/>
        </p:nvGrpSpPr>
        <p:grpSpPr>
          <a:xfrm>
            <a:off x="-1452223" y="3592219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24" name="Graphique 23" descr="Personne confuse avec un remplissage uni">
              <a:extLst>
                <a:ext uri="{FF2B5EF4-FFF2-40B4-BE49-F238E27FC236}">
                  <a16:creationId xmlns:a16="http://schemas.microsoft.com/office/drawing/2014/main" id="{4FFC369E-0BB2-5C07-F3DC-EE6180ACF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26" name="Graphique 25" descr="Femme haussant les épaules avec un remplissage uni">
              <a:extLst>
                <a:ext uri="{FF2B5EF4-FFF2-40B4-BE49-F238E27FC236}">
                  <a16:creationId xmlns:a16="http://schemas.microsoft.com/office/drawing/2014/main" id="{D93FFEA5-499B-9E05-A2A4-A6AB70BAC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F48C48C-1DB7-CB0E-B2A6-0FFE585F6F0B}"/>
              </a:ext>
            </a:extLst>
          </p:cNvPr>
          <p:cNvGrpSpPr/>
          <p:nvPr/>
        </p:nvGrpSpPr>
        <p:grpSpPr>
          <a:xfrm>
            <a:off x="-1469665" y="1030740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29" name="Graphique 28" descr="Personne confuse avec un remplissage uni">
              <a:extLst>
                <a:ext uri="{FF2B5EF4-FFF2-40B4-BE49-F238E27FC236}">
                  <a16:creationId xmlns:a16="http://schemas.microsoft.com/office/drawing/2014/main" id="{76B9C73F-43A8-1D7A-5B07-CB15C3907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30" name="Graphique 29" descr="Femme haussant les épaules avec un remplissage uni">
              <a:extLst>
                <a:ext uri="{FF2B5EF4-FFF2-40B4-BE49-F238E27FC236}">
                  <a16:creationId xmlns:a16="http://schemas.microsoft.com/office/drawing/2014/main" id="{0EFE07BE-6484-448D-DF0B-0F1DE8D6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28E1539-49DD-CD0C-CA4F-10AEEED48BBA}"/>
              </a:ext>
            </a:extLst>
          </p:cNvPr>
          <p:cNvGrpSpPr/>
          <p:nvPr/>
        </p:nvGrpSpPr>
        <p:grpSpPr>
          <a:xfrm>
            <a:off x="5656748" y="4059990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32" name="Graphique 31" descr="Personne confuse avec un remplissage uni">
              <a:extLst>
                <a:ext uri="{FF2B5EF4-FFF2-40B4-BE49-F238E27FC236}">
                  <a16:creationId xmlns:a16="http://schemas.microsoft.com/office/drawing/2014/main" id="{A0038128-5378-54D8-2608-0DB551016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34" name="Graphique 33" descr="Femme haussant les épaules avec un remplissage uni">
              <a:extLst>
                <a:ext uri="{FF2B5EF4-FFF2-40B4-BE49-F238E27FC236}">
                  <a16:creationId xmlns:a16="http://schemas.microsoft.com/office/drawing/2014/main" id="{6EF30EFB-B14D-D10B-ABBE-E913170D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65B205D-FACE-E008-5A4F-3C589B5B7CD7}"/>
              </a:ext>
            </a:extLst>
          </p:cNvPr>
          <p:cNvGrpSpPr/>
          <p:nvPr/>
        </p:nvGrpSpPr>
        <p:grpSpPr>
          <a:xfrm>
            <a:off x="3373495" y="4074681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36" name="Graphique 35" descr="Personne confuse avec un remplissage uni">
              <a:extLst>
                <a:ext uri="{FF2B5EF4-FFF2-40B4-BE49-F238E27FC236}">
                  <a16:creationId xmlns:a16="http://schemas.microsoft.com/office/drawing/2014/main" id="{3A7B15BD-DE75-1489-8789-B2081310C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37" name="Graphique 36" descr="Femme haussant les épaules avec un remplissage uni">
              <a:extLst>
                <a:ext uri="{FF2B5EF4-FFF2-40B4-BE49-F238E27FC236}">
                  <a16:creationId xmlns:a16="http://schemas.microsoft.com/office/drawing/2014/main" id="{73D47E4B-5DE2-A15E-1B0D-AEA69391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27A1845-9CA7-076E-8500-13F664D9FA21}"/>
              </a:ext>
            </a:extLst>
          </p:cNvPr>
          <p:cNvGrpSpPr/>
          <p:nvPr/>
        </p:nvGrpSpPr>
        <p:grpSpPr>
          <a:xfrm>
            <a:off x="1234242" y="4043933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18" name="Graphique 17" descr="Personne confuse avec un remplissage uni">
              <a:extLst>
                <a:ext uri="{FF2B5EF4-FFF2-40B4-BE49-F238E27FC236}">
                  <a16:creationId xmlns:a16="http://schemas.microsoft.com/office/drawing/2014/main" id="{163DAFEE-D2BC-9E3A-E002-900C19133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20" name="Graphique 19" descr="Femme haussant les épaules avec un remplissage uni">
              <a:extLst>
                <a:ext uri="{FF2B5EF4-FFF2-40B4-BE49-F238E27FC236}">
                  <a16:creationId xmlns:a16="http://schemas.microsoft.com/office/drawing/2014/main" id="{62E26C82-58D7-0169-5812-D2A0CECD4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006C1C3-8790-F444-7B14-FCBB7A878E27}"/>
              </a:ext>
            </a:extLst>
          </p:cNvPr>
          <p:cNvGrpSpPr>
            <a:grpSpLocks noChangeAspect="1"/>
          </p:cNvGrpSpPr>
          <p:nvPr/>
        </p:nvGrpSpPr>
        <p:grpSpPr>
          <a:xfrm>
            <a:off x="-1964134" y="4643430"/>
            <a:ext cx="800650" cy="711909"/>
            <a:chOff x="7543824" y="3788846"/>
            <a:chExt cx="1846725" cy="1642042"/>
          </a:xfrm>
        </p:grpSpPr>
        <p:pic>
          <p:nvPicPr>
            <p:cNvPr id="65" name="Picture 6">
              <a:extLst>
                <a:ext uri="{FF2B5EF4-FFF2-40B4-BE49-F238E27FC236}">
                  <a16:creationId xmlns:a16="http://schemas.microsoft.com/office/drawing/2014/main" id="{46E39289-47DF-B294-C52C-7B449C154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25" y="4542460"/>
              <a:ext cx="391006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6" name="Picture 12">
              <a:extLst>
                <a:ext uri="{FF2B5EF4-FFF2-40B4-BE49-F238E27FC236}">
                  <a16:creationId xmlns:a16="http://schemas.microsoft.com/office/drawing/2014/main" id="{A373E4D3-E468-F5F6-DECC-BB63157A8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24" y="3801450"/>
              <a:ext cx="390143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7" name="Picture 13">
              <a:extLst>
                <a:ext uri="{FF2B5EF4-FFF2-40B4-BE49-F238E27FC236}">
                  <a16:creationId xmlns:a16="http://schemas.microsoft.com/office/drawing/2014/main" id="{9B2A0D72-15C4-1139-62E0-88F4C0E7E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24" y="5245716"/>
              <a:ext cx="390143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8" name="Picture 14">
              <a:extLst>
                <a:ext uri="{FF2B5EF4-FFF2-40B4-BE49-F238E27FC236}">
                  <a16:creationId xmlns:a16="http://schemas.microsoft.com/office/drawing/2014/main" id="{E564D28F-B3EC-F528-BF8B-B9DEBB8CD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543" y="4536245"/>
              <a:ext cx="391004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9" name="Picture 15">
              <a:extLst>
                <a:ext uri="{FF2B5EF4-FFF2-40B4-BE49-F238E27FC236}">
                  <a16:creationId xmlns:a16="http://schemas.microsoft.com/office/drawing/2014/main" id="{0E1D1632-53F2-F010-1A06-51D5361EB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684" y="4542460"/>
              <a:ext cx="391004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0" name="Picture 16">
              <a:extLst>
                <a:ext uri="{FF2B5EF4-FFF2-40B4-BE49-F238E27FC236}">
                  <a16:creationId xmlns:a16="http://schemas.microsoft.com/office/drawing/2014/main" id="{1547B69B-9B6B-3011-D58C-51508F1F8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684" y="3788846"/>
              <a:ext cx="390143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1" name="Picture 19">
              <a:extLst>
                <a:ext uri="{FF2B5EF4-FFF2-40B4-BE49-F238E27FC236}">
                  <a16:creationId xmlns:a16="http://schemas.microsoft.com/office/drawing/2014/main" id="{9FAA822F-EF28-4372-862F-8C3E46613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543" y="5250069"/>
              <a:ext cx="391006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2" name="Picture 20">
              <a:extLst>
                <a:ext uri="{FF2B5EF4-FFF2-40B4-BE49-F238E27FC236}">
                  <a16:creationId xmlns:a16="http://schemas.microsoft.com/office/drawing/2014/main" id="{152AFE41-CB35-20D2-432B-4F240F11D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23" y="5250888"/>
              <a:ext cx="391004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3" name="Picture 21">
              <a:extLst>
                <a:ext uri="{FF2B5EF4-FFF2-40B4-BE49-F238E27FC236}">
                  <a16:creationId xmlns:a16="http://schemas.microsoft.com/office/drawing/2014/main" id="{AA157C78-FB43-ACDA-FB31-A25D907AF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543" y="3788846"/>
              <a:ext cx="391004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75" name="Image 74" descr="Une image contenant clipart, Graphique, dessin humoristique, symbole&#10;&#10;Description générée automatiquement">
            <a:extLst>
              <a:ext uri="{FF2B5EF4-FFF2-40B4-BE49-F238E27FC236}">
                <a16:creationId xmlns:a16="http://schemas.microsoft.com/office/drawing/2014/main" id="{D3927209-AD9F-FBDC-B3D3-132EE9F97F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72215" y="4497509"/>
            <a:ext cx="222967" cy="432000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936ED26C-038C-80DB-DE20-40C3B83C4B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0196" y="5124883"/>
            <a:ext cx="472481" cy="475529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7231BDC7-43DE-B0C8-6E76-055E0D4D6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646819" y="4572287"/>
            <a:ext cx="226843" cy="432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4BFA3D3-DC84-3ABA-7444-66825C54352C}"/>
              </a:ext>
            </a:extLst>
          </p:cNvPr>
          <p:cNvSpPr txBox="1">
            <a:spLocks/>
          </p:cNvSpPr>
          <p:nvPr/>
        </p:nvSpPr>
        <p:spPr>
          <a:xfrm>
            <a:off x="2689719" y="146126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Tirer</a:t>
            </a:r>
            <a:endParaRPr lang="fr-FR" sz="2000" b="1" dirty="0">
              <a:solidFill>
                <a:srgbClr val="A02B93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</a:t>
            </a: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12A789D-8E5F-C703-A637-CEB6E87CA105}"/>
              </a:ext>
            </a:extLst>
          </p:cNvPr>
          <p:cNvGrpSpPr/>
          <p:nvPr/>
        </p:nvGrpSpPr>
        <p:grpSpPr>
          <a:xfrm>
            <a:off x="3391272" y="1543527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16" name="Graphique 15" descr="Personne confuse avec un remplissage uni">
              <a:extLst>
                <a:ext uri="{FF2B5EF4-FFF2-40B4-BE49-F238E27FC236}">
                  <a16:creationId xmlns:a16="http://schemas.microsoft.com/office/drawing/2014/main" id="{75A05926-FB28-C092-47B5-1FE23D5F5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21" name="Graphique 20" descr="Femme haussant les épaules avec un remplissage uni">
              <a:extLst>
                <a:ext uri="{FF2B5EF4-FFF2-40B4-BE49-F238E27FC236}">
                  <a16:creationId xmlns:a16="http://schemas.microsoft.com/office/drawing/2014/main" id="{5549092B-D1D5-E74D-B71D-E68F45CF6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04E06267-630F-298D-228B-9DA4058A5140}"/>
              </a:ext>
            </a:extLst>
          </p:cNvPr>
          <p:cNvSpPr txBox="1"/>
          <p:nvPr/>
        </p:nvSpPr>
        <p:spPr>
          <a:xfrm>
            <a:off x="579585" y="1082144"/>
            <a:ext cx="79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Activité physique de faible intensité : équilibre, dissociation, coordination.</a:t>
            </a:r>
          </a:p>
        </p:txBody>
      </p:sp>
      <p:pic>
        <p:nvPicPr>
          <p:cNvPr id="44" name="Image 43" descr="Une image contenant capture d’écran, ligne, conception, trombone&#10;&#10;Le contenu généré par l’IA peut être incorrect.">
            <a:extLst>
              <a:ext uri="{FF2B5EF4-FFF2-40B4-BE49-F238E27FC236}">
                <a16:creationId xmlns:a16="http://schemas.microsoft.com/office/drawing/2014/main" id="{08DF8546-B6F9-C464-88CF-24F3974E8D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92" y="5137701"/>
            <a:ext cx="687601" cy="1080988"/>
          </a:xfrm>
          <a:prstGeom prst="rect">
            <a:avLst/>
          </a:prstGeom>
        </p:spPr>
      </p:pic>
      <p:pic>
        <p:nvPicPr>
          <p:cNvPr id="47" name="Image 46" descr="Une image contenant croquis, dessin, symbole, clipart&#10;&#10;Le contenu généré par l’IA peut être incorrect.">
            <a:extLst>
              <a:ext uri="{FF2B5EF4-FFF2-40B4-BE49-F238E27FC236}">
                <a16:creationId xmlns:a16="http://schemas.microsoft.com/office/drawing/2014/main" id="{D475F99A-0F90-385F-0ABE-62DE62DAC4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19" y="2583162"/>
            <a:ext cx="657999" cy="100800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6F04F37E-F030-F518-DE68-C263FFAFBFC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1762" y="2605567"/>
            <a:ext cx="732431" cy="100800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73108875-7008-E626-22DE-8768E3C6094D}"/>
              </a:ext>
            </a:extLst>
          </p:cNvPr>
          <p:cNvSpPr txBox="1">
            <a:spLocks/>
          </p:cNvSpPr>
          <p:nvPr/>
        </p:nvSpPr>
        <p:spPr>
          <a:xfrm>
            <a:off x="6968225" y="146126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Jongler</a:t>
            </a:r>
            <a:r>
              <a:rPr lang="fr-FR" sz="2000" b="1" dirty="0">
                <a:solidFill>
                  <a:srgbClr val="A02B9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8A7968F-2298-4E98-0A45-6B5E8E2F9AF7}"/>
              </a:ext>
            </a:extLst>
          </p:cNvPr>
          <p:cNvSpPr txBox="1">
            <a:spLocks/>
          </p:cNvSpPr>
          <p:nvPr/>
        </p:nvSpPr>
        <p:spPr>
          <a:xfrm>
            <a:off x="6968225" y="398126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Passer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Ensemble </a:t>
            </a: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9B781BE-97F9-2819-6113-B9B507E8E45C}"/>
              </a:ext>
            </a:extLst>
          </p:cNvPr>
          <p:cNvGrpSpPr/>
          <p:nvPr/>
        </p:nvGrpSpPr>
        <p:grpSpPr>
          <a:xfrm>
            <a:off x="7652001" y="1540643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51" name="Graphique 50" descr="Personne confuse avec un remplissage uni">
              <a:extLst>
                <a:ext uri="{FF2B5EF4-FFF2-40B4-BE49-F238E27FC236}">
                  <a16:creationId xmlns:a16="http://schemas.microsoft.com/office/drawing/2014/main" id="{B70ED76F-7565-2FB1-85F3-EDEB9A98E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52" name="Graphique 51" descr="Femme haussant les épaules avec un remplissage uni">
              <a:extLst>
                <a:ext uri="{FF2B5EF4-FFF2-40B4-BE49-F238E27FC236}">
                  <a16:creationId xmlns:a16="http://schemas.microsoft.com/office/drawing/2014/main" id="{7F96A92D-D4C0-6F9D-BCE9-8CF5F795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D657ED0-87D7-F0D2-6DB9-9F5C534A7CA2}"/>
              </a:ext>
            </a:extLst>
          </p:cNvPr>
          <p:cNvGrpSpPr/>
          <p:nvPr/>
        </p:nvGrpSpPr>
        <p:grpSpPr>
          <a:xfrm>
            <a:off x="7598224" y="4073240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54" name="Graphique 53" descr="Personne confuse avec un remplissage uni">
              <a:extLst>
                <a:ext uri="{FF2B5EF4-FFF2-40B4-BE49-F238E27FC236}">
                  <a16:creationId xmlns:a16="http://schemas.microsoft.com/office/drawing/2014/main" id="{6349800C-82B8-B6AF-C87A-E74DF4F82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55" name="Graphique 54" descr="Femme haussant les épaules avec un remplissage uni">
              <a:extLst>
                <a:ext uri="{FF2B5EF4-FFF2-40B4-BE49-F238E27FC236}">
                  <a16:creationId xmlns:a16="http://schemas.microsoft.com/office/drawing/2014/main" id="{516DE32E-B89A-4645-08F5-5D4EE3A36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F536DC05-F6DD-CCD0-EAB2-FA3D58AB1D9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3384" y="4946592"/>
            <a:ext cx="1309679" cy="12291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397A33-8936-A82D-204B-61C03F41A8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56494" y="2507736"/>
            <a:ext cx="409692" cy="11796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B6BB85-0F9C-E0E3-3F29-A245158186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-1217218" y="1927952"/>
            <a:ext cx="267684" cy="127312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EA9B1EC2-FD00-44EE-99E8-A5507D41A0D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2839" y="5030446"/>
            <a:ext cx="1295699" cy="114532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476AA59-C94A-2EFB-9D03-7AEE3D8C4C45}"/>
              </a:ext>
            </a:extLst>
          </p:cNvPr>
          <p:cNvSpPr txBox="1">
            <a:spLocks/>
          </p:cNvSpPr>
          <p:nvPr/>
        </p:nvSpPr>
        <p:spPr>
          <a:xfrm>
            <a:off x="4813719" y="1461266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sz="20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Se déplacer,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À toi, à moi !</a:t>
            </a:r>
          </a:p>
          <a:p>
            <a:pPr algn="ctr"/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CEF3809-C179-291F-FA14-29D7653D7E7B}"/>
              </a:ext>
            </a:extLst>
          </p:cNvPr>
          <p:cNvGrpSpPr/>
          <p:nvPr/>
        </p:nvGrpSpPr>
        <p:grpSpPr>
          <a:xfrm>
            <a:off x="5511142" y="1541036"/>
            <a:ext cx="612447" cy="360000"/>
            <a:chOff x="-1570429" y="1752939"/>
            <a:chExt cx="612447" cy="360000"/>
          </a:xfrm>
          <a:solidFill>
            <a:srgbClr val="A02B93"/>
          </a:solidFill>
        </p:grpSpPr>
        <p:pic>
          <p:nvPicPr>
            <p:cNvPr id="39" name="Graphique 38" descr="Personne confuse avec un remplissage uni">
              <a:extLst>
                <a:ext uri="{FF2B5EF4-FFF2-40B4-BE49-F238E27FC236}">
                  <a16:creationId xmlns:a16="http://schemas.microsoft.com/office/drawing/2014/main" id="{7A4C1B3B-F8F1-C778-4D50-449C2B566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317982" y="1752939"/>
              <a:ext cx="360000" cy="360000"/>
            </a:xfrm>
            <a:prstGeom prst="rect">
              <a:avLst/>
            </a:prstGeom>
          </p:spPr>
        </p:pic>
        <p:pic>
          <p:nvPicPr>
            <p:cNvPr id="40" name="Graphique 39" descr="Femme haussant les épaules avec un remplissage uni">
              <a:extLst>
                <a:ext uri="{FF2B5EF4-FFF2-40B4-BE49-F238E27FC236}">
                  <a16:creationId xmlns:a16="http://schemas.microsoft.com/office/drawing/2014/main" id="{503939CC-4A9A-8121-9C4D-FA119705C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570429" y="1752939"/>
              <a:ext cx="360000" cy="360000"/>
            </a:xfrm>
            <a:prstGeom prst="rect">
              <a:avLst/>
            </a:prstGeom>
          </p:spPr>
        </p:pic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14695D1-2DC3-ECA3-0146-D349122B29D7}"/>
              </a:ext>
            </a:extLst>
          </p:cNvPr>
          <p:cNvGrpSpPr>
            <a:grpSpLocks noChangeAspect="1"/>
          </p:cNvGrpSpPr>
          <p:nvPr/>
        </p:nvGrpSpPr>
        <p:grpSpPr>
          <a:xfrm>
            <a:off x="5057831" y="2598327"/>
            <a:ext cx="1512000" cy="935177"/>
            <a:chOff x="-2054578" y="1053036"/>
            <a:chExt cx="1790217" cy="1107254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ED233AB6-D858-C7DF-32BC-08731F00F987}"/>
                </a:ext>
              </a:extLst>
            </p:cNvPr>
            <p:cNvSpPr/>
            <p:nvPr/>
          </p:nvSpPr>
          <p:spPr>
            <a:xfrm>
              <a:off x="-2054578" y="1557869"/>
              <a:ext cx="721573" cy="503946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406588A7-DD22-A82B-4E0F-37AF21EC807F}"/>
                </a:ext>
              </a:extLst>
            </p:cNvPr>
            <p:cNvCxnSpPr>
              <a:cxnSpLocks/>
              <a:stCxn id="83" idx="6"/>
              <a:endCxn id="92" idx="3"/>
            </p:cNvCxnSpPr>
            <p:nvPr/>
          </p:nvCxnSpPr>
          <p:spPr>
            <a:xfrm flipV="1">
              <a:off x="-1333005" y="1570039"/>
              <a:ext cx="633243" cy="239803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>
              <a:extLst>
                <a:ext uri="{FF2B5EF4-FFF2-40B4-BE49-F238E27FC236}">
                  <a16:creationId xmlns:a16="http://schemas.microsoft.com/office/drawing/2014/main" id="{8E90A14E-28AA-F60C-C76E-F14BE385A2C1}"/>
                </a:ext>
              </a:extLst>
            </p:cNvPr>
            <p:cNvCxnSpPr/>
            <p:nvPr/>
          </p:nvCxnSpPr>
          <p:spPr>
            <a:xfrm>
              <a:off x="-1809001" y="2160290"/>
              <a:ext cx="143355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Image 90" descr="Une image contenant croquis, dessin, Dessin au trait, art&#10;&#10;Le contenu généré par l’IA peut être incorrect.">
              <a:extLst>
                <a:ext uri="{FF2B5EF4-FFF2-40B4-BE49-F238E27FC236}">
                  <a16:creationId xmlns:a16="http://schemas.microsoft.com/office/drawing/2014/main" id="{8D4FAFE8-4DBF-1F10-75AE-29F3C0CC2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9561" y="1053036"/>
              <a:ext cx="435401" cy="844886"/>
            </a:xfrm>
            <a:prstGeom prst="rect">
              <a:avLst/>
            </a:prstGeom>
          </p:spPr>
        </p:pic>
        <p:pic>
          <p:nvPicPr>
            <p:cNvPr id="92" name="Image 91" descr="Une image contenant croquis, dessin, Dessin au trait, art&#10;&#10;Le contenu généré par l’IA peut être incorrect.">
              <a:extLst>
                <a:ext uri="{FF2B5EF4-FFF2-40B4-BE49-F238E27FC236}">
                  <a16:creationId xmlns:a16="http://schemas.microsoft.com/office/drawing/2014/main" id="{2F9DFDC7-0399-1099-B374-CBF6EBE9F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9762" y="1147596"/>
              <a:ext cx="435401" cy="844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67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887F8-8BDE-C014-AB3D-AB8068B3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350F1-DCB3-FE8E-5221-77FD17B4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Zone –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Activité intellectuelle</a:t>
            </a:r>
            <a:endParaRPr lang="fr-FR" b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B28267-3431-EF28-C7FB-F6A11C92C47B}"/>
              </a:ext>
            </a:extLst>
          </p:cNvPr>
          <p:cNvSpPr txBox="1">
            <a:spLocks/>
          </p:cNvSpPr>
          <p:nvPr/>
        </p:nvSpPr>
        <p:spPr>
          <a:xfrm>
            <a:off x="568172" y="144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F89B3A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TANGRAM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Reconstituer le carré.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75671D-5730-DCBF-5C35-0B4700C5964B}"/>
              </a:ext>
            </a:extLst>
          </p:cNvPr>
          <p:cNvSpPr txBox="1">
            <a:spLocks/>
          </p:cNvSpPr>
          <p:nvPr/>
        </p:nvSpPr>
        <p:spPr>
          <a:xfrm>
            <a:off x="2722414" y="144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2000" b="1" dirty="0">
              <a:solidFill>
                <a:srgbClr val="A02B93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MUSCLER SON CERVEAU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326CA3B-DCCD-0BB2-4323-806FE7177B9D}"/>
              </a:ext>
            </a:extLst>
          </p:cNvPr>
          <p:cNvSpPr txBox="1">
            <a:spLocks/>
          </p:cNvSpPr>
          <p:nvPr/>
        </p:nvSpPr>
        <p:spPr>
          <a:xfrm>
            <a:off x="-2169574" y="16956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F89B3A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MEMORY</a:t>
            </a:r>
            <a:r>
              <a:rPr lang="fr-FR" sz="2000" b="1" dirty="0">
                <a:solidFill>
                  <a:srgbClr val="7030A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20E15A-2C7A-5AE2-0C16-C52CA2BCAA3D}"/>
              </a:ext>
            </a:extLst>
          </p:cNvPr>
          <p:cNvSpPr txBox="1">
            <a:spLocks/>
          </p:cNvSpPr>
          <p:nvPr/>
        </p:nvSpPr>
        <p:spPr>
          <a:xfrm>
            <a:off x="568172" y="396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F89B3A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FILS MÊLÉS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F1D2BC-BF3E-BE4F-DC55-CE45DBBB3ADF}"/>
              </a:ext>
            </a:extLst>
          </p:cNvPr>
          <p:cNvSpPr txBox="1">
            <a:spLocks/>
          </p:cNvSpPr>
          <p:nvPr/>
        </p:nvSpPr>
        <p:spPr>
          <a:xfrm>
            <a:off x="2722414" y="396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F89B3A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PAPAREIL</a:t>
            </a:r>
          </a:p>
          <a:p>
            <a:pPr algn="ctr"/>
            <a:r>
              <a:rPr lang="fr-FR" sz="1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Paris 2024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Trouver le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picto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différent (2x).</a:t>
            </a:r>
          </a:p>
          <a:p>
            <a:pPr algn="ctr"/>
            <a:endParaRPr lang="fr-FR" sz="2000" b="1" dirty="0">
              <a:solidFill>
                <a:srgbClr val="00B0F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C6736F-85D4-CDD4-1C49-42594EC88DA8}"/>
              </a:ext>
            </a:extLst>
          </p:cNvPr>
          <p:cNvSpPr txBox="1">
            <a:spLocks/>
          </p:cNvSpPr>
          <p:nvPr/>
        </p:nvSpPr>
        <p:spPr>
          <a:xfrm>
            <a:off x="-2169574" y="4184672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A02B9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MOTS MÊLÉS</a:t>
            </a:r>
          </a:p>
        </p:txBody>
      </p:sp>
      <p:pic>
        <p:nvPicPr>
          <p:cNvPr id="5" name="Picture 2" descr="Tangram Printable Puzzles">
            <a:hlinkClick r:id="rId4"/>
            <a:extLst>
              <a:ext uri="{FF2B5EF4-FFF2-40B4-BE49-F238E27FC236}">
                <a16:creationId xmlns:a16="http://schemas.microsoft.com/office/drawing/2014/main" id="{F510B6F3-BA90-4212-539E-80518A096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7" y="2416114"/>
            <a:ext cx="1178643" cy="11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88F73F4-2520-DF86-F9DC-38C39C0976FB}"/>
              </a:ext>
            </a:extLst>
          </p:cNvPr>
          <p:cNvSpPr txBox="1"/>
          <p:nvPr/>
        </p:nvSpPr>
        <p:spPr>
          <a:xfrm>
            <a:off x="492556" y="926460"/>
            <a:ext cx="617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Jeux de concentration, lucidité, gestion du stress.</a:t>
            </a:r>
          </a:p>
        </p:txBody>
      </p:sp>
      <p:pic>
        <p:nvPicPr>
          <p:cNvPr id="18" name="Graphique 17" descr="Tête avec engrenages avec un remplissage uni">
            <a:extLst>
              <a:ext uri="{FF2B5EF4-FFF2-40B4-BE49-F238E27FC236}">
                <a16:creationId xmlns:a16="http://schemas.microsoft.com/office/drawing/2014/main" id="{2B242A7B-F72A-4F10-E65C-AE241DACD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8172" y="1513109"/>
            <a:ext cx="360000" cy="360000"/>
          </a:xfrm>
          <a:prstGeom prst="rect">
            <a:avLst/>
          </a:prstGeom>
        </p:spPr>
      </p:pic>
      <p:pic>
        <p:nvPicPr>
          <p:cNvPr id="19" name="Graphique 18" descr="Tête avec engrenages avec un remplissage uni">
            <a:extLst>
              <a:ext uri="{FF2B5EF4-FFF2-40B4-BE49-F238E27FC236}">
                <a16:creationId xmlns:a16="http://schemas.microsoft.com/office/drawing/2014/main" id="{07FC1BFD-DC61-8DAC-983B-79A98ACB1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2414" y="1513109"/>
            <a:ext cx="360000" cy="360000"/>
          </a:xfrm>
          <a:prstGeom prst="rect">
            <a:avLst/>
          </a:prstGeom>
        </p:spPr>
      </p:pic>
      <p:pic>
        <p:nvPicPr>
          <p:cNvPr id="20" name="Graphique 19" descr="Tête avec engrenages avec un remplissage uni">
            <a:extLst>
              <a:ext uri="{FF2B5EF4-FFF2-40B4-BE49-F238E27FC236}">
                <a16:creationId xmlns:a16="http://schemas.microsoft.com/office/drawing/2014/main" id="{A3727DC5-9CFB-F397-BAEF-F6BCFC96C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59574" y="1768709"/>
            <a:ext cx="360000" cy="360000"/>
          </a:xfrm>
          <a:prstGeom prst="rect">
            <a:avLst/>
          </a:prstGeom>
        </p:spPr>
      </p:pic>
      <p:pic>
        <p:nvPicPr>
          <p:cNvPr id="21" name="Graphique 20" descr="Tête avec engrenages avec un remplissage uni">
            <a:extLst>
              <a:ext uri="{FF2B5EF4-FFF2-40B4-BE49-F238E27FC236}">
                <a16:creationId xmlns:a16="http://schemas.microsoft.com/office/drawing/2014/main" id="{C5D61F46-2FCD-1345-0541-D133F61C2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8172" y="4035600"/>
            <a:ext cx="360000" cy="360000"/>
          </a:xfrm>
          <a:prstGeom prst="rect">
            <a:avLst/>
          </a:prstGeom>
        </p:spPr>
      </p:pic>
      <p:pic>
        <p:nvPicPr>
          <p:cNvPr id="22" name="Graphique 21" descr="Tête avec engrenages avec un remplissage uni">
            <a:extLst>
              <a:ext uri="{FF2B5EF4-FFF2-40B4-BE49-F238E27FC236}">
                <a16:creationId xmlns:a16="http://schemas.microsoft.com/office/drawing/2014/main" id="{CEB556F9-9712-38D6-0317-069999B52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2414" y="4035600"/>
            <a:ext cx="360000" cy="360000"/>
          </a:xfrm>
          <a:prstGeom prst="rect">
            <a:avLst/>
          </a:prstGeom>
        </p:spPr>
      </p:pic>
      <p:pic>
        <p:nvPicPr>
          <p:cNvPr id="23" name="Graphique 22" descr="Tête avec engrenages avec un remplissage uni">
            <a:extLst>
              <a:ext uri="{FF2B5EF4-FFF2-40B4-BE49-F238E27FC236}">
                <a16:creationId xmlns:a16="http://schemas.microsoft.com/office/drawing/2014/main" id="{0DFA19D3-517C-BA62-3A59-F0247DE11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59574" y="4260272"/>
            <a:ext cx="360000" cy="360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F960AEC-9842-E9D1-3E7E-EF49C9FBFFD9}"/>
              </a:ext>
            </a:extLst>
          </p:cNvPr>
          <p:cNvSpPr/>
          <p:nvPr/>
        </p:nvSpPr>
        <p:spPr>
          <a:xfrm>
            <a:off x="-2109191" y="2416114"/>
            <a:ext cx="42316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179CC23-CCB5-77F5-2E22-BE05CAA2B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91044" y="2565186"/>
            <a:ext cx="1822940" cy="1289264"/>
          </a:xfrm>
          <a:prstGeom prst="rect">
            <a:avLst/>
          </a:prstGeom>
        </p:spPr>
      </p:pic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EAA0BD71-3BF0-3DDF-AD0D-553174B4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16641"/>
              </p:ext>
            </p:extLst>
          </p:nvPr>
        </p:nvGraphicFramePr>
        <p:xfrm>
          <a:off x="-1872939" y="5017848"/>
          <a:ext cx="1358845" cy="130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69">
                  <a:extLst>
                    <a:ext uri="{9D8B030D-6E8A-4147-A177-3AD203B41FA5}">
                      <a16:colId xmlns:a16="http://schemas.microsoft.com/office/drawing/2014/main" val="134896170"/>
                    </a:ext>
                  </a:extLst>
                </a:gridCol>
                <a:gridCol w="271769">
                  <a:extLst>
                    <a:ext uri="{9D8B030D-6E8A-4147-A177-3AD203B41FA5}">
                      <a16:colId xmlns:a16="http://schemas.microsoft.com/office/drawing/2014/main" val="3956155998"/>
                    </a:ext>
                  </a:extLst>
                </a:gridCol>
                <a:gridCol w="271769">
                  <a:extLst>
                    <a:ext uri="{9D8B030D-6E8A-4147-A177-3AD203B41FA5}">
                      <a16:colId xmlns:a16="http://schemas.microsoft.com/office/drawing/2014/main" val="3785499634"/>
                    </a:ext>
                  </a:extLst>
                </a:gridCol>
                <a:gridCol w="271769">
                  <a:extLst>
                    <a:ext uri="{9D8B030D-6E8A-4147-A177-3AD203B41FA5}">
                      <a16:colId xmlns:a16="http://schemas.microsoft.com/office/drawing/2014/main" val="2101447891"/>
                    </a:ext>
                  </a:extLst>
                </a:gridCol>
                <a:gridCol w="271769">
                  <a:extLst>
                    <a:ext uri="{9D8B030D-6E8A-4147-A177-3AD203B41FA5}">
                      <a16:colId xmlns:a16="http://schemas.microsoft.com/office/drawing/2014/main" val="1754622365"/>
                    </a:ext>
                  </a:extLst>
                </a:gridCol>
              </a:tblGrid>
              <a:tr h="26201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916552"/>
                  </a:ext>
                </a:extLst>
              </a:tr>
              <a:tr h="26201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170333"/>
                  </a:ext>
                </a:extLst>
              </a:tr>
              <a:tr h="2615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879333"/>
                  </a:ext>
                </a:extLst>
              </a:tr>
              <a:tr h="26201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03712"/>
                  </a:ext>
                </a:extLst>
              </a:tr>
              <a:tr h="26201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 Black" panose="020B0A040201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6054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42CFBC8-9FD2-41E2-3CDE-EB45DC09F568}"/>
              </a:ext>
            </a:extLst>
          </p:cNvPr>
          <p:cNvSpPr txBox="1">
            <a:spLocks/>
          </p:cNvSpPr>
          <p:nvPr/>
        </p:nvSpPr>
        <p:spPr>
          <a:xfrm>
            <a:off x="7027282" y="144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F89B3A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LANGUE ÉCRITE</a:t>
            </a:r>
            <a:endParaRPr lang="fr-FR" b="1" dirty="0">
              <a:solidFill>
                <a:srgbClr val="7030A0"/>
              </a:solidFill>
              <a:effectLst>
                <a:outerShdw blurRad="50800" dist="127000" dir="2700000" algn="tl" rotWithShape="0">
                  <a:prstClr val="black">
                    <a:alpha val="13000"/>
                  </a:prst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B27924-41D1-7255-0522-06268D364564}"/>
              </a:ext>
            </a:extLst>
          </p:cNvPr>
          <p:cNvSpPr txBox="1">
            <a:spLocks/>
          </p:cNvSpPr>
          <p:nvPr/>
        </p:nvSpPr>
        <p:spPr>
          <a:xfrm>
            <a:off x="7027282" y="396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A02B93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RÉBUS</a:t>
            </a:r>
          </a:p>
          <a:p>
            <a:pPr algn="ctr"/>
            <a:r>
              <a:rPr lang="fr-FR" sz="1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Disciplines sportives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Déchiffrer 2 rébus 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(1 sport + 1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parasport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12" name="Graphique 11" descr="Tête avec engrenages avec un remplissage uni">
            <a:extLst>
              <a:ext uri="{FF2B5EF4-FFF2-40B4-BE49-F238E27FC236}">
                <a16:creationId xmlns:a16="http://schemas.microsoft.com/office/drawing/2014/main" id="{052D3A21-3482-827E-2E50-205A3497C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653" y="1513109"/>
            <a:ext cx="360000" cy="360000"/>
          </a:xfrm>
          <a:prstGeom prst="rect">
            <a:avLst/>
          </a:prstGeom>
        </p:spPr>
      </p:pic>
      <p:pic>
        <p:nvPicPr>
          <p:cNvPr id="16" name="Graphique 15" descr="Tête avec engrenages avec un remplissage uni">
            <a:extLst>
              <a:ext uri="{FF2B5EF4-FFF2-40B4-BE49-F238E27FC236}">
                <a16:creationId xmlns:a16="http://schemas.microsoft.com/office/drawing/2014/main" id="{5536391A-3902-2B20-D71B-216C49EA57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653" y="4035600"/>
            <a:ext cx="360000" cy="36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D6D2444-1780-A880-EF6A-292048DCCE25}"/>
              </a:ext>
            </a:extLst>
          </p:cNvPr>
          <p:cNvSpPr txBox="1">
            <a:spLocks/>
          </p:cNvSpPr>
          <p:nvPr/>
        </p:nvSpPr>
        <p:spPr>
          <a:xfrm>
            <a:off x="4876656" y="144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F89B3A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OUKETI ?</a:t>
            </a:r>
          </a:p>
          <a:p>
            <a:pPr algn="ctr"/>
            <a:r>
              <a:rPr lang="fr-FR" sz="1200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Paris 2024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Trouver où se trouvent </a:t>
            </a:r>
          </a:p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 pictogrammes.</a:t>
            </a:r>
          </a:p>
        </p:txBody>
      </p:sp>
      <p:pic>
        <p:nvPicPr>
          <p:cNvPr id="25" name="Graphique 24" descr="Tête avec engrenages avec un remplissage uni">
            <a:extLst>
              <a:ext uri="{FF2B5EF4-FFF2-40B4-BE49-F238E27FC236}">
                <a16:creationId xmlns:a16="http://schemas.microsoft.com/office/drawing/2014/main" id="{16E957A7-BE13-4460-4D43-5989C1F16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0027" y="1513109"/>
            <a:ext cx="360000" cy="360000"/>
          </a:xfrm>
          <a:prstGeom prst="rect">
            <a:avLst/>
          </a:prstGeom>
        </p:spPr>
      </p:pic>
      <p:sp>
        <p:nvSpPr>
          <p:cNvPr id="36" name="AutoShape 4" descr="ImageRebus">
            <a:extLst>
              <a:ext uri="{FF2B5EF4-FFF2-40B4-BE49-F238E27FC236}">
                <a16:creationId xmlns:a16="http://schemas.microsoft.com/office/drawing/2014/main" id="{E4789BDE-4131-E6B5-17B2-89C0B88265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" name="Image 31">
            <a:hlinkClick r:id="rId9"/>
            <a:extLst>
              <a:ext uri="{FF2B5EF4-FFF2-40B4-BE49-F238E27FC236}">
                <a16:creationId xmlns:a16="http://schemas.microsoft.com/office/drawing/2014/main" id="{8E0A9239-53B4-DDAA-7B51-8C2540F74D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3342" b="18765"/>
          <a:stretch>
            <a:fillRect/>
          </a:stretch>
        </p:blipFill>
        <p:spPr>
          <a:xfrm>
            <a:off x="7167467" y="5342018"/>
            <a:ext cx="1669003" cy="77002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AB66114-3293-BD45-F52C-A67EC0A585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3125" y="5060446"/>
            <a:ext cx="1589011" cy="1112307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8DB3BA03-2D3D-FC1E-9A17-EAD41B5AF3BF}"/>
              </a:ext>
            </a:extLst>
          </p:cNvPr>
          <p:cNvSpPr txBox="1">
            <a:spLocks/>
          </p:cNvSpPr>
          <p:nvPr/>
        </p:nvSpPr>
        <p:spPr>
          <a:xfrm>
            <a:off x="4873040" y="3960000"/>
            <a:ext cx="1980000" cy="2340000"/>
          </a:xfrm>
          <a:prstGeom prst="roundRect">
            <a:avLst>
              <a:gd name="adj" fmla="val 9198"/>
            </a:avLst>
          </a:prstGeom>
          <a:noFill/>
          <a:ln w="38100">
            <a:solidFill>
              <a:srgbClr val="A02B9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F89B3A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fr-FR" b="1" dirty="0">
                <a:solidFill>
                  <a:srgbClr val="A02B93"/>
                </a:solidFill>
                <a:latin typeface="Arial Narrow" panose="020B0606020202030204" pitchFamily="34" charset="0"/>
                <a:ea typeface="+mj-ea"/>
                <a:cs typeface="+mj-cs"/>
              </a:rPr>
              <a:t>ÉCHECS</a:t>
            </a:r>
            <a:r>
              <a:rPr lang="fr-FR" sz="2000" b="1" dirty="0">
                <a:solidFill>
                  <a:srgbClr val="7030A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1" name="Graphique 40" descr="Tête avec engrenages avec un remplissage uni">
            <a:extLst>
              <a:ext uri="{FF2B5EF4-FFF2-40B4-BE49-F238E27FC236}">
                <a16:creationId xmlns:a16="http://schemas.microsoft.com/office/drawing/2014/main" id="{FAD4F296-9B06-EB46-36CE-D7E8A4530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6411" y="4033109"/>
            <a:ext cx="360000" cy="360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A6A0CB0-A6FF-22E4-A227-ABC5635E1F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5153" y="4856604"/>
            <a:ext cx="1095774" cy="109577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D73C02F-FFCD-5AB4-D9EE-0B0754A759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2680" y="2705808"/>
            <a:ext cx="1474694" cy="1008019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65DE707B-0A82-5EE6-388B-59593CBE7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29685"/>
              </p:ext>
            </p:extLst>
          </p:nvPr>
        </p:nvGraphicFramePr>
        <p:xfrm>
          <a:off x="7461968" y="2377800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3923324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228942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0662941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18351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471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23520"/>
                  </a:ext>
                </a:extLst>
              </a:tr>
            </a:tbl>
          </a:graphicData>
        </a:graphic>
      </p:graphicFrame>
      <p:pic>
        <p:nvPicPr>
          <p:cNvPr id="29" name="Image 28">
            <a:hlinkClick r:id="rId14"/>
            <a:extLst>
              <a:ext uri="{FF2B5EF4-FFF2-40B4-BE49-F238E27FC236}">
                <a16:creationId xmlns:a16="http://schemas.microsoft.com/office/drawing/2014/main" id="{F5F6CDE9-8F8B-F600-6572-F628968AA4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3401" y="2562022"/>
            <a:ext cx="1324178" cy="987707"/>
          </a:xfrm>
          <a:prstGeom prst="rect">
            <a:avLst/>
          </a:prstGeom>
        </p:spPr>
      </p:pic>
      <p:pic>
        <p:nvPicPr>
          <p:cNvPr id="30" name="Image 29">
            <a:hlinkClick r:id="rId16"/>
            <a:extLst>
              <a:ext uri="{FF2B5EF4-FFF2-40B4-BE49-F238E27FC236}">
                <a16:creationId xmlns:a16="http://schemas.microsoft.com/office/drawing/2014/main" id="{D8BA8837-3EA4-E20B-C15D-A348CBD3CA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3844" y="4841011"/>
            <a:ext cx="1516458" cy="1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1C128-681E-95C4-C353-F2F858C6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2509A-0720-5565-800F-B3ED33F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CRUSEP’Athlon</a:t>
            </a:r>
            <a:r>
              <a:rPr lang="fr-FR" dirty="0"/>
              <a:t> – </a:t>
            </a:r>
            <a:r>
              <a:rPr lang="fr-FR" dirty="0">
                <a:hlinkClick r:id="rId3"/>
              </a:rPr>
              <a:t>Cahier des charges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5974A-DB07-A342-6B89-7F06E5BE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411550"/>
            <a:ext cx="8231583" cy="476541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>
                <a:effectLst/>
              </a:rPr>
              <a:t>Objectifs 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/>
              <a:t>Développer la pratique des disciplines enchainées comprenant à minima 2 déplacements de nature différente.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/>
              <a:t>Découvrir et enchaîner des activités connectées à la nature.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/>
              <a:t>Favoriser la pratique des activités d’endurance dans des environnements variés.</a:t>
            </a:r>
          </a:p>
          <a:p>
            <a:pPr marL="0" lvl="1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2400" b="1" i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Conditions de participation 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/>
              <a:t>Les enfants qui participent doivent tous être titulaires d’une licence dans USEP.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>
                <a:effectLst/>
              </a:rPr>
              <a:t>La rencontre </a:t>
            </a:r>
            <a:r>
              <a:rPr lang="fr-FR" dirty="0"/>
              <a:t>est </a:t>
            </a:r>
            <a:r>
              <a:rPr lang="fr-FR" dirty="0">
                <a:effectLst/>
              </a:rPr>
              <a:t>construite autour de 3 incontournables :</a:t>
            </a:r>
            <a:endParaRPr lang="fr-FR" sz="2000" dirty="0">
              <a:effectLst/>
            </a:endParaRPr>
          </a:p>
          <a:p>
            <a:pPr lvl="2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/>
              <a:t>Pratiquer des disciplines enchainées comprenant a minima 2 déplacements de nature différente en accordant une importance particulière à la phase de transition.</a:t>
            </a:r>
            <a:endParaRPr lang="fr-FR" sz="1800" dirty="0"/>
          </a:p>
          <a:p>
            <a:pPr lvl="2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/>
              <a:t>Prévoir un temps d’échange/partage entre les classes.</a:t>
            </a:r>
            <a:endParaRPr lang="fr-FR" sz="1800" dirty="0"/>
          </a:p>
          <a:p>
            <a:pPr lvl="2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/>
              <a:t>Donner une place essentielle aux rôles sociaux.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>
                <a:effectLst/>
              </a:rPr>
              <a:t>Quelques conseils sur l’organisation :</a:t>
            </a:r>
            <a:endParaRPr lang="fr-FR" sz="1800" dirty="0">
              <a:effectLst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>
                <a:effectLst/>
              </a:rPr>
              <a:t>Prévoir un lieu de pratique fermé permettant la pratique en autonomie des élèves.</a:t>
            </a:r>
            <a:endParaRPr lang="fr-FR" sz="1400" dirty="0">
              <a:effectLst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>
                <a:effectLst/>
              </a:rPr>
              <a:t>Privilégier un format ½ journée pour les cycles 2.</a:t>
            </a:r>
            <a:endParaRPr lang="fr-FR" sz="1400" dirty="0">
              <a:effectLst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>
                <a:effectLst/>
              </a:rPr>
              <a:t>Le contenu doit être adapté selon les capacités de chaque enfant (contrat au choix de l’enfant…).</a:t>
            </a:r>
            <a:endParaRPr lang="fr-FR" sz="1400" dirty="0">
              <a:effectLst/>
            </a:endParaRPr>
          </a:p>
          <a:p>
            <a:pPr lvl="2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5640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2DD1E-A0BD-A02B-6719-F8F9E7E5D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4DCE917A-F5B1-5ECC-B8C5-0F39F1738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168989"/>
              </p:ext>
            </p:extLst>
          </p:nvPr>
        </p:nvGraphicFramePr>
        <p:xfrm>
          <a:off x="1029808" y="1877568"/>
          <a:ext cx="7606193" cy="482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AC7858BB-D78E-7969-8648-42F63782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Disciplines enchaînées &amp; EPS</a:t>
            </a:r>
            <a:endParaRPr lang="fr-FR" sz="27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1F77F7-2B32-5DDC-B461-FB3D87416955}"/>
              </a:ext>
            </a:extLst>
          </p:cNvPr>
          <p:cNvSpPr txBox="1"/>
          <p:nvPr/>
        </p:nvSpPr>
        <p:spPr>
          <a:xfrm>
            <a:off x="568171" y="1111368"/>
            <a:ext cx="8200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Assurer dans la durée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la production d'efforts de nature et d'intensité variées,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la fluidité et l'efficacité de leur succession.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2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1D1F-2B2E-3B69-3EC1-CDBE1408E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AA3AB-AA49-5F11-AC00-4EA4CB9C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3"/>
              </a:rPr>
              <a:t>Logique interne </a:t>
            </a:r>
            <a:r>
              <a:rPr lang="fr-FR" dirty="0"/>
              <a:t>&amp; RSA</a:t>
            </a:r>
            <a:endParaRPr lang="fr-FR" sz="27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DDFB579-43BD-A4CA-A86C-9C385EF86F00}"/>
              </a:ext>
            </a:extLst>
          </p:cNvPr>
          <p:cNvSpPr txBox="1"/>
          <p:nvPr/>
        </p:nvSpPr>
        <p:spPr>
          <a:xfrm>
            <a:off x="568171" y="1111368"/>
            <a:ext cx="8200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Assurer dans la durée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la production d'efforts de nature et d'intensité variées,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la fluidité et l'efficacité de leur succession.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BC13D723-7826-3FC2-5496-96935BE9F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10604"/>
              </p:ext>
            </p:extLst>
          </p:nvPr>
        </p:nvGraphicFramePr>
        <p:xfrm>
          <a:off x="568171" y="2090507"/>
          <a:ext cx="8280000" cy="42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0650974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93608967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65854814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VARIABLES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41114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Atteindre</a:t>
                      </a:r>
                      <a:r>
                        <a:rPr lang="fr-FR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</a:t>
                      </a:r>
                      <a:r>
                        <a:rPr lang="fr-FR" b="1" dirty="0">
                          <a:solidFill>
                            <a:srgbClr val="FF006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but précis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(performance globale ou maîtrise technique).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22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dirty="0">
                          <a:latin typeface="Arial Narrow" panose="020B0606020202030204" pitchFamily="34" charset="0"/>
                        </a:rPr>
                        <a:t>Privilégier les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enjeux collectifs</a:t>
                      </a:r>
                      <a:r>
                        <a:rPr lang="fr-FR" dirty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indent="0" algn="l" defTabSz="622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dirty="0">
                          <a:latin typeface="Arial Narrow" panose="020B0606020202030204" pitchFamily="34" charset="0"/>
                        </a:rPr>
                        <a:t>Proposer des situations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ludiques</a:t>
                      </a:r>
                      <a:r>
                        <a:rPr lang="fr-FR" dirty="0">
                          <a:latin typeface="Arial Narrow" panose="020B0606020202030204" pitchFamily="34" charset="0"/>
                        </a:rPr>
                        <a:t>. </a:t>
                      </a:r>
                    </a:p>
                    <a:p>
                      <a:pPr marL="0" indent="0" algn="l" defTabSz="622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dirty="0">
                          <a:latin typeface="Arial Narrow" panose="020B0606020202030204" pitchFamily="34" charset="0"/>
                        </a:rPr>
                        <a:t>Valoriser la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réussite</a:t>
                      </a:r>
                      <a:r>
                        <a:rPr lang="fr-FR" dirty="0">
                          <a:latin typeface="Arial Narrow" panose="020B0606020202030204" pitchFamily="34" charset="0"/>
                        </a:rPr>
                        <a:t>.</a:t>
                      </a:r>
                      <a:endParaRPr lang="fr-FR" kern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85437"/>
                  </a:ext>
                </a:extLst>
              </a:tr>
              <a:tr h="8233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defTabSz="622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Proposer des situations de  </a:t>
                      </a:r>
                      <a:r>
                        <a:rPr lang="fr-FR" sz="1800" b="1" dirty="0">
                          <a:solidFill>
                            <a:srgbClr val="CC00FF"/>
                          </a:solidFill>
                          <a:latin typeface="Arial Narrow" panose="020B0606020202030204" pitchFamily="34" charset="0"/>
                        </a:rPr>
                        <a:t>coopération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lvl="0" defTabSz="622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Agir au sein d’un </a:t>
                      </a:r>
                      <a:r>
                        <a:rPr lang="fr-FR" sz="1800" b="1" kern="1200" dirty="0">
                          <a:solidFill>
                            <a:srgbClr val="CC00FF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groupe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lvl="0" defTabSz="622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Proposer différents </a:t>
                      </a:r>
                      <a:r>
                        <a:rPr lang="fr-FR" sz="1800" b="1" kern="1200" dirty="0">
                          <a:solidFill>
                            <a:srgbClr val="CC00FF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rôles sociaux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95132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223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Utiliser le matériel pour 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diversifier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 les espaces et les actions motrices.</a:t>
                      </a:r>
                      <a:endParaRPr lang="fr-FR" sz="1800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299279"/>
                  </a:ext>
                </a:extLst>
              </a:tr>
            </a:tbl>
          </a:graphicData>
        </a:graphic>
      </p:graphicFrame>
      <p:pic>
        <p:nvPicPr>
          <p:cNvPr id="38" name="Image 37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83377796-11E1-8E4F-4821-8C8979E77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72" y="2161578"/>
            <a:ext cx="470768" cy="54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3A95055-668F-B575-B0A8-531E33DEB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693" y="2161578"/>
            <a:ext cx="1298794" cy="540000"/>
          </a:xfrm>
          <a:prstGeom prst="rect">
            <a:avLst/>
          </a:prstGeom>
        </p:spPr>
      </p:pic>
      <p:pic>
        <p:nvPicPr>
          <p:cNvPr id="3" name="Image 2" descr="Une image contenant violet, violette, Graphique, Magenta&#10;&#10;Le contenu généré par l’IA peut être incorrect.">
            <a:extLst>
              <a:ext uri="{FF2B5EF4-FFF2-40B4-BE49-F238E27FC236}">
                <a16:creationId xmlns:a16="http://schemas.microsoft.com/office/drawing/2014/main" id="{A7A8FBA1-C731-C143-1AD0-26A6317C5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2" y="4072912"/>
            <a:ext cx="1021221" cy="900000"/>
          </a:xfrm>
          <a:prstGeom prst="rect">
            <a:avLst/>
          </a:prstGeom>
        </p:spPr>
      </p:pic>
      <p:pic>
        <p:nvPicPr>
          <p:cNvPr id="4" name="Image 3" descr="Une image contenant Roue de vélo, Cadre de vélo, rou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A49B9359-9F63-77BB-3C86-DFB492D9FF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38" y="5281383"/>
            <a:ext cx="1021225" cy="9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877B9E-51FD-EA22-EE92-0E3DEFE723F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915" y="2865848"/>
            <a:ext cx="102255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9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01A85-54EA-1654-B11E-1EFDCCDEC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730A9-3EC0-9596-8DB9-4C20E852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3"/>
              </a:rPr>
              <a:t>Logique interne </a:t>
            </a:r>
            <a:r>
              <a:rPr lang="fr-FR" dirty="0"/>
              <a:t>&amp; RSA</a:t>
            </a:r>
            <a:endParaRPr lang="fr-FR" sz="2700" dirty="0"/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CE54A71B-B84B-1F0E-5318-7A8F6FFB2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15214"/>
              </p:ext>
            </p:extLst>
          </p:nvPr>
        </p:nvGraphicFramePr>
        <p:xfrm>
          <a:off x="568170" y="1426627"/>
          <a:ext cx="8280000" cy="445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0650974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93608967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65854814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VARIABLES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41114"/>
                  </a:ext>
                </a:extLst>
              </a:tr>
              <a:tr h="125862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0" i="0" dirty="0">
                          <a:solidFill>
                            <a:srgbClr val="2D3034"/>
                          </a:solidFill>
                          <a:effectLst/>
                          <a:latin typeface="Arial Narrow" panose="020B0606020202030204" pitchFamily="34" charset="0"/>
                        </a:rPr>
                        <a:t>Nature </a:t>
                      </a:r>
                      <a:r>
                        <a:rPr lang="fr-FR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des</a:t>
                      </a:r>
                      <a:r>
                        <a:rPr lang="fr-FR" b="1" i="0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b="1" i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enchaînements</a:t>
                      </a:r>
                      <a:r>
                        <a:rPr lang="fr-FR" b="0" i="0" dirty="0">
                          <a:solidFill>
                            <a:srgbClr val="2D3034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fr-FR" dirty="0">
                        <a:solidFill>
                          <a:srgbClr val="2D3034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0" i="0" dirty="0">
                          <a:solidFill>
                            <a:srgbClr val="2D3034"/>
                          </a:solidFill>
                          <a:effectLst/>
                          <a:latin typeface="Arial Narrow" panose="020B0606020202030204" pitchFamily="34" charset="0"/>
                        </a:rPr>
                        <a:t>Durée, intensité et succession </a:t>
                      </a:r>
                      <a:r>
                        <a:rPr lang="fr-FR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des</a:t>
                      </a:r>
                      <a:r>
                        <a:rPr lang="fr-FR" b="1" i="0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b="1" i="0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efforts</a:t>
                      </a:r>
                      <a:r>
                        <a:rPr lang="fr-FR" b="0" i="0" dirty="0">
                          <a:solidFill>
                            <a:srgbClr val="2D3034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fr-FR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fr-FR" sz="1800" b="1" i="0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synchronisation</a:t>
                      </a:r>
                      <a:r>
                        <a:rPr lang="fr-FR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 et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gestion de </a:t>
                      </a:r>
                      <a:r>
                        <a:rPr lang="fr-FR" sz="18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l'</a:t>
                      </a:r>
                      <a:r>
                        <a:rPr lang="fr-FR" sz="1800" b="1" i="0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énergie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entre les différentes phases.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Organisation</a:t>
                      </a:r>
                      <a:r>
                        <a:rPr lang="fr-FR" sz="1800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 cohérente pour assurer la fluidité et l'efficacité de</a:t>
                      </a:r>
                      <a:r>
                        <a:rPr lang="fr-FR" sz="1800" dirty="0">
                          <a:solidFill>
                            <a:srgbClr val="6699FF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</a:t>
                      </a:r>
                      <a:r>
                        <a:rPr lang="fr-FR" sz="1800" b="1" dirty="0">
                          <a:solidFill>
                            <a:srgbClr val="6699FF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succession</a:t>
                      </a:r>
                      <a:r>
                        <a:rPr lang="fr-FR" sz="1800" b="1" dirty="0">
                          <a:solidFill>
                            <a:srgbClr val="6699FF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2D3034"/>
                          </a:solidFill>
                          <a:latin typeface="Arial Narrow" panose="020B0606020202030204" pitchFamily="34" charset="0"/>
                        </a:rPr>
                        <a:t>(tenir compte des contraintes).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223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525" algn="l"/>
                        </a:tabLst>
                      </a:pPr>
                      <a:r>
                        <a:rPr lang="fr-FR" dirty="0">
                          <a:latin typeface="Arial Narrow" panose="020B0606020202030204" pitchFamily="34" charset="0"/>
                        </a:rPr>
                        <a:t>Diversifier les </a:t>
                      </a:r>
                      <a:r>
                        <a:rPr lang="fr-FR" b="1" dirty="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</a:rPr>
                        <a:t>actions motrices</a:t>
                      </a:r>
                      <a:r>
                        <a:rPr lang="fr-FR" dirty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lvl="0" indent="0" algn="l" defTabSz="6223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525" algn="l"/>
                        </a:tabLst>
                      </a:pPr>
                      <a:r>
                        <a:rPr lang="fr-FR" dirty="0">
                          <a:latin typeface="Arial Narrow" panose="020B0606020202030204" pitchFamily="34" charset="0"/>
                        </a:rPr>
                        <a:t>Alterner les </a:t>
                      </a:r>
                      <a:r>
                        <a:rPr lang="fr-FR" b="1" dirty="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</a:rPr>
                        <a:t>niveaux d’intensité </a:t>
                      </a:r>
                      <a:r>
                        <a:rPr lang="fr-FR" dirty="0">
                          <a:latin typeface="Arial Narrow" panose="020B0606020202030204" pitchFamily="34" charset="0"/>
                        </a:rPr>
                        <a:t>(faible, modérée, élevée).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85437"/>
                  </a:ext>
                </a:extLst>
              </a:tr>
              <a:tr h="1258625">
                <a:tc vMerge="1"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rgbClr val="2D303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223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3525" algn="l"/>
                        </a:tabLst>
                        <a:defRPr/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Varier la </a:t>
                      </a:r>
                      <a:r>
                        <a:rPr lang="fr-FR" sz="1800" b="1" kern="1200" dirty="0">
                          <a:solidFill>
                            <a:srgbClr val="6699FF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nature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, les </a:t>
                      </a:r>
                      <a:r>
                        <a:rPr lang="fr-FR" sz="1800" b="1" kern="1200" dirty="0">
                          <a:solidFill>
                            <a:srgbClr val="6699FF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dimensions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 (privilégier les espaces réduits) et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l’</a:t>
                      </a:r>
                      <a:r>
                        <a:rPr lang="fr-FR" sz="1800" b="1" kern="1200" dirty="0">
                          <a:solidFill>
                            <a:srgbClr val="6699FF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aménagement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 des espaces.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724129"/>
                  </a:ext>
                </a:extLst>
              </a:tr>
              <a:tr h="1258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223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3525" algn="l"/>
                        </a:tabLst>
                        <a:defRPr/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Privilégier les </a:t>
                      </a:r>
                      <a:r>
                        <a:rPr lang="fr-FR" sz="1800" b="1" dirty="0">
                          <a:solidFill>
                            <a:srgbClr val="FF6600"/>
                          </a:solidFill>
                          <a:latin typeface="Arial Narrow" panose="020B0606020202030204" pitchFamily="34" charset="0"/>
                        </a:rPr>
                        <a:t>formats courts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, la répétition (</a:t>
                      </a:r>
                      <a:r>
                        <a:rPr lang="fr-FR" sz="1800" b="1" dirty="0">
                          <a:solidFill>
                            <a:srgbClr val="FF6600"/>
                          </a:solidFill>
                          <a:latin typeface="Arial Narrow" panose="020B0606020202030204" pitchFamily="34" charset="0"/>
                        </a:rPr>
                        <a:t>fractionner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: relais…).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754561"/>
                  </a:ext>
                </a:extLst>
              </a:tr>
            </a:tbl>
          </a:graphicData>
        </a:graphic>
      </p:graphicFrame>
      <p:pic>
        <p:nvPicPr>
          <p:cNvPr id="38" name="Image 37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70DC2AA1-57EC-C64B-0E47-AAAB8FFD8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71" y="1497701"/>
            <a:ext cx="470768" cy="54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0A4AB2-89E4-C382-0D72-F97A810B1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692" y="1497701"/>
            <a:ext cx="1298794" cy="540000"/>
          </a:xfrm>
          <a:prstGeom prst="rect">
            <a:avLst/>
          </a:prstGeom>
        </p:spPr>
      </p:pic>
      <p:pic>
        <p:nvPicPr>
          <p:cNvPr id="24" name="Image 23" descr="Une image contenant jaune, conception&#10;&#10;Le contenu généré par l’IA peut être incorrect.">
            <a:extLst>
              <a:ext uri="{FF2B5EF4-FFF2-40B4-BE49-F238E27FC236}">
                <a16:creationId xmlns:a16="http://schemas.microsoft.com/office/drawing/2014/main" id="{91CA0C8F-B593-6BA1-E3B3-9AF69DB7E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67" y="2201124"/>
            <a:ext cx="1232943" cy="1080000"/>
          </a:xfrm>
          <a:prstGeom prst="rect">
            <a:avLst/>
          </a:prstGeom>
        </p:spPr>
      </p:pic>
      <p:pic>
        <p:nvPicPr>
          <p:cNvPr id="4" name="Image 3" descr="Une image contenant capture d’écran, Police, texte, Bleu électrique&#10;&#10;Le contenu généré par l’IA peut être incorrect.">
            <a:extLst>
              <a:ext uri="{FF2B5EF4-FFF2-40B4-BE49-F238E27FC236}">
                <a16:creationId xmlns:a16="http://schemas.microsoft.com/office/drawing/2014/main" id="{5E872589-F316-25B1-B84E-945EF3B244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32" y="3453647"/>
            <a:ext cx="1226276" cy="1080000"/>
          </a:xfrm>
          <a:prstGeom prst="rect">
            <a:avLst/>
          </a:prstGeom>
        </p:spPr>
      </p:pic>
      <p:pic>
        <p:nvPicPr>
          <p:cNvPr id="3" name="Image 2" descr="Une image contenant cercle, Graphique, logo, Police&#10;&#10;Le contenu généré par l’IA peut être incorrect.">
            <a:extLst>
              <a:ext uri="{FF2B5EF4-FFF2-40B4-BE49-F238E27FC236}">
                <a16:creationId xmlns:a16="http://schemas.microsoft.com/office/drawing/2014/main" id="{25CFEC04-0125-BED6-4A46-92AEE9AC66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90" y="4718696"/>
            <a:ext cx="12298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1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F5DBC-3DD0-98BC-D4A5-2103B38E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RSA – Déroulement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A17B3A-917B-59E8-BAC0-1E41170A9EE6}"/>
              </a:ext>
            </a:extLst>
          </p:cNvPr>
          <p:cNvSpPr txBox="1"/>
          <p:nvPr/>
        </p:nvSpPr>
        <p:spPr>
          <a:xfrm>
            <a:off x="568172" y="1100831"/>
            <a:ext cx="2662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* Déroulement hors accueil et clôture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5BB912-63A9-B34D-8741-6BEDDCAA7748}"/>
              </a:ext>
            </a:extLst>
          </p:cNvPr>
          <p:cNvSpPr txBox="1"/>
          <p:nvPr/>
        </p:nvSpPr>
        <p:spPr>
          <a:xfrm>
            <a:off x="-5494841" y="6079345"/>
            <a:ext cx="30423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fr-FR" sz="1200" b="1" dirty="0"/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01BCECDC-8C08-66F9-F4E5-A58E7626D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886977"/>
              </p:ext>
            </p:extLst>
          </p:nvPr>
        </p:nvGraphicFramePr>
        <p:xfrm>
          <a:off x="568171" y="1352986"/>
          <a:ext cx="8225099" cy="31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2E768863-8CBD-3ECB-740C-960110D57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58222"/>
              </p:ext>
            </p:extLst>
          </p:nvPr>
        </p:nvGraphicFramePr>
        <p:xfrm>
          <a:off x="568170" y="4665115"/>
          <a:ext cx="8225098" cy="12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14">
                  <a:extLst>
                    <a:ext uri="{9D8B030D-6E8A-4147-A177-3AD203B41FA5}">
                      <a16:colId xmlns:a16="http://schemas.microsoft.com/office/drawing/2014/main" val="2220791269"/>
                    </a:ext>
                  </a:extLst>
                </a:gridCol>
                <a:gridCol w="1175014">
                  <a:extLst>
                    <a:ext uri="{9D8B030D-6E8A-4147-A177-3AD203B41FA5}">
                      <a16:colId xmlns:a16="http://schemas.microsoft.com/office/drawing/2014/main" val="2503625026"/>
                    </a:ext>
                  </a:extLst>
                </a:gridCol>
                <a:gridCol w="1175014">
                  <a:extLst>
                    <a:ext uri="{9D8B030D-6E8A-4147-A177-3AD203B41FA5}">
                      <a16:colId xmlns:a16="http://schemas.microsoft.com/office/drawing/2014/main" val="815379964"/>
                    </a:ext>
                  </a:extLst>
                </a:gridCol>
                <a:gridCol w="1175014">
                  <a:extLst>
                    <a:ext uri="{9D8B030D-6E8A-4147-A177-3AD203B41FA5}">
                      <a16:colId xmlns:a16="http://schemas.microsoft.com/office/drawing/2014/main" val="2559088784"/>
                    </a:ext>
                  </a:extLst>
                </a:gridCol>
                <a:gridCol w="1175014">
                  <a:extLst>
                    <a:ext uri="{9D8B030D-6E8A-4147-A177-3AD203B41FA5}">
                      <a16:colId xmlns:a16="http://schemas.microsoft.com/office/drawing/2014/main" val="3689342913"/>
                    </a:ext>
                  </a:extLst>
                </a:gridCol>
                <a:gridCol w="1175014">
                  <a:extLst>
                    <a:ext uri="{9D8B030D-6E8A-4147-A177-3AD203B41FA5}">
                      <a16:colId xmlns:a16="http://schemas.microsoft.com/office/drawing/2014/main" val="3622103364"/>
                    </a:ext>
                  </a:extLst>
                </a:gridCol>
                <a:gridCol w="1175014">
                  <a:extLst>
                    <a:ext uri="{9D8B030D-6E8A-4147-A177-3AD203B41FA5}">
                      <a16:colId xmlns:a16="http://schemas.microsoft.com/office/drawing/2014/main" val="417571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Joueur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arrow" panose="020B0606020202030204" pitchFamily="34" charset="0"/>
                        </a:rPr>
                        <a:t>Juge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arrow" panose="020B0606020202030204" pitchFamily="34" charset="0"/>
                        </a:rPr>
                        <a:t>Marqueur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arrow" panose="020B0606020202030204" pitchFamily="34" charset="0"/>
                        </a:rPr>
                        <a:t>Chronométreur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arrow" panose="020B0606020202030204" pitchFamily="34" charset="0"/>
                        </a:rPr>
                        <a:t>Resp. 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arrow" panose="020B0606020202030204" pitchFamily="34" charset="0"/>
                        </a:rPr>
                        <a:t>Reporter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arrow" panose="020B0606020202030204" pitchFamily="34" charset="0"/>
                        </a:rPr>
                        <a:t>Supporter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79333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17716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CC151109-0E95-186C-2742-855C763DE643}"/>
              </a:ext>
            </a:extLst>
          </p:cNvPr>
          <p:cNvSpPr txBox="1"/>
          <p:nvPr/>
        </p:nvSpPr>
        <p:spPr>
          <a:xfrm>
            <a:off x="568170" y="4255311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6082"/>
                </a:solidFill>
              </a:rPr>
              <a:t>Rôles sociaux</a:t>
            </a:r>
          </a:p>
        </p:txBody>
      </p:sp>
      <p:pic>
        <p:nvPicPr>
          <p:cNvPr id="28" name="Image 27" descr="Une image contenant clipart&#10;&#10;Le contenu généré par l’IA peut être incorrect.">
            <a:extLst>
              <a:ext uri="{FF2B5EF4-FFF2-40B4-BE49-F238E27FC236}">
                <a16:creationId xmlns:a16="http://schemas.microsoft.com/office/drawing/2014/main" id="{13A66DC3-CFBC-B613-2831-A71B8C227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96" y="5086593"/>
            <a:ext cx="743090" cy="720000"/>
          </a:xfrm>
          <a:prstGeom prst="rect">
            <a:avLst/>
          </a:prstGeom>
        </p:spPr>
      </p:pic>
      <p:pic>
        <p:nvPicPr>
          <p:cNvPr id="32" name="Image 31" descr="Une image contenant cercle, horloge&#10;&#10;Le contenu généré par l’IA peut être incorrect.">
            <a:extLst>
              <a:ext uri="{FF2B5EF4-FFF2-40B4-BE49-F238E27FC236}">
                <a16:creationId xmlns:a16="http://schemas.microsoft.com/office/drawing/2014/main" id="{ACB67E1D-0C7C-565E-4DBA-A005ED53B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17" y="5092244"/>
            <a:ext cx="742203" cy="720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CA58837-D48E-6E76-2256-66CFB4E9B5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2" y="5095470"/>
            <a:ext cx="742203" cy="720000"/>
          </a:xfrm>
          <a:prstGeom prst="rect">
            <a:avLst/>
          </a:prstGeom>
        </p:spPr>
      </p:pic>
      <p:pic>
        <p:nvPicPr>
          <p:cNvPr id="36" name="Image 35" descr="Une image contenant dessin humoristique, clipart, symbole&#10;&#10;Le contenu généré par l’IA peut être incorrect.">
            <a:extLst>
              <a:ext uri="{FF2B5EF4-FFF2-40B4-BE49-F238E27FC236}">
                <a16:creationId xmlns:a16="http://schemas.microsoft.com/office/drawing/2014/main" id="{65C7332C-D957-42C8-6B65-E81CB6FAED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35" y="5101739"/>
            <a:ext cx="743090" cy="720000"/>
          </a:xfrm>
          <a:prstGeom prst="rect">
            <a:avLst/>
          </a:prstGeom>
        </p:spPr>
      </p:pic>
      <p:pic>
        <p:nvPicPr>
          <p:cNvPr id="40" name="Image 39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960FAA23-ADF5-2C49-FBF4-E4B82AD2B9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84" y="5092244"/>
            <a:ext cx="720000" cy="720000"/>
          </a:xfrm>
          <a:prstGeom prst="rect">
            <a:avLst/>
          </a:prstGeom>
        </p:spPr>
      </p:pic>
      <p:pic>
        <p:nvPicPr>
          <p:cNvPr id="4" name="Image 3" descr="Une image contenant texte, cercle, affiche, illustration&#10;&#10;Le contenu généré par l’IA peut être incorrect.">
            <a:extLst>
              <a:ext uri="{FF2B5EF4-FFF2-40B4-BE49-F238E27FC236}">
                <a16:creationId xmlns:a16="http://schemas.microsoft.com/office/drawing/2014/main" id="{62F7E453-EDB3-33FA-AF37-58B0BE003D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74" y="1593151"/>
            <a:ext cx="494690" cy="720000"/>
          </a:xfrm>
          <a:prstGeom prst="rect">
            <a:avLst/>
          </a:prstGeom>
        </p:spPr>
      </p:pic>
      <p:pic>
        <p:nvPicPr>
          <p:cNvPr id="10" name="Image 9" descr="Une image contenant caméra, cercle, Caméras et optique&#10;&#10;Le contenu généré par l’IA peut être incorrect.">
            <a:extLst>
              <a:ext uri="{FF2B5EF4-FFF2-40B4-BE49-F238E27FC236}">
                <a16:creationId xmlns:a16="http://schemas.microsoft.com/office/drawing/2014/main" id="{3D7C7962-1513-6F96-6F6A-C498939111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1" y="5092244"/>
            <a:ext cx="742203" cy="720000"/>
          </a:xfrm>
          <a:prstGeom prst="rect">
            <a:avLst/>
          </a:prstGeom>
        </p:spPr>
      </p:pic>
      <p:pic>
        <p:nvPicPr>
          <p:cNvPr id="12" name="Image 11" descr="Une image contenant dessin humoristique, Dessin animé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3BAD3A59-821D-FAA5-B952-C2148A0B2F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61" y="5095470"/>
            <a:ext cx="720000" cy="720000"/>
          </a:xfrm>
          <a:prstGeom prst="rect">
            <a:avLst/>
          </a:prstGeom>
        </p:spPr>
      </p:pic>
      <p:pic>
        <p:nvPicPr>
          <p:cNvPr id="14" name="Image 13" descr="Une image contenant texte, horloge, cercle, regarder&#10;&#10;Le contenu généré par l’IA peut être incorrect.">
            <a:extLst>
              <a:ext uri="{FF2B5EF4-FFF2-40B4-BE49-F238E27FC236}">
                <a16:creationId xmlns:a16="http://schemas.microsoft.com/office/drawing/2014/main" id="{A10E45D3-FE60-EC9D-D384-C2760343A4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3" y="1586391"/>
            <a:ext cx="494694" cy="720000"/>
          </a:xfrm>
          <a:prstGeom prst="rect">
            <a:avLst/>
          </a:prstGeom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4FC4F10C-B140-A269-07C8-1482F325BEB2}"/>
              </a:ext>
            </a:extLst>
          </p:cNvPr>
          <p:cNvSpPr/>
          <p:nvPr/>
        </p:nvSpPr>
        <p:spPr>
          <a:xfrm>
            <a:off x="1605281" y="1859280"/>
            <a:ext cx="236232" cy="1168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texte, cercle, affiche, illustration&#10;&#10;Le contenu généré par l’IA peut être incorrect.">
            <a:extLst>
              <a:ext uri="{FF2B5EF4-FFF2-40B4-BE49-F238E27FC236}">
                <a16:creationId xmlns:a16="http://schemas.microsoft.com/office/drawing/2014/main" id="{70CE47DC-9063-E88D-F6B7-321F9599D8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7" y="1599911"/>
            <a:ext cx="494690" cy="720000"/>
          </a:xfrm>
          <a:prstGeom prst="rect">
            <a:avLst/>
          </a:prstGeom>
        </p:spPr>
      </p:pic>
      <p:pic>
        <p:nvPicPr>
          <p:cNvPr id="17" name="Image 16" descr="Une image contenant texte, horloge, cercle, regarder&#10;&#10;Le contenu généré par l’IA peut être incorrect.">
            <a:extLst>
              <a:ext uri="{FF2B5EF4-FFF2-40B4-BE49-F238E27FC236}">
                <a16:creationId xmlns:a16="http://schemas.microsoft.com/office/drawing/2014/main" id="{1B41181A-E030-8BAA-F65A-06B7F1BD2C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96" y="1593151"/>
            <a:ext cx="494694" cy="720000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931ACFCD-4C9A-B135-8DEE-9B87FA10F44C}"/>
              </a:ext>
            </a:extLst>
          </p:cNvPr>
          <p:cNvSpPr/>
          <p:nvPr/>
        </p:nvSpPr>
        <p:spPr>
          <a:xfrm>
            <a:off x="5985964" y="1866040"/>
            <a:ext cx="236232" cy="1168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6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C99D2-DD25-62F4-7D3D-B7101B1FC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A3EEF973-737C-E9B7-ACD0-95CDA173F646}"/>
              </a:ext>
            </a:extLst>
          </p:cNvPr>
          <p:cNvSpPr txBox="1">
            <a:spLocks noChangeAspect="1"/>
          </p:cNvSpPr>
          <p:nvPr/>
        </p:nvSpPr>
        <p:spPr>
          <a:xfrm>
            <a:off x="6336304" y="2454376"/>
            <a:ext cx="2568514" cy="3700895"/>
          </a:xfrm>
          <a:prstGeom prst="roundRect">
            <a:avLst>
              <a:gd name="adj" fmla="val 6778"/>
            </a:avLst>
          </a:prstGeom>
          <a:noFill/>
          <a:ln w="57150">
            <a:solidFill>
              <a:schemeClr val="accent1"/>
            </a:solidFill>
          </a:ln>
        </p:spPr>
        <p:txBody>
          <a:bodyPr wrap="square" anchor="b">
            <a:noAutofit/>
          </a:bodyPr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Épreuve collective </a:t>
            </a:r>
          </a:p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en 2 temps</a:t>
            </a:r>
          </a:p>
          <a:p>
            <a:pPr algn="ctr"/>
            <a:r>
              <a:rPr lang="fr-FR" sz="1200" b="1" dirty="0">
                <a:latin typeface="Arial Narrow" panose="020B0606020202030204" pitchFamily="34" charset="0"/>
              </a:rPr>
              <a:t>2</a:t>
            </a:r>
            <a:r>
              <a:rPr lang="fr-FR" sz="1200" b="1" baseline="30000" dirty="0">
                <a:latin typeface="Arial Narrow" panose="020B0606020202030204" pitchFamily="34" charset="0"/>
              </a:rPr>
              <a:t>nd</a:t>
            </a:r>
            <a:r>
              <a:rPr lang="fr-FR" sz="1200" b="1" dirty="0">
                <a:latin typeface="Arial Narrow" panose="020B0606020202030204" pitchFamily="34" charset="0"/>
              </a:rPr>
              <a:t> temps : permutation des rôles</a:t>
            </a:r>
          </a:p>
          <a:p>
            <a:pPr algn="ctr"/>
            <a:r>
              <a:rPr lang="fr-FR" sz="1200" b="1" dirty="0">
                <a:latin typeface="Arial Narrow" panose="020B060602020203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fr-FR" sz="2000" b="1" dirty="0">
                <a:latin typeface="Arial Narrow" panose="020B0606020202030204" pitchFamily="34" charset="0"/>
              </a:rPr>
              <a:t>2 enjeux par temps </a:t>
            </a:r>
          </a:p>
          <a:p>
            <a:pPr algn="ctr"/>
            <a:r>
              <a:rPr lang="fr-FR" sz="1200" b="1" dirty="0" err="1">
                <a:latin typeface="Arial Narrow" panose="020B0606020202030204" pitchFamily="34" charset="0"/>
              </a:rPr>
              <a:t>Eclectic</a:t>
            </a:r>
            <a:r>
              <a:rPr lang="fr-FR" sz="1200" b="1" dirty="0">
                <a:latin typeface="Arial Narrow" panose="020B0606020202030204" pitchFamily="34" charset="0"/>
              </a:rPr>
              <a:t> + Défi </a:t>
            </a:r>
            <a:r>
              <a:rPr lang="fr-FR" sz="1200" b="1" dirty="0" err="1">
                <a:latin typeface="Arial Narrow" panose="020B0606020202030204" pitchFamily="34" charset="0"/>
              </a:rPr>
              <a:t>coopétitif</a:t>
            </a:r>
            <a:endParaRPr lang="fr-FR" sz="1200" b="1" dirty="0">
              <a:latin typeface="Arial Narrow" panose="020B0606020202030204" pitchFamily="34" charset="0"/>
            </a:endParaRPr>
          </a:p>
          <a:p>
            <a:pPr algn="ctr"/>
            <a:endParaRPr lang="fr-FR" sz="1200" b="1" dirty="0">
              <a:latin typeface="Arial Narrow" panose="020B0606020202030204" pitchFamily="34" charset="0"/>
            </a:endParaRPr>
          </a:p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2 manches par enjeu</a:t>
            </a:r>
          </a:p>
          <a:p>
            <a:pPr algn="ctr"/>
            <a:endParaRPr lang="fr-FR" sz="1200" b="1" dirty="0">
              <a:latin typeface="Arial Narrow" panose="020B0606020202030204" pitchFamily="34" charset="0"/>
            </a:endParaRPr>
          </a:p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Cumul des scores</a:t>
            </a:r>
          </a:p>
          <a:p>
            <a:pPr algn="ctr"/>
            <a:r>
              <a:rPr lang="fr-FR" sz="1200" b="1" dirty="0">
                <a:latin typeface="Arial Narrow" panose="020B0606020202030204" pitchFamily="34" charset="0"/>
                <a:hlinkClick r:id="rId3"/>
              </a:rPr>
              <a:t>Voir la feuille de scores</a:t>
            </a:r>
            <a:endParaRPr lang="fr-FR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126C79-D829-62B1-0513-6CB1F29A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RSA – Organisation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FCB66BD-2D0F-83E5-F32D-A967AC6FD8C3}"/>
              </a:ext>
            </a:extLst>
          </p:cNvPr>
          <p:cNvGrpSpPr>
            <a:grpSpLocks noChangeAspect="1"/>
          </p:cNvGrpSpPr>
          <p:nvPr/>
        </p:nvGrpSpPr>
        <p:grpSpPr>
          <a:xfrm>
            <a:off x="7029443" y="2652155"/>
            <a:ext cx="1182235" cy="792000"/>
            <a:chOff x="6770606" y="3600389"/>
            <a:chExt cx="1486517" cy="995844"/>
          </a:xfrm>
        </p:grpSpPr>
        <p:pic>
          <p:nvPicPr>
            <p:cNvPr id="6" name="Image 5" descr="Une image contenant croquis, dessin, art&#10;&#10;Le contenu généré par l’IA peut être incorrect.">
              <a:extLst>
                <a:ext uri="{FF2B5EF4-FFF2-40B4-BE49-F238E27FC236}">
                  <a16:creationId xmlns:a16="http://schemas.microsoft.com/office/drawing/2014/main" id="{C49E0D1B-D961-3174-C581-30123E4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606" y="3600389"/>
              <a:ext cx="1334117" cy="720000"/>
            </a:xfrm>
            <a:prstGeom prst="rect">
              <a:avLst/>
            </a:prstGeom>
          </p:spPr>
        </p:pic>
        <p:pic>
          <p:nvPicPr>
            <p:cNvPr id="5" name="Image 4" descr="Une image contenant croquis, dessin, art&#10;&#10;Le contenu généré par l’IA peut être incorrect.">
              <a:extLst>
                <a:ext uri="{FF2B5EF4-FFF2-40B4-BE49-F238E27FC236}">
                  <a16:creationId xmlns:a16="http://schemas.microsoft.com/office/drawing/2014/main" id="{927A92AA-6F1E-81E0-39B2-13B9D187F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006" y="3876233"/>
              <a:ext cx="1334117" cy="720000"/>
            </a:xfrm>
            <a:prstGeom prst="rect">
              <a:avLst/>
            </a:prstGeom>
          </p:spPr>
        </p:pic>
      </p:grp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9A42898A-BBD7-8F86-19CA-336BCD3A8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160714"/>
              </p:ext>
            </p:extLst>
          </p:nvPr>
        </p:nvGraphicFramePr>
        <p:xfrm>
          <a:off x="568172" y="940866"/>
          <a:ext cx="5528951" cy="649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E5DEC068-4BDC-B502-0FAC-C86D608EC0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38" y="2526012"/>
            <a:ext cx="371101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78B90A-72DE-DBD0-ED00-6B09F411D7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440" y="3064551"/>
            <a:ext cx="370169" cy="36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598649C-9727-5952-E3A6-E6EDC2BBE4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8" y="3872446"/>
            <a:ext cx="371101" cy="36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05244BF-DEA6-6FAC-2971-531C71FFF8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5610" y="4410985"/>
            <a:ext cx="370169" cy="36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0C097BE-252D-CAFF-9A79-F40327AA13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78" y="5220604"/>
            <a:ext cx="371101" cy="360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B9BE9EB-AD18-F418-A3BB-DBD2BAE8E5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780" y="5759143"/>
            <a:ext cx="370169" cy="36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5F34547-3916-86BF-EF4C-C99481E4CE32}"/>
              </a:ext>
            </a:extLst>
          </p:cNvPr>
          <p:cNvSpPr txBox="1"/>
          <p:nvPr/>
        </p:nvSpPr>
        <p:spPr>
          <a:xfrm>
            <a:off x="568172" y="1207830"/>
            <a:ext cx="8575828" cy="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Enchaîner avec fluidité 4 modes de déplacement différents en alternance avec des zones de transition.</a:t>
            </a:r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BUT : </a:t>
            </a:r>
            <a:r>
              <a:rPr lang="fr-FR" sz="16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gagner le plus possible de points pour son équipe.</a:t>
            </a:r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SCORE : </a:t>
            </a:r>
            <a:r>
              <a:rPr lang="fr-FR" sz="16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cumuler les points acquis lors des 2 épreuves </a:t>
            </a:r>
            <a:r>
              <a:rPr lang="fr-FR" sz="1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(minimum = 4 points / maximum = 12 points).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2B8C1B-AE16-3F11-B929-41BB205714C0}"/>
              </a:ext>
            </a:extLst>
          </p:cNvPr>
          <p:cNvSpPr txBox="1"/>
          <p:nvPr/>
        </p:nvSpPr>
        <p:spPr>
          <a:xfrm>
            <a:off x="568172" y="5911047"/>
            <a:ext cx="396000" cy="396000"/>
          </a:xfrm>
          <a:prstGeom prst="ellipse">
            <a:avLst/>
          </a:prstGeom>
          <a:solidFill>
            <a:srgbClr val="F89B3A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4394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FB9A9-D0B5-5982-1304-EB192E2F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8276CAF2-F009-8803-8420-69526F944EBE}"/>
              </a:ext>
            </a:extLst>
          </p:cNvPr>
          <p:cNvGrpSpPr/>
          <p:nvPr/>
        </p:nvGrpSpPr>
        <p:grpSpPr>
          <a:xfrm>
            <a:off x="750370" y="2678559"/>
            <a:ext cx="1332000" cy="1392915"/>
            <a:chOff x="2691698" y="1505"/>
            <a:chExt cx="1080000" cy="1086609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B232D2E7-DE74-1B1D-2092-1958337C3730}"/>
                </a:ext>
              </a:extLst>
            </p:cNvPr>
            <p:cNvSpPr/>
            <p:nvPr/>
          </p:nvSpPr>
          <p:spPr>
            <a:xfrm>
              <a:off x="2691698" y="1505"/>
              <a:ext cx="1080000" cy="10866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28" name="Rectangle : coins arrondis 4">
              <a:extLst>
                <a:ext uri="{FF2B5EF4-FFF2-40B4-BE49-F238E27FC236}">
                  <a16:creationId xmlns:a16="http://schemas.microsoft.com/office/drawing/2014/main" id="{C22DE938-AF3E-02C5-19E9-3F24DF258187}"/>
                </a:ext>
              </a:extLst>
            </p:cNvPr>
            <p:cNvSpPr txBox="1"/>
            <p:nvPr/>
          </p:nvSpPr>
          <p:spPr>
            <a:xfrm>
              <a:off x="2745185" y="54992"/>
              <a:ext cx="988706" cy="1026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Départ</a:t>
              </a:r>
            </a:p>
            <a:p>
              <a:pPr marL="0" lvl="0" indent="0" algn="ctr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Arrivée</a:t>
              </a:r>
              <a:r>
                <a:rPr lang="fr-FR" sz="2000" b="1" kern="1200" dirty="0"/>
                <a:t> </a:t>
              </a: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152D1E29-867E-5347-1D32-26234A99FF68}"/>
              </a:ext>
            </a:extLst>
          </p:cNvPr>
          <p:cNvGrpSpPr/>
          <p:nvPr/>
        </p:nvGrpSpPr>
        <p:grpSpPr>
          <a:xfrm>
            <a:off x="3214825" y="1219900"/>
            <a:ext cx="1744380" cy="1291710"/>
            <a:chOff x="3380497" y="2270219"/>
            <a:chExt cx="1744380" cy="1133847"/>
          </a:xfrm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A6C76056-7AD0-B89F-7319-AF9BD0619C89}"/>
                </a:ext>
              </a:extLst>
            </p:cNvPr>
            <p:cNvSpPr/>
            <p:nvPr/>
          </p:nvSpPr>
          <p:spPr>
            <a:xfrm>
              <a:off x="3380497" y="2270219"/>
              <a:ext cx="1744380" cy="113384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8" name="Rectangle : coins arrondis 4">
              <a:extLst>
                <a:ext uri="{FF2B5EF4-FFF2-40B4-BE49-F238E27FC236}">
                  <a16:creationId xmlns:a16="http://schemas.microsoft.com/office/drawing/2014/main" id="{D5D14DE9-A68B-DA0F-C7B2-878CFA5717FE}"/>
                </a:ext>
              </a:extLst>
            </p:cNvPr>
            <p:cNvSpPr txBox="1"/>
            <p:nvPr/>
          </p:nvSpPr>
          <p:spPr>
            <a:xfrm>
              <a:off x="3435847" y="2325569"/>
              <a:ext cx="1633680" cy="1023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Pose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Dépose</a:t>
              </a:r>
              <a:r>
                <a:rPr lang="fr-FR" sz="1800" b="1" kern="1200" dirty="0"/>
                <a:t>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B87CB5-FAC1-CAC6-427C-58FEF0C6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RSA - Dispositif</a:t>
            </a:r>
          </a:p>
        </p:txBody>
      </p:sp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A44953B8-1606-2CEE-0E4C-B86DE7087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7157" y="2306072"/>
            <a:ext cx="338642" cy="338642"/>
          </a:xfrm>
          <a:prstGeom prst="rect">
            <a:avLst/>
          </a:prstGeom>
        </p:spPr>
      </p:pic>
      <p:pic>
        <p:nvPicPr>
          <p:cNvPr id="17" name="Graphique 16" descr="Badge 3 avec un remplissage uni">
            <a:extLst>
              <a:ext uri="{FF2B5EF4-FFF2-40B4-BE49-F238E27FC236}">
                <a16:creationId xmlns:a16="http://schemas.microsoft.com/office/drawing/2014/main" id="{96C56981-492C-C697-AAF2-7BEDC6280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7056" y="1460273"/>
            <a:ext cx="338642" cy="338642"/>
          </a:xfrm>
          <a:prstGeom prst="rect">
            <a:avLst/>
          </a:prstGeom>
        </p:spPr>
      </p:pic>
      <p:pic>
        <p:nvPicPr>
          <p:cNvPr id="19" name="Graphique 18" descr="Badge 4 avec un remplissage uni">
            <a:extLst>
              <a:ext uri="{FF2B5EF4-FFF2-40B4-BE49-F238E27FC236}">
                <a16:creationId xmlns:a16="http://schemas.microsoft.com/office/drawing/2014/main" id="{7D26EB1D-8501-DF00-E4B4-5DF163643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8007" y="4941857"/>
            <a:ext cx="338642" cy="338642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0CA805F8-3586-6980-6445-AB3F13630282}"/>
              </a:ext>
            </a:extLst>
          </p:cNvPr>
          <p:cNvSpPr/>
          <p:nvPr/>
        </p:nvSpPr>
        <p:spPr>
          <a:xfrm flipH="1">
            <a:off x="2819985" y="1746150"/>
            <a:ext cx="2768864" cy="2245492"/>
          </a:xfrm>
          <a:prstGeom prst="arc">
            <a:avLst>
              <a:gd name="adj1" fmla="val 19475428"/>
              <a:gd name="adj2" fmla="val 1271008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 descr="Badge avec un remplissage uni">
            <a:extLst>
              <a:ext uri="{FF2B5EF4-FFF2-40B4-BE49-F238E27FC236}">
                <a16:creationId xmlns:a16="http://schemas.microsoft.com/office/drawing/2014/main" id="{4A2B390F-638E-160C-E12E-62B0CD965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4712" y="1969520"/>
            <a:ext cx="338642" cy="338642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0C8562B-2736-70D9-D430-C3BDC4D83146}"/>
              </a:ext>
            </a:extLst>
          </p:cNvPr>
          <p:cNvGrpSpPr/>
          <p:nvPr/>
        </p:nvGrpSpPr>
        <p:grpSpPr>
          <a:xfrm>
            <a:off x="750370" y="4180521"/>
            <a:ext cx="1368000" cy="900000"/>
            <a:chOff x="635957" y="2425427"/>
            <a:chExt cx="2186727" cy="121116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42F019B2-2AF8-F066-E6F4-1CE78C660417}"/>
                </a:ext>
              </a:extLst>
            </p:cNvPr>
            <p:cNvSpPr/>
            <p:nvPr/>
          </p:nvSpPr>
          <p:spPr>
            <a:xfrm>
              <a:off x="635957" y="2425427"/>
              <a:ext cx="2186727" cy="12111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fr-FR"/>
            </a:p>
          </p:txBody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F1A542F6-99AC-9491-7D4C-F4DE93E03DFB}"/>
                </a:ext>
              </a:extLst>
            </p:cNvPr>
            <p:cNvSpPr txBox="1"/>
            <p:nvPr/>
          </p:nvSpPr>
          <p:spPr>
            <a:xfrm>
              <a:off x="695081" y="2484551"/>
              <a:ext cx="2068479" cy="10929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Activité intellectuelle</a:t>
              </a:r>
            </a:p>
          </p:txBody>
        </p:sp>
      </p:grpSp>
      <p:sp>
        <p:nvSpPr>
          <p:cNvPr id="85" name="Rectangle : coins arrondis 4">
            <a:extLst>
              <a:ext uri="{FF2B5EF4-FFF2-40B4-BE49-F238E27FC236}">
                <a16:creationId xmlns:a16="http://schemas.microsoft.com/office/drawing/2014/main" id="{49760A4A-AA87-FFAD-F84B-28C392B9A239}"/>
              </a:ext>
            </a:extLst>
          </p:cNvPr>
          <p:cNvSpPr txBox="1"/>
          <p:nvPr/>
        </p:nvSpPr>
        <p:spPr>
          <a:xfrm>
            <a:off x="7529419" y="2788589"/>
            <a:ext cx="1143426" cy="2133385"/>
          </a:xfrm>
          <a:prstGeom prst="roundRect">
            <a:avLst>
              <a:gd name="adj" fmla="val 107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/>
            <a:r>
              <a:rPr lang="fr-FR" b="1" dirty="0">
                <a:latin typeface="Arial Narrow" panose="020B0606020202030204" pitchFamily="34" charset="0"/>
              </a:rPr>
              <a:t>Activité</a:t>
            </a:r>
            <a:r>
              <a:rPr lang="fr-FR" b="1" dirty="0"/>
              <a:t> </a:t>
            </a:r>
          </a:p>
          <a:p>
            <a:pPr lvl="0" algn="ctr"/>
            <a:r>
              <a:rPr lang="fr-FR" b="1" dirty="0">
                <a:latin typeface="Arial Narrow" panose="020B0606020202030204" pitchFamily="34" charset="0"/>
              </a:rPr>
              <a:t>physique</a:t>
            </a:r>
          </a:p>
          <a:p>
            <a:pPr lvl="0" algn="ctr"/>
            <a:r>
              <a:rPr lang="fr-FR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Intensité faible</a:t>
            </a: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953DA6B0-39BC-B05E-4C8C-A1602527F84E}"/>
              </a:ext>
            </a:extLst>
          </p:cNvPr>
          <p:cNvSpPr/>
          <p:nvPr/>
        </p:nvSpPr>
        <p:spPr>
          <a:xfrm>
            <a:off x="2674729" y="1611149"/>
            <a:ext cx="5603142" cy="2498996"/>
          </a:xfrm>
          <a:prstGeom prst="arc">
            <a:avLst>
              <a:gd name="adj1" fmla="val 15764125"/>
              <a:gd name="adj2" fmla="val 21490889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264A947C-1136-46A7-1052-CE3A9B96508B}"/>
              </a:ext>
            </a:extLst>
          </p:cNvPr>
          <p:cNvSpPr/>
          <p:nvPr/>
        </p:nvSpPr>
        <p:spPr>
          <a:xfrm rot="16200000" flipH="1">
            <a:off x="1712052" y="4070807"/>
            <a:ext cx="1710408" cy="2282431"/>
          </a:xfrm>
          <a:prstGeom prst="arc">
            <a:avLst>
              <a:gd name="adj1" fmla="val 16171718"/>
              <a:gd name="adj2" fmla="val 0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0DF1938-50A6-AF2E-7965-F49B621AC30F}"/>
              </a:ext>
            </a:extLst>
          </p:cNvPr>
          <p:cNvSpPr/>
          <p:nvPr/>
        </p:nvSpPr>
        <p:spPr>
          <a:xfrm rot="10800000">
            <a:off x="6569467" y="2525638"/>
            <a:ext cx="1746949" cy="2739159"/>
          </a:xfrm>
          <a:prstGeom prst="arc">
            <a:avLst>
              <a:gd name="adj1" fmla="val 14737824"/>
              <a:gd name="adj2" fmla="val 6763720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8F76039-1DF4-EE1E-A18B-0C3553C6CE47}"/>
              </a:ext>
            </a:extLst>
          </p:cNvPr>
          <p:cNvSpPr txBox="1"/>
          <p:nvPr/>
        </p:nvSpPr>
        <p:spPr>
          <a:xfrm>
            <a:off x="4917527" y="2832457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CE596B0-4837-4FFD-5F62-1F65895129ED}"/>
              </a:ext>
            </a:extLst>
          </p:cNvPr>
          <p:cNvSpPr txBox="1"/>
          <p:nvPr/>
        </p:nvSpPr>
        <p:spPr>
          <a:xfrm>
            <a:off x="3694270" y="3520070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3387B0"/>
                </a:solidFill>
              </a:rPr>
              <a:t>Zone d’échange binôme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4C78A52-C5D0-0B89-1DAC-0E0497261121}"/>
              </a:ext>
            </a:extLst>
          </p:cNvPr>
          <p:cNvSpPr txBox="1"/>
          <p:nvPr/>
        </p:nvSpPr>
        <p:spPr>
          <a:xfrm>
            <a:off x="2411307" y="2856393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dirty="0">
                <a:solidFill>
                  <a:srgbClr val="009900"/>
                </a:solidFill>
                <a:latin typeface="Arial Narrow" panose="020B0606020202030204" pitchFamily="34" charset="0"/>
              </a:rPr>
              <a:t>Zone d’échange trinôme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A9F78A7-2B90-3A97-69C0-24D15CDB096C}"/>
              </a:ext>
            </a:extLst>
          </p:cNvPr>
          <p:cNvSpPr txBox="1"/>
          <p:nvPr/>
        </p:nvSpPr>
        <p:spPr>
          <a:xfrm>
            <a:off x="6741079" y="3625431"/>
            <a:ext cx="89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Pénalité 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(tir à l’arc)</a:t>
            </a:r>
          </a:p>
        </p:txBody>
      </p:sp>
      <p:pic>
        <p:nvPicPr>
          <p:cNvPr id="62" name="Image 61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2DBE7C55-082D-0AD7-A4CC-03F923D03D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1209254"/>
            <a:ext cx="390856" cy="216000"/>
          </a:xfrm>
          <a:prstGeom prst="rect">
            <a:avLst/>
          </a:prstGeom>
        </p:spPr>
      </p:pic>
      <p:pic>
        <p:nvPicPr>
          <p:cNvPr id="66" name="Image 65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AA9223B1-5425-9E54-0115-0A55F509D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43" y="5150011"/>
            <a:ext cx="390856" cy="216000"/>
          </a:xfrm>
          <a:prstGeom prst="rect">
            <a:avLst/>
          </a:prstGeom>
        </p:spPr>
      </p:pic>
      <p:pic>
        <p:nvPicPr>
          <p:cNvPr id="74" name="Image 73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C4A80193-F661-273B-11A1-471BB1BE1D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2327494"/>
            <a:ext cx="390856" cy="216000"/>
          </a:xfrm>
          <a:prstGeom prst="rect">
            <a:avLst/>
          </a:prstGeom>
        </p:spPr>
      </p:pic>
      <p:pic>
        <p:nvPicPr>
          <p:cNvPr id="75" name="Image 74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B50F6DF7-F79F-6632-9440-F1BBECA23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2321777"/>
            <a:ext cx="390856" cy="216000"/>
          </a:xfrm>
          <a:prstGeom prst="rect">
            <a:avLst/>
          </a:prstGeom>
        </p:spPr>
      </p:pic>
      <p:pic>
        <p:nvPicPr>
          <p:cNvPr id="76" name="Image 75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ADBB299E-972F-93E0-421E-26E0DA8CAA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1192505"/>
            <a:ext cx="390856" cy="216000"/>
          </a:xfrm>
          <a:prstGeom prst="rect">
            <a:avLst/>
          </a:prstGeom>
        </p:spPr>
      </p:pic>
      <p:pic>
        <p:nvPicPr>
          <p:cNvPr id="77" name="Image 76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0FFA2B7C-AB38-AEFC-CABF-3F513FB2B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38452"/>
            <a:ext cx="390856" cy="216000"/>
          </a:xfrm>
          <a:prstGeom prst="rect">
            <a:avLst/>
          </a:prstGeom>
        </p:spPr>
      </p:pic>
      <p:pic>
        <p:nvPicPr>
          <p:cNvPr id="78" name="Image 77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6D735790-5037-5B8A-F7C6-0BDED4C7E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20" y="4738452"/>
            <a:ext cx="390856" cy="216000"/>
          </a:xfrm>
          <a:prstGeom prst="rect">
            <a:avLst/>
          </a:prstGeom>
        </p:spPr>
      </p:pic>
      <p:pic>
        <p:nvPicPr>
          <p:cNvPr id="79" name="Image 78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3556712B-FB75-A169-473C-EFB6B811CB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73" y="2771227"/>
            <a:ext cx="390856" cy="216000"/>
          </a:xfrm>
          <a:prstGeom prst="rect">
            <a:avLst/>
          </a:prstGeom>
        </p:spPr>
      </p:pic>
      <p:pic>
        <p:nvPicPr>
          <p:cNvPr id="80" name="Image 79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BCE49D43-77E1-2668-F7DD-9D25D9656B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02" y="2771227"/>
            <a:ext cx="390856" cy="216000"/>
          </a:xfrm>
          <a:prstGeom prst="rect">
            <a:avLst/>
          </a:prstGeom>
        </p:spPr>
      </p:pic>
      <p:pic>
        <p:nvPicPr>
          <p:cNvPr id="81" name="Image 80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5D8E08F2-72AE-A529-593C-CAA36111C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4" y="4934011"/>
            <a:ext cx="390856" cy="216000"/>
          </a:xfrm>
          <a:prstGeom prst="rect">
            <a:avLst/>
          </a:prstGeom>
        </p:spPr>
      </p:pic>
      <p:pic>
        <p:nvPicPr>
          <p:cNvPr id="82" name="Image 81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3103CC9E-A147-DC8D-3FC7-BA82D31999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954452"/>
            <a:ext cx="390856" cy="216000"/>
          </a:xfrm>
          <a:prstGeom prst="rect">
            <a:avLst/>
          </a:prstGeom>
        </p:spPr>
      </p:pic>
      <p:pic>
        <p:nvPicPr>
          <p:cNvPr id="89" name="Image 88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1813D08A-C1BA-C44A-52B7-8C22F9FF86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178471"/>
            <a:ext cx="390856" cy="216000"/>
          </a:xfrm>
          <a:prstGeom prst="rect">
            <a:avLst/>
          </a:prstGeom>
        </p:spPr>
      </p:pic>
      <p:pic>
        <p:nvPicPr>
          <p:cNvPr id="90" name="Image 89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47C2A474-8F43-4D13-5FE4-2B902FE65F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1" y="4192478"/>
            <a:ext cx="390856" cy="216000"/>
          </a:xfrm>
          <a:prstGeom prst="rect">
            <a:avLst/>
          </a:prstGeom>
        </p:spPr>
      </p:pic>
      <p:pic>
        <p:nvPicPr>
          <p:cNvPr id="94" name="Image 93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012A2B81-820D-ECC2-5EAD-37407EF81F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07" y="1473215"/>
            <a:ext cx="390856" cy="216000"/>
          </a:xfrm>
          <a:prstGeom prst="rect">
            <a:avLst/>
          </a:prstGeom>
        </p:spPr>
      </p:pic>
      <p:pic>
        <p:nvPicPr>
          <p:cNvPr id="95" name="Image 94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A8D1ACC4-14DC-B81B-3E7D-15EB2F4A4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5" y="5884766"/>
            <a:ext cx="390856" cy="216000"/>
          </a:xfrm>
          <a:prstGeom prst="rect">
            <a:avLst/>
          </a:prstGeom>
        </p:spPr>
      </p:pic>
      <p:pic>
        <p:nvPicPr>
          <p:cNvPr id="96" name="Image 95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CEAFF2F7-55C3-C8BE-B07C-C8E9F85CE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49" y="2102133"/>
            <a:ext cx="390856" cy="216000"/>
          </a:xfrm>
          <a:prstGeom prst="rect">
            <a:avLst/>
          </a:prstGeom>
        </p:spPr>
      </p:pic>
      <p:pic>
        <p:nvPicPr>
          <p:cNvPr id="97" name="Image 96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5DD65A2D-5656-23FA-7B43-7609A60BF0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60" y="5591982"/>
            <a:ext cx="390856" cy="216000"/>
          </a:xfrm>
          <a:prstGeom prst="rect">
            <a:avLst/>
          </a:prstGeom>
        </p:spPr>
      </p:pic>
      <p:pic>
        <p:nvPicPr>
          <p:cNvPr id="113" name="Image 112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140BDA1F-E760-D84E-6030-E5A164888B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89" y="2469306"/>
            <a:ext cx="390856" cy="216000"/>
          </a:xfrm>
          <a:prstGeom prst="rect">
            <a:avLst/>
          </a:prstGeom>
        </p:spPr>
      </p:pic>
      <p:pic>
        <p:nvPicPr>
          <p:cNvPr id="114" name="Image 113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F63193BF-DB7D-F9AE-A7F6-139C4552A5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37" y="4658025"/>
            <a:ext cx="390856" cy="216000"/>
          </a:xfrm>
          <a:prstGeom prst="rect">
            <a:avLst/>
          </a:prstGeom>
        </p:spPr>
      </p:pic>
      <p:pic>
        <p:nvPicPr>
          <p:cNvPr id="115" name="Image 114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3ED99DE4-B9AC-78B8-E914-34C945D0F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9" y="3893211"/>
            <a:ext cx="390856" cy="216000"/>
          </a:xfrm>
          <a:prstGeom prst="rect">
            <a:avLst/>
          </a:prstGeom>
        </p:spPr>
      </p:pic>
      <p:pic>
        <p:nvPicPr>
          <p:cNvPr id="116" name="Image 115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283E79E8-4686-4420-B880-5178C05E23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04" y="3087224"/>
            <a:ext cx="390856" cy="216000"/>
          </a:xfrm>
          <a:prstGeom prst="rect">
            <a:avLst/>
          </a:prstGeom>
        </p:spPr>
      </p:pic>
      <p:pic>
        <p:nvPicPr>
          <p:cNvPr id="118" name="Image 117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13D0C784-8FFF-87B7-6B19-20378BF002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4" y="2586145"/>
            <a:ext cx="390855" cy="216000"/>
          </a:xfrm>
          <a:prstGeom prst="rect">
            <a:avLst/>
          </a:prstGeom>
        </p:spPr>
      </p:pic>
      <p:pic>
        <p:nvPicPr>
          <p:cNvPr id="119" name="Image 118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E179FCEE-FC27-90D5-884C-FAFCE22EE4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79" y="3908517"/>
            <a:ext cx="390855" cy="216000"/>
          </a:xfrm>
          <a:prstGeom prst="rect">
            <a:avLst/>
          </a:prstGeom>
        </p:spPr>
      </p:pic>
      <p:pic>
        <p:nvPicPr>
          <p:cNvPr id="120" name="Image 119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B82CB525-4C47-C92C-9454-BEE54F63FC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2" y="3894145"/>
            <a:ext cx="390855" cy="216000"/>
          </a:xfrm>
          <a:prstGeom prst="rect">
            <a:avLst/>
          </a:prstGeom>
        </p:spPr>
      </p:pic>
      <p:pic>
        <p:nvPicPr>
          <p:cNvPr id="121" name="Image 120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65656039-5620-42B6-AEC8-CCC488682E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6" y="2577306"/>
            <a:ext cx="390855" cy="216000"/>
          </a:xfrm>
          <a:prstGeom prst="rect">
            <a:avLst/>
          </a:prstGeom>
        </p:spPr>
      </p:pic>
      <p:pic>
        <p:nvPicPr>
          <p:cNvPr id="124" name="Image 123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40529035-AFCB-EDF0-D980-A5954054144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84" y="1290009"/>
            <a:ext cx="317579" cy="360000"/>
          </a:xfrm>
          <a:prstGeom prst="rect">
            <a:avLst/>
          </a:prstGeom>
        </p:spPr>
      </p:pic>
      <p:pic>
        <p:nvPicPr>
          <p:cNvPr id="125" name="Image 12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314B83A-071B-3332-1B35-D52DE0ADFB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96" y="1475904"/>
            <a:ext cx="322311" cy="360000"/>
          </a:xfrm>
          <a:prstGeom prst="rect">
            <a:avLst/>
          </a:prstGeom>
        </p:spPr>
      </p:pic>
      <p:pic>
        <p:nvPicPr>
          <p:cNvPr id="129" name="Image 12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6542BADE-2D2B-E6D0-8F5B-EE05CA3F49E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66" y="1390638"/>
            <a:ext cx="317579" cy="360000"/>
          </a:xfrm>
          <a:prstGeom prst="rect">
            <a:avLst/>
          </a:prstGeom>
        </p:spPr>
      </p:pic>
      <p:pic>
        <p:nvPicPr>
          <p:cNvPr id="130" name="Image 12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AB45E52-246C-3F3B-43B9-246F418CBA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85" y="1499348"/>
            <a:ext cx="322311" cy="360000"/>
          </a:xfrm>
          <a:prstGeom prst="rect">
            <a:avLst/>
          </a:prstGeom>
        </p:spPr>
      </p:pic>
      <p:pic>
        <p:nvPicPr>
          <p:cNvPr id="132" name="Image 131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1DE183DB-6C71-409F-0585-6E4DC29589A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2860" y="5880991"/>
            <a:ext cx="317579" cy="360000"/>
          </a:xfrm>
          <a:prstGeom prst="rect">
            <a:avLst/>
          </a:prstGeom>
        </p:spPr>
      </p:pic>
      <p:pic>
        <p:nvPicPr>
          <p:cNvPr id="133" name="Image 132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B5C73075-3951-A913-7B8A-D096A2BC00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311" y="6015569"/>
            <a:ext cx="317579" cy="36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A91F3F-953C-6891-57E4-666E704334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769608" y="5647142"/>
            <a:ext cx="3155092" cy="570628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2D90FDFC-B911-D6EA-73BA-D7DC7B2DC82E}"/>
              </a:ext>
            </a:extLst>
          </p:cNvPr>
          <p:cNvSpPr/>
          <p:nvPr/>
        </p:nvSpPr>
        <p:spPr>
          <a:xfrm rot="5400000" flipH="1" flipV="1">
            <a:off x="4004383" y="-923411"/>
            <a:ext cx="1798693" cy="6776325"/>
          </a:xfrm>
          <a:prstGeom prst="arc">
            <a:avLst>
              <a:gd name="adj1" fmla="val 16417959"/>
              <a:gd name="adj2" fmla="val 17671100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E62B53F5-5F9A-8C16-D9CA-B5F9322949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7" y="1936404"/>
            <a:ext cx="390856" cy="216000"/>
          </a:xfrm>
          <a:prstGeom prst="rect">
            <a:avLst/>
          </a:prstGeom>
        </p:spPr>
      </p:pic>
      <p:pic>
        <p:nvPicPr>
          <p:cNvPr id="112" name="Image 111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07C9356D-C3AB-8A0B-ECFE-4F61016564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88" y="1680933"/>
            <a:ext cx="390856" cy="216000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C1B74951-B948-B51C-BE10-11B734E3DB81}"/>
              </a:ext>
            </a:extLst>
          </p:cNvPr>
          <p:cNvSpPr/>
          <p:nvPr/>
        </p:nvSpPr>
        <p:spPr>
          <a:xfrm flipV="1">
            <a:off x="3384176" y="4224453"/>
            <a:ext cx="4897813" cy="1731589"/>
          </a:xfrm>
          <a:prstGeom prst="arc">
            <a:avLst>
              <a:gd name="adj1" fmla="val 17004809"/>
              <a:gd name="adj2" fmla="val 2135195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8" name="Image 97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FE966CC4-CB16-1271-CB18-DAB5BB111E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36" y="5812048"/>
            <a:ext cx="390856" cy="216000"/>
          </a:xfrm>
          <a:prstGeom prst="rect">
            <a:avLst/>
          </a:prstGeom>
        </p:spPr>
      </p:pic>
      <p:pic>
        <p:nvPicPr>
          <p:cNvPr id="111" name="Image 110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801181AB-2463-A419-9BC5-F941FFB73A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18" y="5647142"/>
            <a:ext cx="390856" cy="216000"/>
          </a:xfrm>
          <a:prstGeom prst="rect">
            <a:avLst/>
          </a:prstGeom>
        </p:spPr>
      </p:pic>
      <p:pic>
        <p:nvPicPr>
          <p:cNvPr id="110" name="Image 109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511499D1-5905-3819-0C8F-934F2C87D7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07" y="5386165"/>
            <a:ext cx="390856" cy="216000"/>
          </a:xfrm>
          <a:prstGeom prst="rect">
            <a:avLst/>
          </a:prstGeom>
        </p:spPr>
      </p:pic>
      <p:pic>
        <p:nvPicPr>
          <p:cNvPr id="8" name="Image 7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A0F057A9-B371-2C9A-7A67-6AC994332C4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5689" y="5800683"/>
            <a:ext cx="317579" cy="360000"/>
          </a:xfrm>
          <a:prstGeom prst="rect">
            <a:avLst/>
          </a:prstGeom>
        </p:spPr>
      </p:pic>
      <p:pic>
        <p:nvPicPr>
          <p:cNvPr id="9" name="Image 8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9E3D03C7-D614-61F6-3171-B2B207BBE6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9884" y="5893444"/>
            <a:ext cx="317579" cy="360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5871567-6198-0968-3F56-90D7930EDA74}"/>
              </a:ext>
            </a:extLst>
          </p:cNvPr>
          <p:cNvSpPr txBox="1"/>
          <p:nvPr/>
        </p:nvSpPr>
        <p:spPr>
          <a:xfrm>
            <a:off x="6391215" y="1466702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</p:spTree>
    <p:extLst>
      <p:ext uri="{BB962C8B-B14F-4D97-AF65-F5344CB8AC3E}">
        <p14:creationId xmlns:p14="http://schemas.microsoft.com/office/powerpoint/2010/main" val="332773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7DBE-2B96-A495-DD58-0EC4BE33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39452-5B83-D278-7AED-58B9FEB9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RSA – </a:t>
            </a:r>
            <a:r>
              <a:rPr lang="fr-FR" dirty="0">
                <a:hlinkClick r:id="rId3"/>
              </a:rPr>
              <a:t>Rôles sociaux</a:t>
            </a:r>
            <a:endParaRPr lang="fr-FR" dirty="0"/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1252499A-B851-2B08-9734-D0431E8393F9}"/>
              </a:ext>
            </a:extLst>
          </p:cNvPr>
          <p:cNvGrpSpPr/>
          <p:nvPr/>
        </p:nvGrpSpPr>
        <p:grpSpPr>
          <a:xfrm>
            <a:off x="750370" y="2678559"/>
            <a:ext cx="1332000" cy="1392915"/>
            <a:chOff x="2691698" y="1505"/>
            <a:chExt cx="1080000" cy="1086609"/>
          </a:xfrm>
        </p:grpSpPr>
        <p:sp>
          <p:nvSpPr>
            <p:cNvPr id="101" name="Rectangle : coins arrondis 100">
              <a:extLst>
                <a:ext uri="{FF2B5EF4-FFF2-40B4-BE49-F238E27FC236}">
                  <a16:creationId xmlns:a16="http://schemas.microsoft.com/office/drawing/2014/main" id="{ED5191E0-BA6B-A953-2F75-D62ABBD47E7A}"/>
                </a:ext>
              </a:extLst>
            </p:cNvPr>
            <p:cNvSpPr/>
            <p:nvPr/>
          </p:nvSpPr>
          <p:spPr>
            <a:xfrm>
              <a:off x="2691698" y="1505"/>
              <a:ext cx="1080000" cy="10866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02" name="Rectangle : coins arrondis 4">
              <a:extLst>
                <a:ext uri="{FF2B5EF4-FFF2-40B4-BE49-F238E27FC236}">
                  <a16:creationId xmlns:a16="http://schemas.microsoft.com/office/drawing/2014/main" id="{D3583723-788B-6495-4F57-456758D4ED87}"/>
                </a:ext>
              </a:extLst>
            </p:cNvPr>
            <p:cNvSpPr txBox="1"/>
            <p:nvPr/>
          </p:nvSpPr>
          <p:spPr>
            <a:xfrm>
              <a:off x="2745185" y="54992"/>
              <a:ext cx="988706" cy="1026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ctr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Départ</a:t>
              </a:r>
            </a:p>
            <a:p>
              <a:pPr marL="0" lvl="0" indent="0" algn="ctr" defTabSz="933450">
                <a:spcBef>
                  <a:spcPct val="0"/>
                </a:spcBef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Arrivée</a:t>
              </a:r>
              <a:r>
                <a:rPr lang="fr-FR" sz="2000" b="1" kern="1200" dirty="0"/>
                <a:t> </a:t>
              </a: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C7149E44-BCF3-E775-1397-A924D108AB06}"/>
              </a:ext>
            </a:extLst>
          </p:cNvPr>
          <p:cNvGrpSpPr/>
          <p:nvPr/>
        </p:nvGrpSpPr>
        <p:grpSpPr>
          <a:xfrm>
            <a:off x="3214825" y="1219900"/>
            <a:ext cx="1744380" cy="1291710"/>
            <a:chOff x="3380497" y="2270219"/>
            <a:chExt cx="1744380" cy="1133847"/>
          </a:xfrm>
        </p:grpSpPr>
        <p:sp>
          <p:nvSpPr>
            <p:cNvPr id="104" name="Rectangle : coins arrondis 103">
              <a:extLst>
                <a:ext uri="{FF2B5EF4-FFF2-40B4-BE49-F238E27FC236}">
                  <a16:creationId xmlns:a16="http://schemas.microsoft.com/office/drawing/2014/main" id="{4CD2C0B1-ACE4-B59C-183A-BC3667074696}"/>
                </a:ext>
              </a:extLst>
            </p:cNvPr>
            <p:cNvSpPr/>
            <p:nvPr/>
          </p:nvSpPr>
          <p:spPr>
            <a:xfrm>
              <a:off x="3380497" y="2270219"/>
              <a:ext cx="1744380" cy="113384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5" name="Rectangle : coins arrondis 4">
              <a:extLst>
                <a:ext uri="{FF2B5EF4-FFF2-40B4-BE49-F238E27FC236}">
                  <a16:creationId xmlns:a16="http://schemas.microsoft.com/office/drawing/2014/main" id="{37E375D6-13EC-2B5D-C35E-209042AB6C2A}"/>
                </a:ext>
              </a:extLst>
            </p:cNvPr>
            <p:cNvSpPr txBox="1"/>
            <p:nvPr/>
          </p:nvSpPr>
          <p:spPr>
            <a:xfrm>
              <a:off x="3435847" y="2325569"/>
              <a:ext cx="1633680" cy="1023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000" b="1" dirty="0">
                <a:latin typeface="Arial Narrow" panose="020B060602020203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dirty="0">
                  <a:latin typeface="Arial Narrow" panose="020B0606020202030204" pitchFamily="34" charset="0"/>
                </a:rPr>
                <a:t>Pose / Dépose</a:t>
              </a:r>
              <a:r>
                <a:rPr lang="fr-FR" sz="1800" b="1" kern="1200" dirty="0"/>
                <a:t> </a:t>
              </a:r>
            </a:p>
          </p:txBody>
        </p:sp>
      </p:grpSp>
      <p:pic>
        <p:nvPicPr>
          <p:cNvPr id="106" name="Graphique 105" descr="Badge 1 avec un remplissage uni">
            <a:extLst>
              <a:ext uri="{FF2B5EF4-FFF2-40B4-BE49-F238E27FC236}">
                <a16:creationId xmlns:a16="http://schemas.microsoft.com/office/drawing/2014/main" id="{2A6D0206-24A6-37FC-69E3-A65D4E72F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157" y="2306072"/>
            <a:ext cx="338642" cy="338642"/>
          </a:xfrm>
          <a:prstGeom prst="rect">
            <a:avLst/>
          </a:prstGeom>
        </p:spPr>
      </p:pic>
      <p:pic>
        <p:nvPicPr>
          <p:cNvPr id="107" name="Graphique 106" descr="Badge 3 avec un remplissage uni">
            <a:extLst>
              <a:ext uri="{FF2B5EF4-FFF2-40B4-BE49-F238E27FC236}">
                <a16:creationId xmlns:a16="http://schemas.microsoft.com/office/drawing/2014/main" id="{C3723376-3312-5BD8-D38B-BA2ED9FBE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7056" y="1460273"/>
            <a:ext cx="338642" cy="338642"/>
          </a:xfrm>
          <a:prstGeom prst="rect">
            <a:avLst/>
          </a:prstGeom>
        </p:spPr>
      </p:pic>
      <p:pic>
        <p:nvPicPr>
          <p:cNvPr id="108" name="Graphique 107" descr="Badge 4 avec un remplissage uni">
            <a:extLst>
              <a:ext uri="{FF2B5EF4-FFF2-40B4-BE49-F238E27FC236}">
                <a16:creationId xmlns:a16="http://schemas.microsoft.com/office/drawing/2014/main" id="{2641084A-EB6C-556B-121F-968210AFF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8007" y="4941857"/>
            <a:ext cx="338642" cy="338642"/>
          </a:xfrm>
          <a:prstGeom prst="rect">
            <a:avLst/>
          </a:prstGeom>
        </p:spPr>
      </p:pic>
      <p:sp>
        <p:nvSpPr>
          <p:cNvPr id="109" name="Arc 108">
            <a:extLst>
              <a:ext uri="{FF2B5EF4-FFF2-40B4-BE49-F238E27FC236}">
                <a16:creationId xmlns:a16="http://schemas.microsoft.com/office/drawing/2014/main" id="{05F2867C-A7E7-3161-2E83-B65C247D545C}"/>
              </a:ext>
            </a:extLst>
          </p:cNvPr>
          <p:cNvSpPr/>
          <p:nvPr/>
        </p:nvSpPr>
        <p:spPr>
          <a:xfrm flipH="1">
            <a:off x="2819985" y="1746150"/>
            <a:ext cx="2768864" cy="2245492"/>
          </a:xfrm>
          <a:prstGeom prst="arc">
            <a:avLst>
              <a:gd name="adj1" fmla="val 19475428"/>
              <a:gd name="adj2" fmla="val 1271008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0" name="Graphique 109" descr="Badge avec un remplissage uni">
            <a:extLst>
              <a:ext uri="{FF2B5EF4-FFF2-40B4-BE49-F238E27FC236}">
                <a16:creationId xmlns:a16="http://schemas.microsoft.com/office/drawing/2014/main" id="{E7FC2496-F722-413C-BA80-7FA3072CD6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4712" y="1969520"/>
            <a:ext cx="338642" cy="338642"/>
          </a:xfrm>
          <a:prstGeom prst="rect">
            <a:avLst/>
          </a:prstGeom>
        </p:spPr>
      </p:pic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D8A9FFA-0E46-E2D4-95A5-FE68CB4B713E}"/>
              </a:ext>
            </a:extLst>
          </p:cNvPr>
          <p:cNvGrpSpPr/>
          <p:nvPr/>
        </p:nvGrpSpPr>
        <p:grpSpPr>
          <a:xfrm>
            <a:off x="750370" y="4180521"/>
            <a:ext cx="1368000" cy="900000"/>
            <a:chOff x="635957" y="2425427"/>
            <a:chExt cx="2186727" cy="121116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D4926A92-B81F-9B45-0621-DCCA2C33D6A5}"/>
                </a:ext>
              </a:extLst>
            </p:cNvPr>
            <p:cNvSpPr/>
            <p:nvPr/>
          </p:nvSpPr>
          <p:spPr>
            <a:xfrm>
              <a:off x="635957" y="2425427"/>
              <a:ext cx="2186727" cy="12111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fr-FR"/>
            </a:p>
          </p:txBody>
        </p:sp>
        <p:sp>
          <p:nvSpPr>
            <p:cNvPr id="113" name="Rectangle : coins arrondis 4">
              <a:extLst>
                <a:ext uri="{FF2B5EF4-FFF2-40B4-BE49-F238E27FC236}">
                  <a16:creationId xmlns:a16="http://schemas.microsoft.com/office/drawing/2014/main" id="{B641B51B-1DE5-5AC4-49EC-E706D8AE92B4}"/>
                </a:ext>
              </a:extLst>
            </p:cNvPr>
            <p:cNvSpPr txBox="1"/>
            <p:nvPr/>
          </p:nvSpPr>
          <p:spPr>
            <a:xfrm>
              <a:off x="695081" y="2484551"/>
              <a:ext cx="2068479" cy="10929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>
                  <a:latin typeface="Arial Narrow" panose="020B0606020202030204" pitchFamily="34" charset="0"/>
                </a:rPr>
                <a:t>Activité intellectuelle</a:t>
              </a:r>
            </a:p>
          </p:txBody>
        </p:sp>
      </p:grpSp>
      <p:sp>
        <p:nvSpPr>
          <p:cNvPr id="114" name="Rectangle : coins arrondis 4">
            <a:extLst>
              <a:ext uri="{FF2B5EF4-FFF2-40B4-BE49-F238E27FC236}">
                <a16:creationId xmlns:a16="http://schemas.microsoft.com/office/drawing/2014/main" id="{F48C1743-7FE6-73A1-787E-0CF824A80492}"/>
              </a:ext>
            </a:extLst>
          </p:cNvPr>
          <p:cNvSpPr txBox="1"/>
          <p:nvPr/>
        </p:nvSpPr>
        <p:spPr>
          <a:xfrm>
            <a:off x="7529419" y="2788589"/>
            <a:ext cx="1143426" cy="2133385"/>
          </a:xfrm>
          <a:prstGeom prst="roundRect">
            <a:avLst>
              <a:gd name="adj" fmla="val 107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fr-FR" sz="1000" b="1" dirty="0">
              <a:latin typeface="Arial Narrow" panose="020B0606020202030204" pitchFamily="34" charset="0"/>
            </a:endParaRPr>
          </a:p>
          <a:p>
            <a:pPr lvl="0" algn="ctr"/>
            <a:r>
              <a:rPr lang="fr-FR" b="1" dirty="0">
                <a:latin typeface="Arial Narrow" panose="020B0606020202030204" pitchFamily="34" charset="0"/>
              </a:rPr>
              <a:t>Activité</a:t>
            </a:r>
            <a:r>
              <a:rPr lang="fr-FR" b="1" dirty="0"/>
              <a:t> </a:t>
            </a:r>
          </a:p>
          <a:p>
            <a:pPr lvl="0" algn="ctr"/>
            <a:r>
              <a:rPr lang="fr-FR" b="1" dirty="0">
                <a:latin typeface="Arial Narrow" panose="020B0606020202030204" pitchFamily="34" charset="0"/>
              </a:rPr>
              <a:t>physique</a:t>
            </a:r>
          </a:p>
          <a:p>
            <a:pPr lvl="0" algn="ctr"/>
            <a:r>
              <a:rPr lang="fr-FR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Intensité faible</a:t>
            </a:r>
          </a:p>
        </p:txBody>
      </p:sp>
      <p:sp>
        <p:nvSpPr>
          <p:cNvPr id="115" name="Arc 114">
            <a:extLst>
              <a:ext uri="{FF2B5EF4-FFF2-40B4-BE49-F238E27FC236}">
                <a16:creationId xmlns:a16="http://schemas.microsoft.com/office/drawing/2014/main" id="{39074BDC-F282-B663-CC87-6AF5A91EF115}"/>
              </a:ext>
            </a:extLst>
          </p:cNvPr>
          <p:cNvSpPr/>
          <p:nvPr/>
        </p:nvSpPr>
        <p:spPr>
          <a:xfrm>
            <a:off x="2674729" y="1611149"/>
            <a:ext cx="5686028" cy="2498996"/>
          </a:xfrm>
          <a:prstGeom prst="arc">
            <a:avLst>
              <a:gd name="adj1" fmla="val 15764125"/>
              <a:gd name="adj2" fmla="val 29088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AEBCD5A-1673-1117-8C4F-948E8125AD02}"/>
              </a:ext>
            </a:extLst>
          </p:cNvPr>
          <p:cNvSpPr/>
          <p:nvPr/>
        </p:nvSpPr>
        <p:spPr>
          <a:xfrm rot="16200000" flipH="1">
            <a:off x="1712052" y="4070807"/>
            <a:ext cx="1710408" cy="2282431"/>
          </a:xfrm>
          <a:prstGeom prst="arc">
            <a:avLst>
              <a:gd name="adj1" fmla="val 16171718"/>
              <a:gd name="adj2" fmla="val 0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C942B533-1A4A-982C-97B6-E148B349CEC6}"/>
              </a:ext>
            </a:extLst>
          </p:cNvPr>
          <p:cNvSpPr/>
          <p:nvPr/>
        </p:nvSpPr>
        <p:spPr>
          <a:xfrm rot="10800000">
            <a:off x="6569467" y="2525638"/>
            <a:ext cx="1746949" cy="2739159"/>
          </a:xfrm>
          <a:prstGeom prst="arc">
            <a:avLst>
              <a:gd name="adj1" fmla="val 14737824"/>
              <a:gd name="adj2" fmla="val 6763720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12E5C93D-8C96-AC7A-1F76-D6C26140FD69}"/>
              </a:ext>
            </a:extLst>
          </p:cNvPr>
          <p:cNvSpPr txBox="1"/>
          <p:nvPr/>
        </p:nvSpPr>
        <p:spPr>
          <a:xfrm>
            <a:off x="4917527" y="2832457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701F93AE-516E-4946-1A90-E0AB639654D5}"/>
              </a:ext>
            </a:extLst>
          </p:cNvPr>
          <p:cNvSpPr txBox="1"/>
          <p:nvPr/>
        </p:nvSpPr>
        <p:spPr>
          <a:xfrm>
            <a:off x="3694270" y="3520070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3387B0"/>
                </a:solidFill>
              </a:rPr>
              <a:t>Zone d’échange binôme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E65C6FDA-F965-F6A1-E692-ECB475BC3989}"/>
              </a:ext>
            </a:extLst>
          </p:cNvPr>
          <p:cNvSpPr txBox="1"/>
          <p:nvPr/>
        </p:nvSpPr>
        <p:spPr>
          <a:xfrm>
            <a:off x="2411307" y="2856393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41698E78-44C0-3C29-C8CD-01D15586A1DA}"/>
              </a:ext>
            </a:extLst>
          </p:cNvPr>
          <p:cNvSpPr txBox="1"/>
          <p:nvPr/>
        </p:nvSpPr>
        <p:spPr>
          <a:xfrm>
            <a:off x="6741079" y="3625431"/>
            <a:ext cx="89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Pénalité 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(tir à l’arc)</a:t>
            </a:r>
          </a:p>
        </p:txBody>
      </p:sp>
      <p:pic>
        <p:nvPicPr>
          <p:cNvPr id="125" name="Image 124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B60ACE2C-B15D-F699-D68E-CCED56FC87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1209254"/>
            <a:ext cx="390856" cy="216000"/>
          </a:xfrm>
          <a:prstGeom prst="rect">
            <a:avLst/>
          </a:prstGeom>
        </p:spPr>
      </p:pic>
      <p:pic>
        <p:nvPicPr>
          <p:cNvPr id="126" name="Image 125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B1C3F072-65B7-15C6-A0D8-BF10D399B7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43" y="5150011"/>
            <a:ext cx="390856" cy="216000"/>
          </a:xfrm>
          <a:prstGeom prst="rect">
            <a:avLst/>
          </a:prstGeom>
        </p:spPr>
      </p:pic>
      <p:pic>
        <p:nvPicPr>
          <p:cNvPr id="127" name="Image 126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ADB99013-034D-6412-EC3A-8EEFAD9E31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2327494"/>
            <a:ext cx="390856" cy="216000"/>
          </a:xfrm>
          <a:prstGeom prst="rect">
            <a:avLst/>
          </a:prstGeom>
        </p:spPr>
      </p:pic>
      <p:pic>
        <p:nvPicPr>
          <p:cNvPr id="128" name="Image 127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5B2FF937-86A8-CF48-3395-27D7A86D27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9" y="2321777"/>
            <a:ext cx="390856" cy="216000"/>
          </a:xfrm>
          <a:prstGeom prst="rect">
            <a:avLst/>
          </a:prstGeom>
        </p:spPr>
      </p:pic>
      <p:pic>
        <p:nvPicPr>
          <p:cNvPr id="129" name="Image 128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BC9A2DC9-B2FC-E030-C063-445DD13CCD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9" y="1192505"/>
            <a:ext cx="390856" cy="216000"/>
          </a:xfrm>
          <a:prstGeom prst="rect">
            <a:avLst/>
          </a:prstGeom>
        </p:spPr>
      </p:pic>
      <p:pic>
        <p:nvPicPr>
          <p:cNvPr id="130" name="Image 129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ABB84D06-F221-ED1A-4AC5-B24D2E0BC5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38452"/>
            <a:ext cx="390856" cy="216000"/>
          </a:xfrm>
          <a:prstGeom prst="rect">
            <a:avLst/>
          </a:prstGeom>
        </p:spPr>
      </p:pic>
      <p:pic>
        <p:nvPicPr>
          <p:cNvPr id="131" name="Image 130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EFA931C0-CC21-0292-A7BA-465336ECDA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20" y="4738452"/>
            <a:ext cx="390856" cy="216000"/>
          </a:xfrm>
          <a:prstGeom prst="rect">
            <a:avLst/>
          </a:prstGeom>
        </p:spPr>
      </p:pic>
      <p:pic>
        <p:nvPicPr>
          <p:cNvPr id="132" name="Image 131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FBA4C8ED-1245-8E14-8786-BE5D6F4200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73" y="2771227"/>
            <a:ext cx="390856" cy="216000"/>
          </a:xfrm>
          <a:prstGeom prst="rect">
            <a:avLst/>
          </a:prstGeom>
        </p:spPr>
      </p:pic>
      <p:pic>
        <p:nvPicPr>
          <p:cNvPr id="133" name="Image 132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58E73153-5AE6-9519-C95F-04DB88B44D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02" y="2771227"/>
            <a:ext cx="390856" cy="216000"/>
          </a:xfrm>
          <a:prstGeom prst="rect">
            <a:avLst/>
          </a:prstGeom>
        </p:spPr>
      </p:pic>
      <p:pic>
        <p:nvPicPr>
          <p:cNvPr id="134" name="Image 133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4689C418-D8B2-AC0F-D121-66A09F63C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4" y="4934011"/>
            <a:ext cx="390856" cy="216000"/>
          </a:xfrm>
          <a:prstGeom prst="rect">
            <a:avLst/>
          </a:prstGeom>
        </p:spPr>
      </p:pic>
      <p:pic>
        <p:nvPicPr>
          <p:cNvPr id="135" name="Image 134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56B83430-33BE-C61B-6C14-5AE814E0C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954452"/>
            <a:ext cx="390856" cy="216000"/>
          </a:xfrm>
          <a:prstGeom prst="rect">
            <a:avLst/>
          </a:prstGeom>
        </p:spPr>
      </p:pic>
      <p:pic>
        <p:nvPicPr>
          <p:cNvPr id="136" name="Image 135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070E9632-5CD9-9F1C-999F-864CDA90E1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52" y="4178471"/>
            <a:ext cx="390856" cy="216000"/>
          </a:xfrm>
          <a:prstGeom prst="rect">
            <a:avLst/>
          </a:prstGeom>
        </p:spPr>
      </p:pic>
      <p:pic>
        <p:nvPicPr>
          <p:cNvPr id="137" name="Image 136" descr="Une image contenant cercle, Bleu électrique, astronomie, art&#10;&#10;Le contenu généré par l’IA peut être incorrect.">
            <a:extLst>
              <a:ext uri="{FF2B5EF4-FFF2-40B4-BE49-F238E27FC236}">
                <a16:creationId xmlns:a16="http://schemas.microsoft.com/office/drawing/2014/main" id="{20A3BF56-1D6F-1D43-0EFE-F77160D3AD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1" y="4192478"/>
            <a:ext cx="390856" cy="216000"/>
          </a:xfrm>
          <a:prstGeom prst="rect">
            <a:avLst/>
          </a:prstGeom>
        </p:spPr>
      </p:pic>
      <p:pic>
        <p:nvPicPr>
          <p:cNvPr id="139" name="Image 138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EEE27130-479B-7ACC-0C28-3F601B56BD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07" y="1473215"/>
            <a:ext cx="390856" cy="216000"/>
          </a:xfrm>
          <a:prstGeom prst="rect">
            <a:avLst/>
          </a:prstGeom>
        </p:spPr>
      </p:pic>
      <p:pic>
        <p:nvPicPr>
          <p:cNvPr id="140" name="Image 139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2B9DC535-B86E-6A40-ECDC-E1B7B349DB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5" y="5884766"/>
            <a:ext cx="390856" cy="216000"/>
          </a:xfrm>
          <a:prstGeom prst="rect">
            <a:avLst/>
          </a:prstGeom>
        </p:spPr>
      </p:pic>
      <p:pic>
        <p:nvPicPr>
          <p:cNvPr id="141" name="Image 140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3BB0515B-D512-1739-E39E-76D148530A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19" y="2015320"/>
            <a:ext cx="390856" cy="216000"/>
          </a:xfrm>
          <a:prstGeom prst="rect">
            <a:avLst/>
          </a:prstGeom>
        </p:spPr>
      </p:pic>
      <p:pic>
        <p:nvPicPr>
          <p:cNvPr id="142" name="Image 141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2D083E30-FA3C-BBC5-F95C-ABD9A461FB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60" y="5591982"/>
            <a:ext cx="390856" cy="216000"/>
          </a:xfrm>
          <a:prstGeom prst="rect">
            <a:avLst/>
          </a:prstGeom>
        </p:spPr>
      </p:pic>
      <p:pic>
        <p:nvPicPr>
          <p:cNvPr id="143" name="Image 142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50CB1872-3D95-82E4-090A-90A2DA14F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89" y="2469306"/>
            <a:ext cx="390856" cy="216000"/>
          </a:xfrm>
          <a:prstGeom prst="rect">
            <a:avLst/>
          </a:prstGeom>
        </p:spPr>
      </p:pic>
      <p:pic>
        <p:nvPicPr>
          <p:cNvPr id="144" name="Image 143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2125EF84-3B51-7052-08CA-BDB0753CAA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37" y="4658025"/>
            <a:ext cx="390856" cy="216000"/>
          </a:xfrm>
          <a:prstGeom prst="rect">
            <a:avLst/>
          </a:prstGeom>
        </p:spPr>
      </p:pic>
      <p:pic>
        <p:nvPicPr>
          <p:cNvPr id="145" name="Image 144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4743F280-7CED-D29D-B3B1-F11C8C52D3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9" y="3893211"/>
            <a:ext cx="390856" cy="216000"/>
          </a:xfrm>
          <a:prstGeom prst="rect">
            <a:avLst/>
          </a:prstGeom>
        </p:spPr>
      </p:pic>
      <p:pic>
        <p:nvPicPr>
          <p:cNvPr id="146" name="Image 145" descr="Une image contenant cercle, croquis, Graphique, art&#10;&#10;Le contenu généré par l’IA peut être incorrect.">
            <a:extLst>
              <a:ext uri="{FF2B5EF4-FFF2-40B4-BE49-F238E27FC236}">
                <a16:creationId xmlns:a16="http://schemas.microsoft.com/office/drawing/2014/main" id="{2C71A58D-4D90-AFB5-3CB5-408776EEC5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04" y="3087224"/>
            <a:ext cx="390856" cy="216000"/>
          </a:xfrm>
          <a:prstGeom prst="rect">
            <a:avLst/>
          </a:prstGeom>
        </p:spPr>
      </p:pic>
      <p:pic>
        <p:nvPicPr>
          <p:cNvPr id="147" name="Image 146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9052DDBB-7DAB-6D7D-860C-A84C94F1B1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4" y="2586145"/>
            <a:ext cx="390855" cy="216000"/>
          </a:xfrm>
          <a:prstGeom prst="rect">
            <a:avLst/>
          </a:prstGeom>
        </p:spPr>
      </p:pic>
      <p:pic>
        <p:nvPicPr>
          <p:cNvPr id="148" name="Image 147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2D5872E5-0236-4C7C-82C5-7FEEFFB4DB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79" y="3908517"/>
            <a:ext cx="390855" cy="216000"/>
          </a:xfrm>
          <a:prstGeom prst="rect">
            <a:avLst/>
          </a:prstGeom>
        </p:spPr>
      </p:pic>
      <p:pic>
        <p:nvPicPr>
          <p:cNvPr id="149" name="Image 148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80B41A31-4297-7B55-3EA0-D4B7B7331C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2" y="3894145"/>
            <a:ext cx="390855" cy="216000"/>
          </a:xfrm>
          <a:prstGeom prst="rect">
            <a:avLst/>
          </a:prstGeom>
        </p:spPr>
      </p:pic>
      <p:pic>
        <p:nvPicPr>
          <p:cNvPr id="150" name="Image 149" descr="Une image contenant cercle, astronomie, jaune&#10;&#10;Le contenu généré par l’IA peut être incorrect.">
            <a:extLst>
              <a:ext uri="{FF2B5EF4-FFF2-40B4-BE49-F238E27FC236}">
                <a16:creationId xmlns:a16="http://schemas.microsoft.com/office/drawing/2014/main" id="{ED83094E-2D33-915F-CB2E-D007D13F72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6" y="2577306"/>
            <a:ext cx="390855" cy="216000"/>
          </a:xfrm>
          <a:prstGeom prst="rect">
            <a:avLst/>
          </a:prstGeom>
        </p:spPr>
      </p:pic>
      <p:pic>
        <p:nvPicPr>
          <p:cNvPr id="151" name="Image 150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E11450D7-C0D2-5C11-D357-1CBC64AA47A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697" y="2172906"/>
            <a:ext cx="317579" cy="360000"/>
          </a:xfrm>
          <a:prstGeom prst="rect">
            <a:avLst/>
          </a:prstGeom>
        </p:spPr>
      </p:pic>
      <p:pic>
        <p:nvPicPr>
          <p:cNvPr id="152" name="Image 151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5949E153-1E17-2089-8648-A0A0CFB98A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297" y="2325306"/>
            <a:ext cx="317579" cy="360000"/>
          </a:xfrm>
          <a:prstGeom prst="rect">
            <a:avLst/>
          </a:prstGeom>
        </p:spPr>
      </p:pic>
      <p:pic>
        <p:nvPicPr>
          <p:cNvPr id="153" name="Image 152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224892F4-8C92-1767-0C97-459A19A0048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7" y="1215020"/>
            <a:ext cx="317579" cy="360000"/>
          </a:xfrm>
          <a:prstGeom prst="rect">
            <a:avLst/>
          </a:prstGeom>
        </p:spPr>
      </p:pic>
      <p:pic>
        <p:nvPicPr>
          <p:cNvPr id="154" name="Image 15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2945FB9-A658-74EA-E6E9-3AC361D92B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9" y="1400915"/>
            <a:ext cx="322311" cy="360000"/>
          </a:xfrm>
          <a:prstGeom prst="rect">
            <a:avLst/>
          </a:prstGeom>
        </p:spPr>
      </p:pic>
      <p:pic>
        <p:nvPicPr>
          <p:cNvPr id="156" name="Image 155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E3BE2D32-66FD-CBC7-239A-89FE676C667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243" y="1659235"/>
            <a:ext cx="185525" cy="360000"/>
          </a:xfrm>
          <a:prstGeom prst="rect">
            <a:avLst/>
          </a:prstGeom>
        </p:spPr>
      </p:pic>
      <p:pic>
        <p:nvPicPr>
          <p:cNvPr id="157" name="Image 156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5E8217FD-90AF-8094-BED6-62380EF4A3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148" y="1589790"/>
            <a:ext cx="185525" cy="360000"/>
          </a:xfrm>
          <a:prstGeom prst="rect">
            <a:avLst/>
          </a:prstGeom>
        </p:spPr>
      </p:pic>
      <p:pic>
        <p:nvPicPr>
          <p:cNvPr id="158" name="Image 157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D32CD79B-A6A6-419B-4D6C-5CBEAD364F1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29" y="1398344"/>
            <a:ext cx="317579" cy="360000"/>
          </a:xfrm>
          <a:prstGeom prst="rect">
            <a:avLst/>
          </a:prstGeom>
        </p:spPr>
      </p:pic>
      <p:pic>
        <p:nvPicPr>
          <p:cNvPr id="159" name="Image 158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AF888D6-79FA-9F0D-83C5-B7EB62B544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48" y="1507054"/>
            <a:ext cx="322311" cy="360000"/>
          </a:xfrm>
          <a:prstGeom prst="rect">
            <a:avLst/>
          </a:prstGeom>
        </p:spPr>
      </p:pic>
      <p:pic>
        <p:nvPicPr>
          <p:cNvPr id="161" name="Image 160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1157B49F-BC15-2F3A-8782-45C128AE246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2860" y="5880991"/>
            <a:ext cx="317579" cy="360000"/>
          </a:xfrm>
          <a:prstGeom prst="rect">
            <a:avLst/>
          </a:prstGeom>
        </p:spPr>
      </p:pic>
      <p:pic>
        <p:nvPicPr>
          <p:cNvPr id="162" name="Image 161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7B747449-0FAC-FD13-4DEB-6C79E5DCD1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311" y="6015569"/>
            <a:ext cx="317579" cy="360000"/>
          </a:xfrm>
          <a:prstGeom prst="rect">
            <a:avLst/>
          </a:prstGeom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6C16F759-E9D5-794F-D5E2-62234F107C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769608" y="5647142"/>
            <a:ext cx="3155092" cy="570628"/>
          </a:xfrm>
          <a:prstGeom prst="rect">
            <a:avLst/>
          </a:prstGeom>
        </p:spPr>
      </p:pic>
      <p:sp>
        <p:nvSpPr>
          <p:cNvPr id="164" name="Arc 163">
            <a:extLst>
              <a:ext uri="{FF2B5EF4-FFF2-40B4-BE49-F238E27FC236}">
                <a16:creationId xmlns:a16="http://schemas.microsoft.com/office/drawing/2014/main" id="{DF5D5206-1610-ADBD-9CC3-FDAE55AE9B21}"/>
              </a:ext>
            </a:extLst>
          </p:cNvPr>
          <p:cNvSpPr/>
          <p:nvPr/>
        </p:nvSpPr>
        <p:spPr>
          <a:xfrm rot="5400000" flipH="1" flipV="1">
            <a:off x="4004383" y="-923411"/>
            <a:ext cx="1798693" cy="6776325"/>
          </a:xfrm>
          <a:prstGeom prst="arc">
            <a:avLst>
              <a:gd name="adj1" fmla="val 16417959"/>
              <a:gd name="adj2" fmla="val 17671100"/>
            </a:avLst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5" name="Image 164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1CCE1B08-191E-CA6D-70A2-707041AFB3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7" y="1936404"/>
            <a:ext cx="390856" cy="216000"/>
          </a:xfrm>
          <a:prstGeom prst="rect">
            <a:avLst/>
          </a:prstGeom>
        </p:spPr>
      </p:pic>
      <p:pic>
        <p:nvPicPr>
          <p:cNvPr id="166" name="Image 165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1F60B79B-B8AD-4F81-A8A0-F29FD4D37C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88" y="1680933"/>
            <a:ext cx="390856" cy="216000"/>
          </a:xfrm>
          <a:prstGeom prst="rect">
            <a:avLst/>
          </a:prstGeom>
        </p:spPr>
      </p:pic>
      <p:sp>
        <p:nvSpPr>
          <p:cNvPr id="167" name="Arc 166">
            <a:extLst>
              <a:ext uri="{FF2B5EF4-FFF2-40B4-BE49-F238E27FC236}">
                <a16:creationId xmlns:a16="http://schemas.microsoft.com/office/drawing/2014/main" id="{63DE2CA4-C3CC-15DF-C37C-62D525D2EFF2}"/>
              </a:ext>
            </a:extLst>
          </p:cNvPr>
          <p:cNvSpPr/>
          <p:nvPr/>
        </p:nvSpPr>
        <p:spPr>
          <a:xfrm flipV="1">
            <a:off x="3384176" y="4224453"/>
            <a:ext cx="4897813" cy="1731589"/>
          </a:xfrm>
          <a:prstGeom prst="arc">
            <a:avLst>
              <a:gd name="adj1" fmla="val 17004809"/>
              <a:gd name="adj2" fmla="val 21351954"/>
            </a:avLst>
          </a:prstGeom>
          <a:ln w="5715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8" name="Image 167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FF86CB01-1DAC-2668-F00A-2153C150F0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36" y="5812048"/>
            <a:ext cx="390856" cy="216000"/>
          </a:xfrm>
          <a:prstGeom prst="rect">
            <a:avLst/>
          </a:prstGeom>
        </p:spPr>
      </p:pic>
      <p:pic>
        <p:nvPicPr>
          <p:cNvPr id="169" name="Image 168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5E50BE79-6BD2-0F7C-61D3-84BB87B6B5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18" y="5647142"/>
            <a:ext cx="390856" cy="216000"/>
          </a:xfrm>
          <a:prstGeom prst="rect">
            <a:avLst/>
          </a:prstGeom>
        </p:spPr>
      </p:pic>
      <p:pic>
        <p:nvPicPr>
          <p:cNvPr id="170" name="Image 169" descr="Une image contenant croquis, cercle, art, astronomie&#10;&#10;Le contenu généré par l’IA peut être incorrect.">
            <a:extLst>
              <a:ext uri="{FF2B5EF4-FFF2-40B4-BE49-F238E27FC236}">
                <a16:creationId xmlns:a16="http://schemas.microsoft.com/office/drawing/2014/main" id="{275F3D38-EA14-4C44-E1F4-3BD517B3FF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07" y="5386165"/>
            <a:ext cx="390856" cy="216000"/>
          </a:xfrm>
          <a:prstGeom prst="rect">
            <a:avLst/>
          </a:prstGeom>
        </p:spPr>
      </p:pic>
      <p:pic>
        <p:nvPicPr>
          <p:cNvPr id="171" name="Image 170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5C66BF2E-181B-F85F-C431-E8F130B686D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5689" y="5800683"/>
            <a:ext cx="317579" cy="360000"/>
          </a:xfrm>
          <a:prstGeom prst="rect">
            <a:avLst/>
          </a:prstGeom>
        </p:spPr>
      </p:pic>
      <p:pic>
        <p:nvPicPr>
          <p:cNvPr id="172" name="Image 171" descr="Une image contenant obscurité, noir, lune, espace&#10;&#10;Le contenu généré par l’IA peut être incorrect.">
            <a:extLst>
              <a:ext uri="{FF2B5EF4-FFF2-40B4-BE49-F238E27FC236}">
                <a16:creationId xmlns:a16="http://schemas.microsoft.com/office/drawing/2014/main" id="{AE1A1CA8-BF2D-9CC2-87F6-A0899FE6E5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9884" y="5893444"/>
            <a:ext cx="317579" cy="360000"/>
          </a:xfrm>
          <a:prstGeom prst="rect">
            <a:avLst/>
          </a:prstGeom>
        </p:spPr>
      </p:pic>
      <p:pic>
        <p:nvPicPr>
          <p:cNvPr id="97" name="Image 96" descr="Une image contenant cercle, horloge&#10;&#10;Le contenu généré par l’IA peut être incorrect.">
            <a:extLst>
              <a:ext uri="{FF2B5EF4-FFF2-40B4-BE49-F238E27FC236}">
                <a16:creationId xmlns:a16="http://schemas.microsoft.com/office/drawing/2014/main" id="{CEB398C0-3A15-0B7D-4FA1-244EF975EB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7" y="3431020"/>
            <a:ext cx="371101" cy="360000"/>
          </a:xfrm>
          <a:prstGeom prst="rect">
            <a:avLst/>
          </a:prstGeom>
        </p:spPr>
      </p:pic>
      <p:pic>
        <p:nvPicPr>
          <p:cNvPr id="99" name="Image 98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67327C76-72B7-5FB7-7487-7556E98C868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2" y="3444214"/>
            <a:ext cx="360000" cy="360000"/>
          </a:xfrm>
          <a:prstGeom prst="rect">
            <a:avLst/>
          </a:prstGeom>
        </p:spPr>
      </p:pic>
      <p:pic>
        <p:nvPicPr>
          <p:cNvPr id="174" name="Image 173" descr="Une image contenant dessin humoristique, clipart, symbole&#10;&#10;Le contenu généré par l’IA peut être incorrect.">
            <a:extLst>
              <a:ext uri="{FF2B5EF4-FFF2-40B4-BE49-F238E27FC236}">
                <a16:creationId xmlns:a16="http://schemas.microsoft.com/office/drawing/2014/main" id="{35FE2943-AFF4-55F5-43C8-585E5E9663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92" y="3430771"/>
            <a:ext cx="371545" cy="360000"/>
          </a:xfrm>
          <a:prstGeom prst="rect">
            <a:avLst/>
          </a:prstGeom>
        </p:spPr>
      </p:pic>
      <p:pic>
        <p:nvPicPr>
          <p:cNvPr id="175" name="Image 174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F34ABC42-9179-DCDB-FE12-001CC04897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06" y="1873280"/>
            <a:ext cx="360000" cy="360000"/>
          </a:xfrm>
          <a:prstGeom prst="rect">
            <a:avLst/>
          </a:prstGeom>
        </p:spPr>
      </p:pic>
      <p:pic>
        <p:nvPicPr>
          <p:cNvPr id="176" name="Image 175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36773DD1-F54F-7407-4F68-84F8421F86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74" y="1865754"/>
            <a:ext cx="360000" cy="360000"/>
          </a:xfrm>
          <a:prstGeom prst="rect">
            <a:avLst/>
          </a:prstGeom>
        </p:spPr>
      </p:pic>
      <p:pic>
        <p:nvPicPr>
          <p:cNvPr id="177" name="Image 176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F16887C3-21D0-F727-9499-B7370B2099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10" y="3831201"/>
            <a:ext cx="360000" cy="360000"/>
          </a:xfrm>
          <a:prstGeom prst="rect">
            <a:avLst/>
          </a:prstGeom>
        </p:spPr>
      </p:pic>
      <p:pic>
        <p:nvPicPr>
          <p:cNvPr id="178" name="Image 177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7735E7F9-6891-39AA-9DFC-7E8E95FEE52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81" y="3831201"/>
            <a:ext cx="360000" cy="360000"/>
          </a:xfrm>
          <a:prstGeom prst="rect">
            <a:avLst/>
          </a:prstGeom>
        </p:spPr>
      </p:pic>
      <p:pic>
        <p:nvPicPr>
          <p:cNvPr id="179" name="Image 178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F051772A-1419-B8F4-5A71-EBE767D40A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77" y="3831201"/>
            <a:ext cx="360000" cy="360000"/>
          </a:xfrm>
          <a:prstGeom prst="rect">
            <a:avLst/>
          </a:prstGeom>
        </p:spPr>
      </p:pic>
      <p:pic>
        <p:nvPicPr>
          <p:cNvPr id="180" name="Image 179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B657182B-EC4B-86CA-5B89-379FB6400D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40" y="5047402"/>
            <a:ext cx="360000" cy="360000"/>
          </a:xfrm>
          <a:prstGeom prst="rect">
            <a:avLst/>
          </a:prstGeom>
        </p:spPr>
      </p:pic>
      <p:pic>
        <p:nvPicPr>
          <p:cNvPr id="181" name="Image 180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43F2D127-1F38-62ED-8262-A4BC3F89A4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88" y="4669170"/>
            <a:ext cx="360000" cy="360000"/>
          </a:xfrm>
          <a:prstGeom prst="rect">
            <a:avLst/>
          </a:prstGeom>
        </p:spPr>
      </p:pic>
      <p:pic>
        <p:nvPicPr>
          <p:cNvPr id="184" name="Image 183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3D0801FD-38AC-8882-8329-B1E4ECD01E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82" y="2954765"/>
            <a:ext cx="360000" cy="360000"/>
          </a:xfrm>
          <a:prstGeom prst="rect">
            <a:avLst/>
          </a:prstGeom>
        </p:spPr>
      </p:pic>
      <p:pic>
        <p:nvPicPr>
          <p:cNvPr id="185" name="Image 184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6B2F1C46-FE4F-2DA7-7891-DE6C166911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28" y="2100631"/>
            <a:ext cx="360000" cy="360000"/>
          </a:xfrm>
          <a:prstGeom prst="rect">
            <a:avLst/>
          </a:prstGeom>
        </p:spPr>
      </p:pic>
      <p:pic>
        <p:nvPicPr>
          <p:cNvPr id="188" name="Image 187" descr="Une image contenant transport, Roue de vélo, vélo, Cadre de vélo&#10;&#10;Le contenu généré par l’IA peut être incorrect.">
            <a:extLst>
              <a:ext uri="{FF2B5EF4-FFF2-40B4-BE49-F238E27FC236}">
                <a16:creationId xmlns:a16="http://schemas.microsoft.com/office/drawing/2014/main" id="{63DB2F0E-CC86-D89A-E7B5-AE33E5A18B8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40" y="4271165"/>
            <a:ext cx="360000" cy="360000"/>
          </a:xfrm>
          <a:prstGeom prst="rect">
            <a:avLst/>
          </a:prstGeom>
        </p:spPr>
      </p:pic>
      <p:pic>
        <p:nvPicPr>
          <p:cNvPr id="189" name="Image 188" descr="Une image contenant transport, Roue de vélo, vélo, Cadre de vélo&#10;&#10;Le contenu généré par l’IA peut être incorrect.">
            <a:extLst>
              <a:ext uri="{FF2B5EF4-FFF2-40B4-BE49-F238E27FC236}">
                <a16:creationId xmlns:a16="http://schemas.microsoft.com/office/drawing/2014/main" id="{CD69F80A-0650-5599-7209-753FB3929E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70" y="4284826"/>
            <a:ext cx="360000" cy="360000"/>
          </a:xfrm>
          <a:prstGeom prst="rect">
            <a:avLst/>
          </a:prstGeom>
        </p:spPr>
      </p:pic>
      <p:pic>
        <p:nvPicPr>
          <p:cNvPr id="190" name="Image 189" descr="Une image contenant transport, Roue de vélo, vélo, Cadre de vélo&#10;&#10;Le contenu généré par l’IA peut être incorrect.">
            <a:extLst>
              <a:ext uri="{FF2B5EF4-FFF2-40B4-BE49-F238E27FC236}">
                <a16:creationId xmlns:a16="http://schemas.microsoft.com/office/drawing/2014/main" id="{6BD4D226-6040-4E23-CAC9-31083018DF4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92" y="4285893"/>
            <a:ext cx="360000" cy="360000"/>
          </a:xfrm>
          <a:prstGeom prst="rect">
            <a:avLst/>
          </a:prstGeom>
        </p:spPr>
      </p:pic>
      <p:pic>
        <p:nvPicPr>
          <p:cNvPr id="3" name="Image 2" descr="Une image contenant cercle, triangle, ligne&#10;&#10;Le contenu généré par l’IA peut être incorrect.">
            <a:extLst>
              <a:ext uri="{FF2B5EF4-FFF2-40B4-BE49-F238E27FC236}">
                <a16:creationId xmlns:a16="http://schemas.microsoft.com/office/drawing/2014/main" id="{7D44EA64-9F03-ED5D-0987-B82829F1DC5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90" y="2084766"/>
            <a:ext cx="360000" cy="36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A763B5-2AF3-C311-7A4A-BCFC34281473}"/>
              </a:ext>
            </a:extLst>
          </p:cNvPr>
          <p:cNvSpPr txBox="1"/>
          <p:nvPr/>
        </p:nvSpPr>
        <p:spPr>
          <a:xfrm>
            <a:off x="6391215" y="1466702"/>
            <a:ext cx="1080000" cy="81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Zone d’échange trinôme</a:t>
            </a:r>
          </a:p>
        </p:txBody>
      </p:sp>
    </p:spTree>
    <p:extLst>
      <p:ext uri="{BB962C8B-B14F-4D97-AF65-F5344CB8AC3E}">
        <p14:creationId xmlns:p14="http://schemas.microsoft.com/office/powerpoint/2010/main" val="681789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4201</TotalTime>
  <Words>2449</Words>
  <Application>Microsoft Office PowerPoint</Application>
  <PresentationFormat>Affichage à l'écran (4:3)</PresentationFormat>
  <Paragraphs>521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Aptos Light</vt:lpstr>
      <vt:lpstr>Aptos Narrow</vt:lpstr>
      <vt:lpstr>Arial</vt:lpstr>
      <vt:lpstr>Arial Black</vt:lpstr>
      <vt:lpstr>Arial Narrow</vt:lpstr>
      <vt:lpstr>Bauhaus</vt:lpstr>
      <vt:lpstr>Calibri</vt:lpstr>
      <vt:lpstr>Wingdings</vt:lpstr>
      <vt:lpstr>Thème Office</vt:lpstr>
      <vt:lpstr>Présentation PowerPoint</vt:lpstr>
      <vt:lpstr>CRUSEP’Athlon – Cahier des charges</vt:lpstr>
      <vt:lpstr>Disciplines enchaînées &amp; EPS</vt:lpstr>
      <vt:lpstr>Logique interne &amp; RSA</vt:lpstr>
      <vt:lpstr>Logique interne &amp; RSA</vt:lpstr>
      <vt:lpstr>RSA – Déroulement</vt:lpstr>
      <vt:lpstr>RSA – Organisation</vt:lpstr>
      <vt:lpstr>RSA - Dispositif</vt:lpstr>
      <vt:lpstr>RSA – Rôles sociaux</vt:lpstr>
      <vt:lpstr>ÉCLECTIC</vt:lpstr>
      <vt:lpstr>DÉFI COOPÉTITIF</vt:lpstr>
      <vt:lpstr>RSA – Dispositif 1</vt:lpstr>
      <vt:lpstr>RSA – Dispositif 2</vt:lpstr>
      <vt:lpstr>RSA – Dispositif 3</vt:lpstr>
      <vt:lpstr>Enjeux collectifs</vt:lpstr>
      <vt:lpstr>❷ Déplacements</vt:lpstr>
      <vt:lpstr>❹ Espace aménagé </vt:lpstr>
      <vt:lpstr>Zone – Activité physique </vt:lpstr>
      <vt:lpstr>Zone – Activité intellectuelle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LABLANCHE Patrick</dc:creator>
  <cp:lastModifiedBy>LABLANCHE Patrick</cp:lastModifiedBy>
  <cp:revision>259</cp:revision>
  <dcterms:created xsi:type="dcterms:W3CDTF">2025-04-03T12:57:19Z</dcterms:created>
  <dcterms:modified xsi:type="dcterms:W3CDTF">2025-08-23T07:30:13Z</dcterms:modified>
</cp:coreProperties>
</file>