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8" r:id="rId2"/>
    <p:sldId id="260" r:id="rId3"/>
    <p:sldId id="261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3C94E"/>
    <a:srgbClr val="EF513B"/>
    <a:srgbClr val="3387B0"/>
    <a:srgbClr val="3DB87E"/>
    <a:srgbClr val="009900"/>
    <a:srgbClr val="A02B93"/>
    <a:srgbClr val="156082"/>
    <a:srgbClr val="FFC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7607" autoAdjust="0"/>
  </p:normalViewPr>
  <p:slideViewPr>
    <p:cSldViewPr snapToGrid="0">
      <p:cViewPr>
        <p:scale>
          <a:sx n="50" d="100"/>
          <a:sy n="50" d="100"/>
        </p:scale>
        <p:origin x="3774" y="40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09FC28-EF2E-3C20-1ADE-888C96890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8051A37-5CF0-ACFA-D95D-EF4D28773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635E26-5246-FB29-BB07-3141F8EA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B6CDF00-1BE2-042E-2E82-4A953B5E3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302501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C282AE8-DB71-A545-C1F4-987CF094D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355F5C8-95B1-7B79-873E-7A58BF461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7CC81A5-DE64-E6F4-692A-18918EAAD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1310FDB-5B55-4DBD-0168-9687A4410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335149-66D9-4486-4021-0D8649C87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78D8983C-2AC2-0381-BAFA-8287375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5717226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24DFA3C-0E54-CBF0-83AE-FFD311E08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6D2D43C-9DB4-BD00-F7A3-C28A4E9D1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5709312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B6773FE-A0B2-FF80-5966-D3A1063DA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EB929E2-171D-E4CD-C76E-1524505A2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0C70E5B-BBF0-B314-F12E-E3B6FC2A6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D2DE47E-0B87-9C88-243A-99742984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2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89F08D-5973-164A-9513-3FB8FF97B414}"/>
              </a:ext>
            </a:extLst>
          </p:cNvPr>
          <p:cNvGrpSpPr/>
          <p:nvPr userDrawn="1"/>
        </p:nvGrpSpPr>
        <p:grpSpPr>
          <a:xfrm>
            <a:off x="251612" y="235305"/>
            <a:ext cx="3436276" cy="4492047"/>
            <a:chOff x="362480" y="425192"/>
            <a:chExt cx="4860000" cy="3176114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4E1B60FC-9A1E-6CF3-D7D9-5F199DB5E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66EE059-8B85-8CEF-B08E-C22C07ACC2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5DDCEC-6F53-FF0C-2682-D3BF306B1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21CBA1-2734-C3D1-89DC-F93C1F59E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0E394B-0AC6-27DF-D4DA-5DEDA79BB795}"/>
              </a:ext>
            </a:extLst>
          </p:cNvPr>
          <p:cNvGrpSpPr/>
          <p:nvPr userDrawn="1"/>
        </p:nvGrpSpPr>
        <p:grpSpPr>
          <a:xfrm>
            <a:off x="3871787" y="242753"/>
            <a:ext cx="3436276" cy="4492047"/>
            <a:chOff x="362480" y="425192"/>
            <a:chExt cx="4860000" cy="3176114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F37B6F5D-8F9C-9467-7ACE-FACE70780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C5D0D89E-0386-63A0-24E7-68B545687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1F3B4A8-E837-6449-F6B6-DDD98F381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F7E2FAD-0204-72C4-D786-73EBD06C1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48AD48-B9C8-CB5C-934D-7F623C2BB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624288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16208FF-42E5-4B7F-0034-5D5E2E7FAE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49" y="5701398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56B9443-71C7-06BF-2EB3-CB0BE065C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5737911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F866A-5E6D-B80E-8297-F1612AD5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5737911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1" y="264389"/>
            <a:ext cx="6645600" cy="10163034"/>
          </a:xfrm>
          <a:prstGeom prst="roundRect">
            <a:avLst>
              <a:gd name="adj" fmla="val 5670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0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4DAC6FF-E660-1EAC-75BB-28571781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1"/>
            <a:ext cx="794574" cy="10691813"/>
          </a:xfrm>
          <a:prstGeom prst="rect">
            <a:avLst/>
          </a:prstGeom>
        </p:spPr>
      </p:pic>
      <p:pic>
        <p:nvPicPr>
          <p:cNvPr id="8" name="Image 7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64138200-ACE1-3544-D57D-1ED6B2F30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2" y="212846"/>
            <a:ext cx="794574" cy="773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A1FA93-5D5B-FE95-3330-D95B5631F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" y="10130564"/>
            <a:ext cx="2837445" cy="56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DA0CAC-B2A8-B731-5E24-45F2B4A3072D}"/>
              </a:ext>
            </a:extLst>
          </p:cNvPr>
          <p:cNvSpPr txBox="1"/>
          <p:nvPr userDrawn="1"/>
        </p:nvSpPr>
        <p:spPr>
          <a:xfrm>
            <a:off x="3781673" y="10192014"/>
            <a:ext cx="37780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43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13638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8441F-395E-FD93-229C-CA2D2CEF3F4A}"/>
              </a:ext>
            </a:extLst>
          </p:cNvPr>
          <p:cNvSpPr txBox="1"/>
          <p:nvPr userDrawn="1"/>
        </p:nvSpPr>
        <p:spPr>
          <a:xfrm>
            <a:off x="469729" y="10030229"/>
            <a:ext cx="3452450" cy="627548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43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543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543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543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8" name="Image 7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CA211CF-D4F5-191F-8A45-F43CCBDA3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346015"/>
            <a:ext cx="902256" cy="13702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6B806C-723F-BBF7-BD22-31D96CF71959}"/>
              </a:ext>
            </a:extLst>
          </p:cNvPr>
          <p:cNvSpPr txBox="1"/>
          <p:nvPr userDrawn="1"/>
        </p:nvSpPr>
        <p:spPr>
          <a:xfrm>
            <a:off x="4359296" y="10081274"/>
            <a:ext cx="305863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543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7C2618F-8095-B080-3627-5688EC18A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94007" y="5485202"/>
            <a:ext cx="10046376" cy="2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09/08/2025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7" r:id="rId3"/>
    <p:sldLayoutId id="2147483685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63" r:id="rId1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3047748-CCEF-6B3E-8E26-7E0F14757639}"/>
              </a:ext>
            </a:extLst>
          </p:cNvPr>
          <p:cNvSpPr txBox="1"/>
          <p:nvPr/>
        </p:nvSpPr>
        <p:spPr>
          <a:xfrm>
            <a:off x="457200" y="316522"/>
            <a:ext cx="6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 MÊLÉS 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373A09-147B-A62A-A10B-7BA7666FB82A}"/>
              </a:ext>
            </a:extLst>
          </p:cNvPr>
          <p:cNvSpPr txBox="1"/>
          <p:nvPr/>
        </p:nvSpPr>
        <p:spPr>
          <a:xfrm>
            <a:off x="457200" y="5807808"/>
            <a:ext cx="6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 MÊLÉS ②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AD25DE-950A-3675-452E-1C2EF025F2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6336338"/>
            <a:ext cx="4918075" cy="35577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B404EF4-9FBE-E668-44D1-EB6888F95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7051" y="7757234"/>
            <a:ext cx="3208065" cy="7159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25A816-C9D8-BABB-902A-9D72CB7E7B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950" y="797719"/>
            <a:ext cx="4200524" cy="37839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237D20-1AC3-345C-357E-8471619BF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44117" y="2305188"/>
            <a:ext cx="2911603" cy="6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19FB4-41AD-8824-6B37-D4C4F634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2A688E-3E76-CAAD-8441-72EB9FADF5C1}"/>
              </a:ext>
            </a:extLst>
          </p:cNvPr>
          <p:cNvSpPr txBox="1"/>
          <p:nvPr/>
        </p:nvSpPr>
        <p:spPr>
          <a:xfrm>
            <a:off x="457200" y="316522"/>
            <a:ext cx="6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 MÊLÉS ③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DEFF88-AC3A-2DA1-FF63-8C6C8FD8F1C0}"/>
              </a:ext>
            </a:extLst>
          </p:cNvPr>
          <p:cNvSpPr txBox="1"/>
          <p:nvPr/>
        </p:nvSpPr>
        <p:spPr>
          <a:xfrm>
            <a:off x="457200" y="5807808"/>
            <a:ext cx="6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 MÊLÉS ④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5E8B74-9C3A-ED77-BBB2-057438FD98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51" y="716632"/>
            <a:ext cx="3911600" cy="36627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7708BFB-3D31-CD00-812B-AA602291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5901" y="2214632"/>
            <a:ext cx="3371850" cy="6667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F89181-81A3-4F81-3F82-E40ACB0BDB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49" y="6366197"/>
            <a:ext cx="5065831" cy="366121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FF2D547-7115-9B09-49F4-FE8B6DB4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4698" y="7573871"/>
            <a:ext cx="3570103" cy="8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68AE-7D2C-6985-B54F-216446F63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E956B0-4457-D02B-5DD4-45939D995AB9}"/>
              </a:ext>
            </a:extLst>
          </p:cNvPr>
          <p:cNvSpPr txBox="1"/>
          <p:nvPr/>
        </p:nvSpPr>
        <p:spPr>
          <a:xfrm>
            <a:off x="457200" y="316522"/>
            <a:ext cx="6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 MÊLÉS ⑤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7DE798-120C-DA39-B3AA-C62BD3824AB5}"/>
              </a:ext>
            </a:extLst>
          </p:cNvPr>
          <p:cNvSpPr txBox="1"/>
          <p:nvPr/>
        </p:nvSpPr>
        <p:spPr>
          <a:xfrm>
            <a:off x="457200" y="5807808"/>
            <a:ext cx="6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 MÊLÉS ⑥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6C82CE-5903-999D-C0EC-359CA1C3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16632"/>
            <a:ext cx="4117975" cy="39218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39E79F-6A19-45B5-79AB-723D4BA6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95290" y="2313241"/>
            <a:ext cx="3111579" cy="7286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13B22D-B23D-F567-86FB-D214ADB7A4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1130" y="6207918"/>
            <a:ext cx="3986957" cy="36315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D8D06E-14AF-2311-30AD-6E050A0A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57015" y="7725806"/>
            <a:ext cx="3487511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6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3190</TotalTime>
  <Words>18</Words>
  <Application>Microsoft Office PowerPoint</Application>
  <PresentationFormat>Personnalisé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Aptos Light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220</cp:revision>
  <dcterms:created xsi:type="dcterms:W3CDTF">2025-04-03T12:57:19Z</dcterms:created>
  <dcterms:modified xsi:type="dcterms:W3CDTF">2025-08-09T16:25:37Z</dcterms:modified>
</cp:coreProperties>
</file>