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7" r:id="rId2"/>
    <p:sldId id="258" r:id="rId3"/>
    <p:sldId id="256" r:id="rId4"/>
    <p:sldId id="259" r:id="rId5"/>
    <p:sldId id="263" r:id="rId6"/>
    <p:sldId id="264" r:id="rId7"/>
    <p:sldId id="265" r:id="rId8"/>
    <p:sldId id="262" r:id="rId9"/>
    <p:sldId id="261" r:id="rId10"/>
    <p:sldId id="260" r:id="rId11"/>
    <p:sldId id="266" r:id="rId12"/>
    <p:sldId id="267" r:id="rId13"/>
    <p:sldId id="268" r:id="rId14"/>
    <p:sldId id="269" r:id="rId15"/>
    <p:sldId id="270" r:id="rId16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F3C94E"/>
    <a:srgbClr val="EF513B"/>
    <a:srgbClr val="3387B0"/>
    <a:srgbClr val="3DB87E"/>
    <a:srgbClr val="009900"/>
    <a:srgbClr val="A02B93"/>
    <a:srgbClr val="156082"/>
    <a:srgbClr val="FFC0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5" autoAdjust="0"/>
    <p:restoredTop sz="87607" autoAdjust="0"/>
  </p:normalViewPr>
  <p:slideViewPr>
    <p:cSldViewPr snapToGrid="0">
      <p:cViewPr>
        <p:scale>
          <a:sx n="66" d="100"/>
          <a:sy n="66" d="100"/>
        </p:scale>
        <p:origin x="3402" y="0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8B32E-834D-4BE0-890C-70020A92C9E0}" type="datetimeFigureOut">
              <a:rPr lang="fr-FR" smtClean="0"/>
              <a:t>05/08/2025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440D9-8AA8-4E70-89F1-0AE79E7DF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92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1F48AD48-B9C8-CB5C-934D-7F623C2BBA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" y="4624288"/>
            <a:ext cx="65817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AutoShape 4">
            <a:extLst>
              <a:ext uri="{FF2B5EF4-FFF2-40B4-BE49-F238E27FC236}">
                <a16:creationId xmlns:a16="http://schemas.microsoft.com/office/drawing/2014/main" id="{E16208FF-42E5-4B7F-0034-5D5E2E7FAE4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199" y="310415"/>
            <a:ext cx="6645275" cy="4680000"/>
          </a:xfrm>
          <a:prstGeom prst="roundRect">
            <a:avLst>
              <a:gd name="adj" fmla="val 8134"/>
            </a:avLst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8EAE277D-7EC2-80DE-EE2F-D7A5E0002E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4" y="346928"/>
            <a:ext cx="865188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8586B54-D21B-046A-4194-554E7E4C76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" y="346928"/>
            <a:ext cx="865187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82BD10C3-E975-708D-1B1C-898C224EFD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99" y="10015271"/>
            <a:ext cx="65817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AutoShape 4">
            <a:extLst>
              <a:ext uri="{FF2B5EF4-FFF2-40B4-BE49-F238E27FC236}">
                <a16:creationId xmlns:a16="http://schemas.microsoft.com/office/drawing/2014/main" id="{04F90931-616D-D407-D03B-5FCB083CD8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8949" y="5701398"/>
            <a:ext cx="6645275" cy="4680000"/>
          </a:xfrm>
          <a:prstGeom prst="roundRect">
            <a:avLst>
              <a:gd name="adj" fmla="val 8134"/>
            </a:avLst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B56B9443-71C7-06BF-2EB3-CB0BE065C5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4" y="5737911"/>
            <a:ext cx="865188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0E8F866A-5E6D-B80E-8297-F1612AD568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" y="5737911"/>
            <a:ext cx="865187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80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05/08/2025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72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05/08/2025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899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05/08/2025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920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7989F08D-5973-164A-9513-3FB8FF97B414}"/>
              </a:ext>
            </a:extLst>
          </p:cNvPr>
          <p:cNvGrpSpPr/>
          <p:nvPr userDrawn="1"/>
        </p:nvGrpSpPr>
        <p:grpSpPr>
          <a:xfrm>
            <a:off x="251612" y="235305"/>
            <a:ext cx="3436276" cy="4492047"/>
            <a:chOff x="362480" y="425192"/>
            <a:chExt cx="4860000" cy="3176114"/>
          </a:xfrm>
        </p:grpSpPr>
        <p:sp>
          <p:nvSpPr>
            <p:cNvPr id="7" name="AutoShape 2">
              <a:extLst>
                <a:ext uri="{FF2B5EF4-FFF2-40B4-BE49-F238E27FC236}">
                  <a16:creationId xmlns:a16="http://schemas.microsoft.com/office/drawing/2014/main" id="{4E1B60FC-9A1E-6CF3-D7D9-5F199DB5E5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2480" y="425192"/>
              <a:ext cx="4860000" cy="3176114"/>
            </a:xfrm>
            <a:prstGeom prst="roundRect">
              <a:avLst>
                <a:gd name="adj" fmla="val 4755"/>
              </a:avLst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40318" tIns="40318" rIns="40318" bIns="40318" numCol="1" anchor="t" anchorCtr="0" compatLnSpc="1">
              <a:prstTxWarp prst="textNoShape">
                <a:avLst/>
              </a:prstTxWarp>
            </a:bodyPr>
            <a:lstStyle/>
            <a:p>
              <a:endParaRPr lang="fr-FR" sz="2263" dirty="0"/>
            </a:p>
          </p:txBody>
        </p:sp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id="{866EE059-8B85-8CEF-B08E-C22C07ACC28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173" y="465440"/>
              <a:ext cx="512316" cy="388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7C5DDCEC-6F53-FF0C-2682-D3BF306B1B5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847" y="465440"/>
              <a:ext cx="512316" cy="388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7921CBA1-2734-C3D1-89DC-F93C1F59EAD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590" y="3373202"/>
              <a:ext cx="4593779" cy="228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E60E394B-0AC6-27DF-D4DA-5DEDA79BB795}"/>
              </a:ext>
            </a:extLst>
          </p:cNvPr>
          <p:cNvGrpSpPr/>
          <p:nvPr userDrawn="1"/>
        </p:nvGrpSpPr>
        <p:grpSpPr>
          <a:xfrm>
            <a:off x="3871787" y="242753"/>
            <a:ext cx="3436276" cy="4492047"/>
            <a:chOff x="362480" y="425192"/>
            <a:chExt cx="4860000" cy="3176114"/>
          </a:xfrm>
        </p:grpSpPr>
        <p:sp>
          <p:nvSpPr>
            <p:cNvPr id="16" name="AutoShape 2">
              <a:extLst>
                <a:ext uri="{FF2B5EF4-FFF2-40B4-BE49-F238E27FC236}">
                  <a16:creationId xmlns:a16="http://schemas.microsoft.com/office/drawing/2014/main" id="{F37B6F5D-8F9C-9467-7ACE-FACE707809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2480" y="425192"/>
              <a:ext cx="4860000" cy="3176114"/>
            </a:xfrm>
            <a:prstGeom prst="roundRect">
              <a:avLst>
                <a:gd name="adj" fmla="val 4755"/>
              </a:avLst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40318" tIns="40318" rIns="40318" bIns="40318" numCol="1" anchor="t" anchorCtr="0" compatLnSpc="1">
              <a:prstTxWarp prst="textNoShape">
                <a:avLst/>
              </a:prstTxWarp>
            </a:bodyPr>
            <a:lstStyle/>
            <a:p>
              <a:endParaRPr lang="fr-FR" sz="2263" dirty="0"/>
            </a:p>
          </p:txBody>
        </p:sp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C5D0D89E-0386-63A0-24E7-68B5456877A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173" y="465440"/>
              <a:ext cx="512316" cy="388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71F3B4A8-E837-6449-F6B6-DDD98F3819A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847" y="465440"/>
              <a:ext cx="512316" cy="388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9" name="Picture 5">
              <a:extLst>
                <a:ext uri="{FF2B5EF4-FFF2-40B4-BE49-F238E27FC236}">
                  <a16:creationId xmlns:a16="http://schemas.microsoft.com/office/drawing/2014/main" id="{DF7E2FAD-0204-72C4-D786-73EBD06C176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590" y="3373202"/>
              <a:ext cx="4593779" cy="228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651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1209FC28-EF2E-3C20-1ADE-888C968901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" y="4806205"/>
            <a:ext cx="2916000" cy="15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68051A37-5CF0-ACFA-D95D-EF4D287733B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199" y="310415"/>
            <a:ext cx="3060000" cy="4680000"/>
          </a:xfrm>
          <a:prstGeom prst="roundRect">
            <a:avLst>
              <a:gd name="adj" fmla="val 8134"/>
            </a:avLst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7635E26-5246-FB29-BB07-3141F8EA3D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" y="346928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AutoShape 4">
            <a:extLst>
              <a:ext uri="{FF2B5EF4-FFF2-40B4-BE49-F238E27FC236}">
                <a16:creationId xmlns:a16="http://schemas.microsoft.com/office/drawing/2014/main" id="{9B6CDF00-1BE2-042E-2E82-4A953B5E36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42477" y="302501"/>
            <a:ext cx="3060000" cy="4680000"/>
          </a:xfrm>
          <a:prstGeom prst="roundRect">
            <a:avLst>
              <a:gd name="adj" fmla="val 8134"/>
            </a:avLst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2C282AE8-DB71-A545-C1F4-987CF094D7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346928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9355F5C8-95B1-7B79-873E-7A58BF4616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494" y="4806205"/>
            <a:ext cx="2916000" cy="15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E7CC81A5-DE64-E6F4-692A-18918EAAD1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75" y="346928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71310FDB-5B55-4DBD-0168-9687A4410A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963" y="346928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6B335149-66D9-4486-4021-0D8649C876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" y="10213016"/>
            <a:ext cx="2916000" cy="15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0" name="AutoShape 4">
            <a:extLst>
              <a:ext uri="{FF2B5EF4-FFF2-40B4-BE49-F238E27FC236}">
                <a16:creationId xmlns:a16="http://schemas.microsoft.com/office/drawing/2014/main" id="{78D8983C-2AC2-0381-BAFA-82873757F4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199" y="5717226"/>
            <a:ext cx="3060000" cy="4680000"/>
          </a:xfrm>
          <a:prstGeom prst="roundRect">
            <a:avLst>
              <a:gd name="adj" fmla="val 8134"/>
            </a:avLst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624DFA3C-0E54-CBF0-83AE-FFD311E08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" y="5753739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2" name="AutoShape 4">
            <a:extLst>
              <a:ext uri="{FF2B5EF4-FFF2-40B4-BE49-F238E27FC236}">
                <a16:creationId xmlns:a16="http://schemas.microsoft.com/office/drawing/2014/main" id="{F6D2D43C-9DB4-BD00-F7A3-C28A4E9D135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42477" y="5709312"/>
            <a:ext cx="3060000" cy="4680000"/>
          </a:xfrm>
          <a:prstGeom prst="roundRect">
            <a:avLst>
              <a:gd name="adj" fmla="val 8134"/>
            </a:avLst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3" name="Picture 6">
            <a:extLst>
              <a:ext uri="{FF2B5EF4-FFF2-40B4-BE49-F238E27FC236}">
                <a16:creationId xmlns:a16="http://schemas.microsoft.com/office/drawing/2014/main" id="{CB6773FE-A0B2-FF80-5966-D3A1063DAB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5753739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FEB929E2-171D-E4CD-C76E-1524505A2C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494" y="10213016"/>
            <a:ext cx="2916000" cy="15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40C70E5B-BBF0-B314-F12E-E3B6FC2A6D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75" y="5753739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3D2DE47E-0B87-9C88-243A-9974298485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963" y="5753739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399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  <a:prstGeom prst="rect">
            <a:avLst/>
          </a:prstGeo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05/08/2025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Une image contenant Graphique, art, illustration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24DAC6FF-E660-1EAC-75BB-285717815A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" y="1"/>
            <a:ext cx="794574" cy="10691813"/>
          </a:xfrm>
          <a:prstGeom prst="rect">
            <a:avLst/>
          </a:prstGeom>
        </p:spPr>
      </p:pic>
      <p:pic>
        <p:nvPicPr>
          <p:cNvPr id="8" name="Image 7" descr="Une image contenant graphisme, Graphiqu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id="{64138200-ACE1-3544-D57D-1ED6B2F30F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412" y="212846"/>
            <a:ext cx="794574" cy="77354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9A1FA93-5D5B-FE95-3330-D95B5631F7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76" y="10130564"/>
            <a:ext cx="2837445" cy="56125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3DA0CAC-B2A8-B731-5E24-45F2B4A3072D}"/>
              </a:ext>
            </a:extLst>
          </p:cNvPr>
          <p:cNvSpPr txBox="1"/>
          <p:nvPr userDrawn="1"/>
        </p:nvSpPr>
        <p:spPr>
          <a:xfrm>
            <a:off x="3781673" y="10192014"/>
            <a:ext cx="3778003" cy="32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543" dirty="0">
                <a:solidFill>
                  <a:schemeClr val="bg1">
                    <a:lumMod val="50000"/>
                  </a:schemeClr>
                </a:solidFill>
              </a:rPr>
              <a:t>Charte d’organisation des rencontres</a:t>
            </a:r>
          </a:p>
        </p:txBody>
      </p:sp>
    </p:spTree>
    <p:extLst>
      <p:ext uri="{BB962C8B-B14F-4D97-AF65-F5344CB8AC3E}">
        <p14:creationId xmlns:p14="http://schemas.microsoft.com/office/powerpoint/2010/main" val="1363867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8/5/2025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8E8441F-395E-FD93-229C-CA2D2CEF3F4A}"/>
              </a:ext>
            </a:extLst>
          </p:cNvPr>
          <p:cNvSpPr txBox="1"/>
          <p:nvPr userDrawn="1"/>
        </p:nvSpPr>
        <p:spPr>
          <a:xfrm>
            <a:off x="469729" y="10030229"/>
            <a:ext cx="3452450" cy="627548"/>
          </a:xfrm>
          <a:prstGeom prst="roundRect">
            <a:avLst/>
          </a:prstGeom>
          <a:noFill/>
          <a:ln>
            <a:solidFill>
              <a:srgbClr val="DCEAF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543" b="1" dirty="0">
                <a:solidFill>
                  <a:srgbClr val="00B0F0"/>
                </a:solidFill>
                <a:effectLst>
                  <a:outerShdw blurRad="50800" dist="127000" dir="2700000" algn="tl" rotWithShape="0">
                    <a:prstClr val="black">
                      <a:alpha val="13000"/>
                    </a:prstClr>
                  </a:outerShdw>
                </a:effectLst>
                <a:latin typeface="+mj-lt"/>
                <a:ea typeface="+mj-ea"/>
                <a:cs typeface="+mj-cs"/>
              </a:rPr>
              <a:t>L’</a:t>
            </a:r>
            <a:r>
              <a:rPr lang="fr-FR" sz="1543" b="1" dirty="0" err="1">
                <a:solidFill>
                  <a:srgbClr val="00B0F0"/>
                </a:solidFill>
                <a:effectLst>
                  <a:outerShdw blurRad="50800" dist="127000" dir="2700000" algn="tl" rotWithShape="0">
                    <a:prstClr val="black">
                      <a:alpha val="13000"/>
                    </a:prstClr>
                  </a:outerShdw>
                </a:effectLst>
                <a:latin typeface="+mj-lt"/>
                <a:ea typeface="+mj-ea"/>
                <a:cs typeface="+mj-cs"/>
              </a:rPr>
              <a:t>Usep</a:t>
            </a:r>
            <a:r>
              <a:rPr lang="fr-FR" sz="1543" i="1" kern="1200" dirty="0">
                <a:solidFill>
                  <a:schemeClr val="bg1">
                    <a:lumMod val="50000"/>
                  </a:schemeClr>
                </a:solidFill>
                <a:effectLst>
                  <a:outerShdw blurRad="76200" dist="127000" dir="2700000" algn="tl" rotWithShape="0">
                    <a:prstClr val="black">
                      <a:alpha val="24000"/>
                    </a:prstClr>
                  </a:outerShdw>
                </a:effectLst>
                <a:latin typeface="Aptos Light" panose="020B0004020202020204" pitchFamily="34" charset="0"/>
                <a:ea typeface="+mn-ea"/>
                <a:cs typeface="+mn-cs"/>
              </a:rPr>
              <a:t>,</a:t>
            </a:r>
            <a:r>
              <a:rPr lang="fr-FR" sz="1543" b="1" i="1" dirty="0">
                <a:solidFill>
                  <a:schemeClr val="bg1">
                    <a:lumMod val="50000"/>
                  </a:schemeClr>
                </a:solidFill>
                <a:effectLst>
                  <a:outerShdw blurRad="76200" dist="127000" dir="2700000" algn="tl" rotWithShape="0">
                    <a:prstClr val="black">
                      <a:alpha val="24000"/>
                    </a:prstClr>
                  </a:outerShdw>
                </a:effectLst>
                <a:latin typeface="Aptos Light" panose="020B0004020202020204" pitchFamily="34" charset="0"/>
                <a:ea typeface="+mj-ea"/>
                <a:cs typeface="+mj-cs"/>
              </a:rPr>
              <a:t> </a:t>
            </a:r>
            <a:r>
              <a:rPr lang="fr-FR" sz="1543" i="1" dirty="0">
                <a:solidFill>
                  <a:schemeClr val="bg1">
                    <a:lumMod val="50000"/>
                  </a:schemeClr>
                </a:solidFill>
                <a:effectLst>
                  <a:outerShdw blurRad="76200" dist="127000" dir="2700000" algn="tl" rotWithShape="0">
                    <a:prstClr val="black">
                      <a:alpha val="24000"/>
                    </a:prstClr>
                  </a:outerShdw>
                </a:effectLst>
                <a:latin typeface="Aptos Light" panose="020B0004020202020204" pitchFamily="34" charset="0"/>
              </a:rPr>
              <a:t>le sport scolaire pour bien grandir ensemble !</a:t>
            </a:r>
          </a:p>
        </p:txBody>
      </p:sp>
      <p:pic>
        <p:nvPicPr>
          <p:cNvPr id="8" name="Image 7" descr="Une image contenant Graphique, Police, graphisme, logo&#10;&#10;Le contenu généré par l’IA peut être incorrect.">
            <a:extLst>
              <a:ext uri="{FF2B5EF4-FFF2-40B4-BE49-F238E27FC236}">
                <a16:creationId xmlns:a16="http://schemas.microsoft.com/office/drawing/2014/main" id="{ACA211CF-D4F5-191F-8A45-F43CCBDA3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38" y="346015"/>
            <a:ext cx="902256" cy="137021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46B806C-723F-BBF7-BD22-31D96CF71959}"/>
              </a:ext>
            </a:extLst>
          </p:cNvPr>
          <p:cNvSpPr txBox="1"/>
          <p:nvPr userDrawn="1"/>
        </p:nvSpPr>
        <p:spPr>
          <a:xfrm>
            <a:off x="4359296" y="10081274"/>
            <a:ext cx="3058635" cy="56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543" i="1" dirty="0">
                <a:solidFill>
                  <a:schemeClr val="bg1">
                    <a:lumMod val="50000"/>
                  </a:schemeClr>
                </a:solidFill>
              </a:rPr>
              <a:t>RSA disciplines </a:t>
            </a:r>
            <a:r>
              <a:rPr lang="fr-FR" sz="1543" i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enchaînées au Cycle 2</a:t>
            </a:r>
          </a:p>
        </p:txBody>
      </p:sp>
      <p:pic>
        <p:nvPicPr>
          <p:cNvPr id="10" name="Espace réservé du contenu 4">
            <a:extLst>
              <a:ext uri="{FF2B5EF4-FFF2-40B4-BE49-F238E27FC236}">
                <a16:creationId xmlns:a16="http://schemas.microsoft.com/office/drawing/2014/main" id="{27C2618F-8095-B080-3627-5688EC18A6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794007" y="5485202"/>
            <a:ext cx="10046376" cy="21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0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05/08/2025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91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05/08/2025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98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05/08/2025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932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05/08/2025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14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05/08/2025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83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68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6" r:id="rId2"/>
    <p:sldLayoutId id="2147483685" r:id="rId3"/>
    <p:sldLayoutId id="2147483686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63" r:id="rId13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C0A478D-B9E3-98A9-596F-815795CCE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564685" y="1564685"/>
            <a:ext cx="10689370" cy="7560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F7867B9-D0D5-65A6-4707-B21AEB219DED}"/>
              </a:ext>
            </a:extLst>
          </p:cNvPr>
          <p:cNvSpPr txBox="1"/>
          <p:nvPr/>
        </p:nvSpPr>
        <p:spPr>
          <a:xfrm>
            <a:off x="138967" y="316523"/>
            <a:ext cx="7281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OUKETI</a:t>
            </a:r>
          </a:p>
        </p:txBody>
      </p:sp>
    </p:spTree>
    <p:extLst>
      <p:ext uri="{BB962C8B-B14F-4D97-AF65-F5344CB8AC3E}">
        <p14:creationId xmlns:p14="http://schemas.microsoft.com/office/powerpoint/2010/main" val="996365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A1180-D6EF-2BA1-5406-585B4C74E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8FB13D1-9223-DBE6-786B-79F7D96529AB}"/>
              </a:ext>
            </a:extLst>
          </p:cNvPr>
          <p:cNvSpPr txBox="1"/>
          <p:nvPr/>
        </p:nvSpPr>
        <p:spPr>
          <a:xfrm>
            <a:off x="457200" y="316523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29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51B7147-6EF6-83C9-20CB-3E009CC060B3}"/>
              </a:ext>
            </a:extLst>
          </p:cNvPr>
          <p:cNvSpPr txBox="1"/>
          <p:nvPr/>
        </p:nvSpPr>
        <p:spPr>
          <a:xfrm>
            <a:off x="4044951" y="316522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30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E8D94AB-1F34-7B8C-F6E5-450499AB12AF}"/>
              </a:ext>
            </a:extLst>
          </p:cNvPr>
          <p:cNvSpPr txBox="1"/>
          <p:nvPr/>
        </p:nvSpPr>
        <p:spPr>
          <a:xfrm>
            <a:off x="457200" y="5717198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31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E5800E5-9AF1-E39D-615A-1D645EAEA2E9}"/>
              </a:ext>
            </a:extLst>
          </p:cNvPr>
          <p:cNvSpPr txBox="1"/>
          <p:nvPr/>
        </p:nvSpPr>
        <p:spPr>
          <a:xfrm>
            <a:off x="4044951" y="5717197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32</a:t>
            </a:r>
          </a:p>
        </p:txBody>
      </p:sp>
      <p:pic>
        <p:nvPicPr>
          <p:cNvPr id="6" name="Image 5" descr="Une image contenant Graphique, Police, violet, graphisme&#10;&#10;Le contenu généré par l’IA peut être incorrect.">
            <a:extLst>
              <a:ext uri="{FF2B5EF4-FFF2-40B4-BE49-F238E27FC236}">
                <a16:creationId xmlns:a16="http://schemas.microsoft.com/office/drawing/2014/main" id="{0E19B703-02BB-360D-BF9A-A947CD8A1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9" y="1351530"/>
            <a:ext cx="287972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Une image contenant Graphique, capture d’écran, violet, art&#10;&#10;Le contenu généré par l’IA peut être incorrect.">
            <a:extLst>
              <a:ext uri="{FF2B5EF4-FFF2-40B4-BE49-F238E27FC236}">
                <a16:creationId xmlns:a16="http://schemas.microsoft.com/office/drawing/2014/main" id="{7D2E1D5B-B422-0859-B2D8-05810D2EA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1351529"/>
            <a:ext cx="287972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Une image contenant cercle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B3A7C5C1-D156-62B6-0D96-9D4C13F376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8" y="6808902"/>
            <a:ext cx="287972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Une image contenant art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3BE62349-5B5F-713F-2304-48339691BC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49" y="6808902"/>
            <a:ext cx="2879725" cy="2879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3770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9467558-5ECE-0747-E7CF-37B9E411C60C}"/>
              </a:ext>
            </a:extLst>
          </p:cNvPr>
          <p:cNvSpPr txBox="1"/>
          <p:nvPr/>
        </p:nvSpPr>
        <p:spPr>
          <a:xfrm>
            <a:off x="457200" y="316523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33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BE2AD78-65B9-EAC9-078E-4E2D5F86F60D}"/>
              </a:ext>
            </a:extLst>
          </p:cNvPr>
          <p:cNvSpPr txBox="1"/>
          <p:nvPr/>
        </p:nvSpPr>
        <p:spPr>
          <a:xfrm>
            <a:off x="4044951" y="316522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34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90527BB-7495-2107-D178-D19997F3F554}"/>
              </a:ext>
            </a:extLst>
          </p:cNvPr>
          <p:cNvSpPr txBox="1"/>
          <p:nvPr/>
        </p:nvSpPr>
        <p:spPr>
          <a:xfrm>
            <a:off x="457200" y="5717198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35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FD172A6-F8DF-6ECE-3ABF-DF36B7879A53}"/>
              </a:ext>
            </a:extLst>
          </p:cNvPr>
          <p:cNvSpPr txBox="1"/>
          <p:nvPr/>
        </p:nvSpPr>
        <p:spPr>
          <a:xfrm>
            <a:off x="4044951" y="5717197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36</a:t>
            </a:r>
          </a:p>
        </p:txBody>
      </p:sp>
      <p:pic>
        <p:nvPicPr>
          <p:cNvPr id="6" name="Image 5" descr="Une image contenant Graphique, art, graphisme, cercle&#10;&#10;Le contenu généré par l’IA peut être incorrect.">
            <a:extLst>
              <a:ext uri="{FF2B5EF4-FFF2-40B4-BE49-F238E27FC236}">
                <a16:creationId xmlns:a16="http://schemas.microsoft.com/office/drawing/2014/main" id="{2F4DCCF3-435B-86EA-3964-AFFFF5F69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9" y="1322501"/>
            <a:ext cx="287972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Une image contenant Graphique, graphisme, conception, art&#10;&#10;Le contenu généré par l’IA peut être incorrect.">
            <a:extLst>
              <a:ext uri="{FF2B5EF4-FFF2-40B4-BE49-F238E27FC236}">
                <a16:creationId xmlns:a16="http://schemas.microsoft.com/office/drawing/2014/main" id="{7600C478-0461-1346-48F3-5F57CFD09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1322501"/>
            <a:ext cx="287972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Une image contenant ligne, Graphique, art, conception&#10;&#10;Le contenu généré par l’IA peut être incorrect.">
            <a:extLst>
              <a:ext uri="{FF2B5EF4-FFF2-40B4-BE49-F238E27FC236}">
                <a16:creationId xmlns:a16="http://schemas.microsoft.com/office/drawing/2014/main" id="{23C6C8B6-8D60-89BE-E957-5971FEEF32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8" y="6779872"/>
            <a:ext cx="287972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Une image contenant Graphique, graphisme, Police, symbole&#10;&#10;Le contenu généré par l’IA peut être incorrect.">
            <a:extLst>
              <a:ext uri="{FF2B5EF4-FFF2-40B4-BE49-F238E27FC236}">
                <a16:creationId xmlns:a16="http://schemas.microsoft.com/office/drawing/2014/main" id="{95F5A725-95BF-453E-B682-5D6C593655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49" y="6779871"/>
            <a:ext cx="2879725" cy="2879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9500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9DE4029-87BF-D7FB-6B1C-B6C5A1274FEF}"/>
              </a:ext>
            </a:extLst>
          </p:cNvPr>
          <p:cNvSpPr txBox="1"/>
          <p:nvPr/>
        </p:nvSpPr>
        <p:spPr>
          <a:xfrm>
            <a:off x="457200" y="316523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37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1D7C2AB-6D1A-8B03-EA4B-CD5027D5A718}"/>
              </a:ext>
            </a:extLst>
          </p:cNvPr>
          <p:cNvSpPr txBox="1"/>
          <p:nvPr/>
        </p:nvSpPr>
        <p:spPr>
          <a:xfrm>
            <a:off x="4044951" y="316522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38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4930715-D7C7-83E4-2ED9-4C7430E6431F}"/>
              </a:ext>
            </a:extLst>
          </p:cNvPr>
          <p:cNvSpPr txBox="1"/>
          <p:nvPr/>
        </p:nvSpPr>
        <p:spPr>
          <a:xfrm>
            <a:off x="457200" y="5717198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39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330E191-C696-2205-6E34-5AA3DA41526B}"/>
              </a:ext>
            </a:extLst>
          </p:cNvPr>
          <p:cNvSpPr txBox="1"/>
          <p:nvPr/>
        </p:nvSpPr>
        <p:spPr>
          <a:xfrm>
            <a:off x="4044951" y="5717197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40</a:t>
            </a:r>
          </a:p>
        </p:txBody>
      </p:sp>
      <p:pic>
        <p:nvPicPr>
          <p:cNvPr id="6" name="Image 5" descr="Une image contenant Graphique, graphisme, Police, conception&#10;&#10;Le contenu généré par l’IA peut être incorrect.">
            <a:extLst>
              <a:ext uri="{FF2B5EF4-FFF2-40B4-BE49-F238E27FC236}">
                <a16:creationId xmlns:a16="http://schemas.microsoft.com/office/drawing/2014/main" id="{AC219951-EC6F-A8C7-2FAA-7D2315572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6794389"/>
            <a:ext cx="287972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Une image contenant cercle, Graphique, art, conception&#10;&#10;Le contenu généré par l’IA peut être incorrect.">
            <a:extLst>
              <a:ext uri="{FF2B5EF4-FFF2-40B4-BE49-F238E27FC236}">
                <a16:creationId xmlns:a16="http://schemas.microsoft.com/office/drawing/2014/main" id="{84B85CD6-F3DA-0D7A-D269-FFBD259DB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9" y="1409587"/>
            <a:ext cx="287972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Une image contenant capture d’écran, Graphique, ligne, Caractère coloré&#10;&#10;Le contenu généré par l’IA peut être incorrect.">
            <a:extLst>
              <a:ext uri="{FF2B5EF4-FFF2-40B4-BE49-F238E27FC236}">
                <a16:creationId xmlns:a16="http://schemas.microsoft.com/office/drawing/2014/main" id="{CE5A96D3-C88B-DB85-3E24-D342AF9AB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8" y="6794389"/>
            <a:ext cx="287972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Une image contenant cercle, capture d’écran, Graphique, art&#10;&#10;Le contenu généré par l’IA peut être incorrect.">
            <a:extLst>
              <a:ext uri="{FF2B5EF4-FFF2-40B4-BE49-F238E27FC236}">
                <a16:creationId xmlns:a16="http://schemas.microsoft.com/office/drawing/2014/main" id="{A7E05BD0-B9F6-0576-54BA-8ECCCCA0ED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49" y="1409587"/>
            <a:ext cx="2879725" cy="2879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2796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A3D6416-6EEC-BEE7-33BF-471CEF51EC25}"/>
              </a:ext>
            </a:extLst>
          </p:cNvPr>
          <p:cNvSpPr txBox="1"/>
          <p:nvPr/>
        </p:nvSpPr>
        <p:spPr>
          <a:xfrm>
            <a:off x="457200" y="316523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41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DDAD16D-781E-B981-BE5C-80410AC34A28}"/>
              </a:ext>
            </a:extLst>
          </p:cNvPr>
          <p:cNvSpPr txBox="1"/>
          <p:nvPr/>
        </p:nvSpPr>
        <p:spPr>
          <a:xfrm>
            <a:off x="4044951" y="316522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42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16196E7-BDE9-8584-3219-2BF5DE71DA19}"/>
              </a:ext>
            </a:extLst>
          </p:cNvPr>
          <p:cNvSpPr txBox="1"/>
          <p:nvPr/>
        </p:nvSpPr>
        <p:spPr>
          <a:xfrm>
            <a:off x="457200" y="5717198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43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C708D47-BCC6-6A1C-9156-8B544641E8D1}"/>
              </a:ext>
            </a:extLst>
          </p:cNvPr>
          <p:cNvSpPr txBox="1"/>
          <p:nvPr/>
        </p:nvSpPr>
        <p:spPr>
          <a:xfrm>
            <a:off x="4044951" y="5717197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44</a:t>
            </a:r>
          </a:p>
        </p:txBody>
      </p:sp>
      <p:pic>
        <p:nvPicPr>
          <p:cNvPr id="6" name="Image 5" descr="Une image contenant créativité, fleur&#10;&#10;Le contenu généré par l’IA peut être incorrect.">
            <a:extLst>
              <a:ext uri="{FF2B5EF4-FFF2-40B4-BE49-F238E27FC236}">
                <a16:creationId xmlns:a16="http://schemas.microsoft.com/office/drawing/2014/main" id="{2F5535EE-3964-E5CE-2E0A-F7B088596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6765358"/>
            <a:ext cx="287972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Une image contenant Graphique, capture d’écran, graphisme, art&#10;&#10;Le contenu généré par l’IA peut être incorrect.">
            <a:extLst>
              <a:ext uri="{FF2B5EF4-FFF2-40B4-BE49-F238E27FC236}">
                <a16:creationId xmlns:a16="http://schemas.microsoft.com/office/drawing/2014/main" id="{D18A140C-B291-7042-328F-1E869DAB7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04" y="1322501"/>
            <a:ext cx="287972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Une image contenant Police, Graphique,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5B5EEAFD-91B2-88C3-6A80-05B37DED04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1278959"/>
            <a:ext cx="287972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Une image contenant Graphique, graphisme, lign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31CB62EB-C007-03AD-AE4C-BA53320A0C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8" y="6925016"/>
            <a:ext cx="2879725" cy="2879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3748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94BACD3-6B36-99E0-3B51-882D50729915}"/>
              </a:ext>
            </a:extLst>
          </p:cNvPr>
          <p:cNvSpPr txBox="1"/>
          <p:nvPr/>
        </p:nvSpPr>
        <p:spPr>
          <a:xfrm>
            <a:off x="457200" y="316523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45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8777F21-5314-A771-BB6F-2F546AF62EC2}"/>
              </a:ext>
            </a:extLst>
          </p:cNvPr>
          <p:cNvSpPr txBox="1"/>
          <p:nvPr/>
        </p:nvSpPr>
        <p:spPr>
          <a:xfrm>
            <a:off x="4044951" y="316522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46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9549BD5-A4B0-48B0-C749-851053422774}"/>
              </a:ext>
            </a:extLst>
          </p:cNvPr>
          <p:cNvSpPr txBox="1"/>
          <p:nvPr/>
        </p:nvSpPr>
        <p:spPr>
          <a:xfrm>
            <a:off x="457200" y="5717198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47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464FBCD-570A-B1D2-D486-BFC5EA0CFB5D}"/>
              </a:ext>
            </a:extLst>
          </p:cNvPr>
          <p:cNvSpPr txBox="1"/>
          <p:nvPr/>
        </p:nvSpPr>
        <p:spPr>
          <a:xfrm>
            <a:off x="4044951" y="5717197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48</a:t>
            </a:r>
          </a:p>
        </p:txBody>
      </p:sp>
      <p:pic>
        <p:nvPicPr>
          <p:cNvPr id="6" name="Image 5" descr="Une image contenant cercle, art, conception&#10;&#10;Le contenu généré par l’IA peut être incorrect.">
            <a:extLst>
              <a:ext uri="{FF2B5EF4-FFF2-40B4-BE49-F238E27FC236}">
                <a16:creationId xmlns:a16="http://schemas.microsoft.com/office/drawing/2014/main" id="{AE24754F-53EC-9B32-EB9F-BF4558FED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9" y="1366044"/>
            <a:ext cx="287972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Une image contenant art, Graphique, Lilas, violet&#10;&#10;Le contenu généré par l’IA peut être incorrect.">
            <a:extLst>
              <a:ext uri="{FF2B5EF4-FFF2-40B4-BE49-F238E27FC236}">
                <a16:creationId xmlns:a16="http://schemas.microsoft.com/office/drawing/2014/main" id="{660E3853-9F2F-997D-6F5E-B25D7DD15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49" y="6794387"/>
            <a:ext cx="287972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Une image contenant cercle, Graphique, dessin, conception&#10;&#10;Le contenu généré par l’IA peut être incorrect.">
            <a:extLst>
              <a:ext uri="{FF2B5EF4-FFF2-40B4-BE49-F238E27FC236}">
                <a16:creationId xmlns:a16="http://schemas.microsoft.com/office/drawing/2014/main" id="{1D929D19-87DB-A6EC-5B67-4E9D1A4E68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1337016"/>
            <a:ext cx="287972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Une image contenant Graphique, capture d’écran, cercle, graphisme&#10;&#10;Le contenu généré par l’IA peut être incorrect.">
            <a:extLst>
              <a:ext uri="{FF2B5EF4-FFF2-40B4-BE49-F238E27FC236}">
                <a16:creationId xmlns:a16="http://schemas.microsoft.com/office/drawing/2014/main" id="{1702966C-5786-FA0E-633F-C9608874AD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9" y="6794387"/>
            <a:ext cx="2879725" cy="2879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6472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AA390-39B1-E4F9-8013-094C93849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0B7C83A-A3E0-D682-0F86-086FA6D98180}"/>
              </a:ext>
            </a:extLst>
          </p:cNvPr>
          <p:cNvSpPr txBox="1"/>
          <p:nvPr/>
        </p:nvSpPr>
        <p:spPr>
          <a:xfrm>
            <a:off x="457200" y="316523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49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38609DF-0FF7-3404-A2BD-64BA30A4D1C7}"/>
              </a:ext>
            </a:extLst>
          </p:cNvPr>
          <p:cNvSpPr txBox="1"/>
          <p:nvPr/>
        </p:nvSpPr>
        <p:spPr>
          <a:xfrm>
            <a:off x="4044951" y="316522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50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CE1BDE5-52FA-9A92-4497-C5EC5742633C}"/>
              </a:ext>
            </a:extLst>
          </p:cNvPr>
          <p:cNvSpPr txBox="1"/>
          <p:nvPr/>
        </p:nvSpPr>
        <p:spPr>
          <a:xfrm>
            <a:off x="457200" y="5717198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51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7303760-3D89-990F-815C-3B5E50CE32D8}"/>
              </a:ext>
            </a:extLst>
          </p:cNvPr>
          <p:cNvSpPr txBox="1"/>
          <p:nvPr/>
        </p:nvSpPr>
        <p:spPr>
          <a:xfrm>
            <a:off x="4044951" y="5717197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52</a:t>
            </a:r>
          </a:p>
        </p:txBody>
      </p:sp>
      <p:pic>
        <p:nvPicPr>
          <p:cNvPr id="9" name="Image 8" descr="Une image contenant art, Graphique, graphisme, violette&#10;&#10;Le contenu généré par l’IA peut être incorrect.">
            <a:extLst>
              <a:ext uri="{FF2B5EF4-FFF2-40B4-BE49-F238E27FC236}">
                <a16:creationId xmlns:a16="http://schemas.microsoft.com/office/drawing/2014/main" id="{C07AF555-EE9A-17C1-9C64-5C816F8B1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9" y="1322501"/>
            <a:ext cx="2879725" cy="2879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9450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69A23-B76F-B390-47BD-00BD1A310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D303EE5-DA09-E897-03B1-FB376C813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565010" y="1567128"/>
            <a:ext cx="10689370" cy="7560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A799B36-C02E-D431-38F7-9892A3713A22}"/>
              </a:ext>
            </a:extLst>
          </p:cNvPr>
          <p:cNvSpPr txBox="1"/>
          <p:nvPr/>
        </p:nvSpPr>
        <p:spPr>
          <a:xfrm>
            <a:off x="138967" y="316523"/>
            <a:ext cx="7281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OUKETI</a:t>
            </a:r>
          </a:p>
        </p:txBody>
      </p:sp>
    </p:spTree>
    <p:extLst>
      <p:ext uri="{BB962C8B-B14F-4D97-AF65-F5344CB8AC3E}">
        <p14:creationId xmlns:p14="http://schemas.microsoft.com/office/powerpoint/2010/main" val="1794527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025B8EE-127C-E8E6-6EF7-042FC8D2B801}"/>
              </a:ext>
            </a:extLst>
          </p:cNvPr>
          <p:cNvSpPr txBox="1"/>
          <p:nvPr/>
        </p:nvSpPr>
        <p:spPr>
          <a:xfrm>
            <a:off x="457200" y="316523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FD9AEE8-31D8-4F9D-6026-6DFDD753C3FC}"/>
              </a:ext>
            </a:extLst>
          </p:cNvPr>
          <p:cNvSpPr txBox="1"/>
          <p:nvPr/>
        </p:nvSpPr>
        <p:spPr>
          <a:xfrm>
            <a:off x="4044951" y="316522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2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3A66BE9-4C47-A492-9FB2-68A8DB6EEF37}"/>
              </a:ext>
            </a:extLst>
          </p:cNvPr>
          <p:cNvSpPr txBox="1"/>
          <p:nvPr/>
        </p:nvSpPr>
        <p:spPr>
          <a:xfrm>
            <a:off x="457200" y="5717198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3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C22BD63-6273-E263-7DE9-C3D7557AE13E}"/>
              </a:ext>
            </a:extLst>
          </p:cNvPr>
          <p:cNvSpPr txBox="1"/>
          <p:nvPr/>
        </p:nvSpPr>
        <p:spPr>
          <a:xfrm>
            <a:off x="4044951" y="5717197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4</a:t>
            </a:r>
          </a:p>
        </p:txBody>
      </p:sp>
      <p:pic>
        <p:nvPicPr>
          <p:cNvPr id="8" name="Image 7" descr="Une image contenant Graphique, Police, graphisme, art&#10;&#10;Le contenu généré par l’IA peut être incorrect.">
            <a:extLst>
              <a:ext uri="{FF2B5EF4-FFF2-40B4-BE49-F238E27FC236}">
                <a16:creationId xmlns:a16="http://schemas.microsoft.com/office/drawing/2014/main" id="{3C945983-95AB-B2D8-EE5F-029E9AB5E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9" y="1467644"/>
            <a:ext cx="287972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Une image contenant Graphique, graphisme, conception, art&#10;&#10;Le contenu généré par l’IA peut être incorrect.">
            <a:extLst>
              <a:ext uri="{FF2B5EF4-FFF2-40B4-BE49-F238E27FC236}">
                <a16:creationId xmlns:a16="http://schemas.microsoft.com/office/drawing/2014/main" id="{EF9CB32D-2C8E-5D97-E8A4-D57FDFDC4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1467644"/>
            <a:ext cx="287972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Une image contenant Graphique, symbole, graphisme, conception&#10;&#10;Le contenu généré par l’IA peut être incorrect.">
            <a:extLst>
              <a:ext uri="{FF2B5EF4-FFF2-40B4-BE49-F238E27FC236}">
                <a16:creationId xmlns:a16="http://schemas.microsoft.com/office/drawing/2014/main" id="{C3B79AE4-D617-6248-D6E6-354CBF341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3" y="6925015"/>
            <a:ext cx="287972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Une image contenant cercle, art&#10;&#10;Le contenu généré par l’IA peut être incorrect.">
            <a:extLst>
              <a:ext uri="{FF2B5EF4-FFF2-40B4-BE49-F238E27FC236}">
                <a16:creationId xmlns:a16="http://schemas.microsoft.com/office/drawing/2014/main" id="{FE9CF14D-3A42-D23C-F173-EB6C6EFDF0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8" y="6925014"/>
            <a:ext cx="2879725" cy="2879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3575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26E5151-DC5E-3006-D1DF-C8FC64F35BBF}"/>
              </a:ext>
            </a:extLst>
          </p:cNvPr>
          <p:cNvSpPr txBox="1"/>
          <p:nvPr/>
        </p:nvSpPr>
        <p:spPr>
          <a:xfrm>
            <a:off x="457200" y="316523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5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240AB88-08AF-1F8A-A301-EA13312A5664}"/>
              </a:ext>
            </a:extLst>
          </p:cNvPr>
          <p:cNvSpPr txBox="1"/>
          <p:nvPr/>
        </p:nvSpPr>
        <p:spPr>
          <a:xfrm>
            <a:off x="4044951" y="316522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6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BF0F6C2-57E7-9C15-EF6B-1C73F0D87CF7}"/>
              </a:ext>
            </a:extLst>
          </p:cNvPr>
          <p:cNvSpPr txBox="1"/>
          <p:nvPr/>
        </p:nvSpPr>
        <p:spPr>
          <a:xfrm>
            <a:off x="457200" y="5717198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7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5C4B3A-BB82-7F07-D00D-1B8DAE3E6431}"/>
              </a:ext>
            </a:extLst>
          </p:cNvPr>
          <p:cNvSpPr txBox="1"/>
          <p:nvPr/>
        </p:nvSpPr>
        <p:spPr>
          <a:xfrm>
            <a:off x="4044951" y="5717197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8</a:t>
            </a:r>
          </a:p>
        </p:txBody>
      </p:sp>
      <p:pic>
        <p:nvPicPr>
          <p:cNvPr id="6" name="Image 5" descr="Une image contenant capture d’écran, Graphique, conception, art&#10;&#10;Le contenu généré par l’IA peut être incorrect.">
            <a:extLst>
              <a:ext uri="{FF2B5EF4-FFF2-40B4-BE49-F238E27FC236}">
                <a16:creationId xmlns:a16="http://schemas.microsoft.com/office/drawing/2014/main" id="{4748EA7D-0B38-18B4-1126-068A9D574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9" y="1366044"/>
            <a:ext cx="287972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Une image contenant Graphique, symbole, art, conception&#10;&#10;Le contenu généré par l’IA peut être incorrect.">
            <a:extLst>
              <a:ext uri="{FF2B5EF4-FFF2-40B4-BE49-F238E27FC236}">
                <a16:creationId xmlns:a16="http://schemas.microsoft.com/office/drawing/2014/main" id="{28678280-1ADA-FC4B-117C-E68F8D745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2" y="1370693"/>
            <a:ext cx="287972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Une image contenant art, triangle, étoile, créativité&#10;&#10;Le contenu généré par l’IA peut être incorrect.">
            <a:extLst>
              <a:ext uri="{FF2B5EF4-FFF2-40B4-BE49-F238E27FC236}">
                <a16:creationId xmlns:a16="http://schemas.microsoft.com/office/drawing/2014/main" id="{919F2A27-FFA3-BA9D-6533-FC8F0A680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9" y="6750842"/>
            <a:ext cx="287972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Une image contenant symbole, Graphique, ligne, Police&#10;&#10;Le contenu généré par l’IA peut être incorrect.">
            <a:extLst>
              <a:ext uri="{FF2B5EF4-FFF2-40B4-BE49-F238E27FC236}">
                <a16:creationId xmlns:a16="http://schemas.microsoft.com/office/drawing/2014/main" id="{F21EFE10-7747-9B2F-2FEA-CBC41C4FD8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460" y="6750841"/>
            <a:ext cx="2879725" cy="2879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0184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1837F-58E4-2D48-8076-EFA8750D5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Graphique, art, graphisme, symbole&#10;&#10;Le contenu généré par l’IA peut être incorrect.">
            <a:extLst>
              <a:ext uri="{FF2B5EF4-FFF2-40B4-BE49-F238E27FC236}">
                <a16:creationId xmlns:a16="http://schemas.microsoft.com/office/drawing/2014/main" id="{49C01CD3-042F-D577-B94C-FBDB964C6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747" y="6779870"/>
            <a:ext cx="2879725" cy="2879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5A8D43C-179A-A918-E6EE-13E472F756C2}"/>
              </a:ext>
            </a:extLst>
          </p:cNvPr>
          <p:cNvSpPr txBox="1"/>
          <p:nvPr/>
        </p:nvSpPr>
        <p:spPr>
          <a:xfrm>
            <a:off x="457200" y="316523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9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A606E12-D93C-0EB6-226A-FC48FF69C4AA}"/>
              </a:ext>
            </a:extLst>
          </p:cNvPr>
          <p:cNvSpPr txBox="1"/>
          <p:nvPr/>
        </p:nvSpPr>
        <p:spPr>
          <a:xfrm>
            <a:off x="4044951" y="316522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10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8C7B5CD-10E9-5164-FFAD-483CB5EC2A5D}"/>
              </a:ext>
            </a:extLst>
          </p:cNvPr>
          <p:cNvSpPr txBox="1"/>
          <p:nvPr/>
        </p:nvSpPr>
        <p:spPr>
          <a:xfrm>
            <a:off x="457200" y="5717198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11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9DE2A77-B24B-CDD9-30B2-E65C65D61E35}"/>
              </a:ext>
            </a:extLst>
          </p:cNvPr>
          <p:cNvSpPr txBox="1"/>
          <p:nvPr/>
        </p:nvSpPr>
        <p:spPr>
          <a:xfrm>
            <a:off x="4044951" y="5717197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12</a:t>
            </a:r>
          </a:p>
        </p:txBody>
      </p:sp>
      <p:pic>
        <p:nvPicPr>
          <p:cNvPr id="7" name="Image 6" descr="Une image contenant Graphique, capture d’écran, cercle, art&#10;&#10;Le contenu généré par l’IA peut être incorrect.">
            <a:extLst>
              <a:ext uri="{FF2B5EF4-FFF2-40B4-BE49-F238E27FC236}">
                <a16:creationId xmlns:a16="http://schemas.microsoft.com/office/drawing/2014/main" id="{EE8E0D35-180C-072A-D2DB-794807187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747" y="1380558"/>
            <a:ext cx="287972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Une image contenant Graphique, symbole, graphisme, conception&#10;&#10;Le contenu généré par l’IA peut être incorrect.">
            <a:extLst>
              <a:ext uri="{FF2B5EF4-FFF2-40B4-BE49-F238E27FC236}">
                <a16:creationId xmlns:a16="http://schemas.microsoft.com/office/drawing/2014/main" id="{12E35821-4B08-83B5-9AFC-306984FC2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03" y="1380558"/>
            <a:ext cx="287972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Une image contenant Graphique, graphisme, violet, violette&#10;&#10;Le contenu généré par l’IA peut être incorrect.">
            <a:extLst>
              <a:ext uri="{FF2B5EF4-FFF2-40B4-BE49-F238E27FC236}">
                <a16:creationId xmlns:a16="http://schemas.microsoft.com/office/drawing/2014/main" id="{C7D85BC2-1F32-DD97-5CC6-7898930B32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68" y="6779870"/>
            <a:ext cx="2879725" cy="2879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7181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capture d’écran, Graphique, conception, art&#10;&#10;Le contenu généré par l’IA peut être incorrect.">
            <a:extLst>
              <a:ext uri="{FF2B5EF4-FFF2-40B4-BE49-F238E27FC236}">
                <a16:creationId xmlns:a16="http://schemas.microsoft.com/office/drawing/2014/main" id="{6A0A1DA5-34B3-4BBA-C308-38B42725E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18" y="1380558"/>
            <a:ext cx="2879725" cy="28797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25D98C2-AC72-C370-864C-3C4EC9C5AC61}"/>
              </a:ext>
            </a:extLst>
          </p:cNvPr>
          <p:cNvSpPr txBox="1"/>
          <p:nvPr/>
        </p:nvSpPr>
        <p:spPr>
          <a:xfrm>
            <a:off x="457200" y="316523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13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1182726-1643-AFE3-BFDB-43FD5B0F38CA}"/>
              </a:ext>
            </a:extLst>
          </p:cNvPr>
          <p:cNvSpPr txBox="1"/>
          <p:nvPr/>
        </p:nvSpPr>
        <p:spPr>
          <a:xfrm>
            <a:off x="4044951" y="316522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14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134C565-4D13-E53C-9918-E2FF0E35CF0F}"/>
              </a:ext>
            </a:extLst>
          </p:cNvPr>
          <p:cNvSpPr txBox="1"/>
          <p:nvPr/>
        </p:nvSpPr>
        <p:spPr>
          <a:xfrm>
            <a:off x="457200" y="5717198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15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783C96C-E979-8BC3-17CD-201DD3B529EC}"/>
              </a:ext>
            </a:extLst>
          </p:cNvPr>
          <p:cNvSpPr txBox="1"/>
          <p:nvPr/>
        </p:nvSpPr>
        <p:spPr>
          <a:xfrm>
            <a:off x="4044951" y="5717197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16</a:t>
            </a:r>
          </a:p>
        </p:txBody>
      </p:sp>
      <p:pic>
        <p:nvPicPr>
          <p:cNvPr id="8" name="Image 7" descr="Une image contenant Graphique, clipart, conception, art&#10;&#10;Le contenu généré par l’IA peut être incorrect.">
            <a:extLst>
              <a:ext uri="{FF2B5EF4-FFF2-40B4-BE49-F238E27FC236}">
                <a16:creationId xmlns:a16="http://schemas.microsoft.com/office/drawing/2014/main" id="{41DCBFAA-ECDB-3DF9-4429-6C27D4FEA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1380558"/>
            <a:ext cx="287972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Une image contenant cercle, art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49905933-D74C-823A-7506-BBCC70D95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9" y="6794387"/>
            <a:ext cx="287972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Une image contenant Graphique, dessin, art&#10;&#10;Le contenu généré par l’IA peut être incorrect.">
            <a:extLst>
              <a:ext uri="{FF2B5EF4-FFF2-40B4-BE49-F238E27FC236}">
                <a16:creationId xmlns:a16="http://schemas.microsoft.com/office/drawing/2014/main" id="{4C01701D-B825-A3C6-DADA-0387F0BB92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6794387"/>
            <a:ext cx="2879725" cy="2879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6800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EA9B824-CBED-49A9-538E-E438AC06E029}"/>
              </a:ext>
            </a:extLst>
          </p:cNvPr>
          <p:cNvSpPr txBox="1"/>
          <p:nvPr/>
        </p:nvSpPr>
        <p:spPr>
          <a:xfrm>
            <a:off x="457200" y="316523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17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5813F34-3F4F-5DDC-0822-D7BC763878C0}"/>
              </a:ext>
            </a:extLst>
          </p:cNvPr>
          <p:cNvSpPr txBox="1"/>
          <p:nvPr/>
        </p:nvSpPr>
        <p:spPr>
          <a:xfrm>
            <a:off x="4044951" y="316522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18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21C2C9C-572F-FE55-784B-E7A9F136C943}"/>
              </a:ext>
            </a:extLst>
          </p:cNvPr>
          <p:cNvSpPr txBox="1"/>
          <p:nvPr/>
        </p:nvSpPr>
        <p:spPr>
          <a:xfrm>
            <a:off x="457200" y="5717198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19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516B345-6A7B-D59C-31D8-76BEA654A82A}"/>
              </a:ext>
            </a:extLst>
          </p:cNvPr>
          <p:cNvSpPr txBox="1"/>
          <p:nvPr/>
        </p:nvSpPr>
        <p:spPr>
          <a:xfrm>
            <a:off x="4044951" y="5717197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20</a:t>
            </a:r>
          </a:p>
        </p:txBody>
      </p:sp>
      <p:pic>
        <p:nvPicPr>
          <p:cNvPr id="7" name="Image 6" descr="Une image contenant Roue de vélo, Cadre de vélo, roue, transport&#10;&#10;Le contenu généré par l’IA peut être incorrect.">
            <a:extLst>
              <a:ext uri="{FF2B5EF4-FFF2-40B4-BE49-F238E27FC236}">
                <a16:creationId xmlns:a16="http://schemas.microsoft.com/office/drawing/2014/main" id="{E181C8B0-8BEE-8F52-59CE-1795AB45D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6779870"/>
            <a:ext cx="287972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Une image contenant violet, Lilas, violet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EF25471E-51FF-48D7-C738-7DA5DE08C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49" y="1322500"/>
            <a:ext cx="287972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Une image contenant Graphique, graphisme, conception, art&#10;&#10;Le contenu généré par l’IA peut être incorrect.">
            <a:extLst>
              <a:ext uri="{FF2B5EF4-FFF2-40B4-BE49-F238E27FC236}">
                <a16:creationId xmlns:a16="http://schemas.microsoft.com/office/drawing/2014/main" id="{84B4AFA5-38F2-3619-A7EC-8B9A75A4CB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04" y="6779870"/>
            <a:ext cx="287972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Une image contenant Graphique, art, graphisme, cercle&#10;&#10;Le contenu généré par l’IA peut être incorrect.">
            <a:extLst>
              <a:ext uri="{FF2B5EF4-FFF2-40B4-BE49-F238E27FC236}">
                <a16:creationId xmlns:a16="http://schemas.microsoft.com/office/drawing/2014/main" id="{98659735-89B2-6480-74CF-E051CE7A31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04" y="1322500"/>
            <a:ext cx="2879725" cy="2879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0107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77667-6063-7278-55A6-48A1730FD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79A646C-75BB-8FB8-AFBA-A9E2C6BFBD64}"/>
              </a:ext>
            </a:extLst>
          </p:cNvPr>
          <p:cNvSpPr txBox="1"/>
          <p:nvPr/>
        </p:nvSpPr>
        <p:spPr>
          <a:xfrm>
            <a:off x="457200" y="316523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21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5FEA95D-2BA7-F1CE-E810-A8B92A7F84F9}"/>
              </a:ext>
            </a:extLst>
          </p:cNvPr>
          <p:cNvSpPr txBox="1"/>
          <p:nvPr/>
        </p:nvSpPr>
        <p:spPr>
          <a:xfrm>
            <a:off x="4044951" y="316522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22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B6070F2-2BBC-8DA1-9E6D-3C355A983E63}"/>
              </a:ext>
            </a:extLst>
          </p:cNvPr>
          <p:cNvSpPr txBox="1"/>
          <p:nvPr/>
        </p:nvSpPr>
        <p:spPr>
          <a:xfrm>
            <a:off x="457200" y="5717198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23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7A9D377-2E25-1671-CDEE-D0CF2B549750}"/>
              </a:ext>
            </a:extLst>
          </p:cNvPr>
          <p:cNvSpPr txBox="1"/>
          <p:nvPr/>
        </p:nvSpPr>
        <p:spPr>
          <a:xfrm>
            <a:off x="4044951" y="5717197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24</a:t>
            </a:r>
          </a:p>
        </p:txBody>
      </p:sp>
      <p:pic>
        <p:nvPicPr>
          <p:cNvPr id="6" name="Image 5" descr="Une image contenant Roue de vélo, vélo, conception&#10;&#10;Le contenu généré par l’IA peut être incorrect.">
            <a:extLst>
              <a:ext uri="{FF2B5EF4-FFF2-40B4-BE49-F238E27FC236}">
                <a16:creationId xmlns:a16="http://schemas.microsoft.com/office/drawing/2014/main" id="{9C151F98-B16A-C212-345D-531899AE2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9" y="6823416"/>
            <a:ext cx="287972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Une image contenant violet, Graphique, Lilas, Caractère coloré&#10;&#10;Le contenu généré par l’IA peut être incorrect.">
            <a:extLst>
              <a:ext uri="{FF2B5EF4-FFF2-40B4-BE49-F238E27FC236}">
                <a16:creationId xmlns:a16="http://schemas.microsoft.com/office/drawing/2014/main" id="{1760BB12-5213-BBC5-D71C-B1046840D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6823415"/>
            <a:ext cx="287972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Une image contenant Graphique, art, ligne, conception&#10;&#10;Le contenu généré par l’IA peut être incorrect.">
            <a:extLst>
              <a:ext uri="{FF2B5EF4-FFF2-40B4-BE49-F238E27FC236}">
                <a16:creationId xmlns:a16="http://schemas.microsoft.com/office/drawing/2014/main" id="{11F64B94-2DB8-9B93-5DF9-EE4C834BD3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9" y="1337015"/>
            <a:ext cx="287972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Une image contenant Graphique, dessin, art&#10;&#10;Le contenu généré par l’IA peut être incorrect.">
            <a:extLst>
              <a:ext uri="{FF2B5EF4-FFF2-40B4-BE49-F238E27FC236}">
                <a16:creationId xmlns:a16="http://schemas.microsoft.com/office/drawing/2014/main" id="{DB09A856-D848-138B-3B55-4D8AA7655B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49" y="1337014"/>
            <a:ext cx="2879725" cy="2879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2780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32344-EEA7-CA0C-EBD4-E416BF717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64B5466-602D-894F-6B7D-EF0A3C03BD6A}"/>
              </a:ext>
            </a:extLst>
          </p:cNvPr>
          <p:cNvSpPr txBox="1"/>
          <p:nvPr/>
        </p:nvSpPr>
        <p:spPr>
          <a:xfrm>
            <a:off x="457200" y="316523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25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FFDBE46-8A5D-2CAA-0658-60B2E2DF9194}"/>
              </a:ext>
            </a:extLst>
          </p:cNvPr>
          <p:cNvSpPr txBox="1"/>
          <p:nvPr/>
        </p:nvSpPr>
        <p:spPr>
          <a:xfrm>
            <a:off x="4044951" y="316522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26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C0596CD-9488-C6C8-FB4C-F30815716BEF}"/>
              </a:ext>
            </a:extLst>
          </p:cNvPr>
          <p:cNvSpPr txBox="1"/>
          <p:nvPr/>
        </p:nvSpPr>
        <p:spPr>
          <a:xfrm>
            <a:off x="457200" y="5717198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27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EA15B9A-45B6-DDDB-FA51-B17E15501046}"/>
              </a:ext>
            </a:extLst>
          </p:cNvPr>
          <p:cNvSpPr txBox="1"/>
          <p:nvPr/>
        </p:nvSpPr>
        <p:spPr>
          <a:xfrm>
            <a:off x="4044951" y="5717197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OUKETI 28</a:t>
            </a:r>
          </a:p>
        </p:txBody>
      </p:sp>
      <p:pic>
        <p:nvPicPr>
          <p:cNvPr id="7" name="Image 6" descr="Une image contenant Graphique, graphisme, Police, conception&#10;&#10;Le contenu généré par l’IA peut être incorrect.">
            <a:extLst>
              <a:ext uri="{FF2B5EF4-FFF2-40B4-BE49-F238E27FC236}">
                <a16:creationId xmlns:a16="http://schemas.microsoft.com/office/drawing/2014/main" id="{3BD24B4E-6E14-30B2-0F45-94B6A37C7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49" y="6808901"/>
            <a:ext cx="287972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Une image contenant cercle, art, Graphique, motif&#10;&#10;Le contenu généré par l’IA peut être incorrect.">
            <a:extLst>
              <a:ext uri="{FF2B5EF4-FFF2-40B4-BE49-F238E27FC236}">
                <a16:creationId xmlns:a16="http://schemas.microsoft.com/office/drawing/2014/main" id="{66B21B8B-17B8-E3CB-B827-73960CEC9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9" y="1278958"/>
            <a:ext cx="287972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Une image contenant cercle, motif, art, Graphique&#10;&#10;Le contenu généré par l’IA peut être incorrect.">
            <a:extLst>
              <a:ext uri="{FF2B5EF4-FFF2-40B4-BE49-F238E27FC236}">
                <a16:creationId xmlns:a16="http://schemas.microsoft.com/office/drawing/2014/main" id="{25F580CE-40A1-BD50-9357-4C91F26EF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9" y="6808900"/>
            <a:ext cx="287972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Une image contenant capture d’écran, cercl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D70FE107-A4B2-3088-AC88-18379BE0A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49" y="1278957"/>
            <a:ext cx="2879725" cy="2879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53946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3168</TotalTime>
  <Words>106</Words>
  <Application>Microsoft Office PowerPoint</Application>
  <PresentationFormat>Personnalisé</PresentationFormat>
  <Paragraphs>54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Aptos</vt:lpstr>
      <vt:lpstr>Aptos Light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LABLANCHE Patrick</dc:creator>
  <cp:lastModifiedBy>LABLANCHE Patrick</cp:lastModifiedBy>
  <cp:revision>211</cp:revision>
  <dcterms:created xsi:type="dcterms:W3CDTF">2025-04-03T12:57:19Z</dcterms:created>
  <dcterms:modified xsi:type="dcterms:W3CDTF">2025-08-05T14:20:09Z</dcterms:modified>
</cp:coreProperties>
</file>