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6699FF"/>
    <a:srgbClr val="F3C94E"/>
    <a:srgbClr val="EF513B"/>
    <a:srgbClr val="3387B0"/>
    <a:srgbClr val="3DB87E"/>
    <a:srgbClr val="009900"/>
    <a:srgbClr val="A02B93"/>
    <a:srgbClr val="156082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87607" autoAdjust="0"/>
  </p:normalViewPr>
  <p:slideViewPr>
    <p:cSldViewPr snapToGrid="0">
      <p:cViewPr varScale="1">
        <p:scale>
          <a:sx n="55" d="100"/>
          <a:sy n="55" d="100"/>
        </p:scale>
        <p:origin x="3672" y="28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B32E-834D-4BE0-890C-70020A92C9E0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40D9-8AA8-4E70-89F1-0AE79E7DF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2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209FC28-EF2E-3C20-1ADE-888C968901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68051A37-5CF0-ACFA-D95D-EF4D287733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7635E26-5246-FB29-BB07-3141F8EA3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9B6CDF00-1BE2-042E-2E82-4A953B5E36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302501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2C282AE8-DB71-A545-C1F4-987CF094D7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355F5C8-95B1-7B79-873E-7A58BF461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E7CC81A5-DE64-E6F4-692A-18918EAAD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71310FDB-5B55-4DBD-0168-9687A4410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6B335149-66D9-4486-4021-0D8649C876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AutoShape 4">
            <a:extLst>
              <a:ext uri="{FF2B5EF4-FFF2-40B4-BE49-F238E27FC236}">
                <a16:creationId xmlns:a16="http://schemas.microsoft.com/office/drawing/2014/main" id="{78D8983C-2AC2-0381-BAFA-82873757F4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5717226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24DFA3C-0E54-CBF0-83AE-FFD311E08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AutoShape 4">
            <a:extLst>
              <a:ext uri="{FF2B5EF4-FFF2-40B4-BE49-F238E27FC236}">
                <a16:creationId xmlns:a16="http://schemas.microsoft.com/office/drawing/2014/main" id="{F6D2D43C-9DB4-BD00-F7A3-C28A4E9D13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5709312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CB6773FE-A0B2-FF80-5966-D3A1063DAB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FEB929E2-171D-E4CD-C76E-1524505A2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40C70E5B-BBF0-B314-F12E-E3B6FC2A6D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D2DE47E-0B87-9C88-243A-997429848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3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2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9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2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7989F08D-5973-164A-9513-3FB8FF97B414}"/>
              </a:ext>
            </a:extLst>
          </p:cNvPr>
          <p:cNvGrpSpPr/>
          <p:nvPr userDrawn="1"/>
        </p:nvGrpSpPr>
        <p:grpSpPr>
          <a:xfrm>
            <a:off x="251612" y="235305"/>
            <a:ext cx="3436276" cy="4492047"/>
            <a:chOff x="362480" y="425192"/>
            <a:chExt cx="4860000" cy="3176114"/>
          </a:xfrm>
        </p:grpSpPr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4E1B60FC-9A1E-6CF3-D7D9-5F199DB5E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866EE059-8B85-8CEF-B08E-C22C07ACC2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C5DDCEC-6F53-FF0C-2682-D3BF306B1B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921CBA1-2734-C3D1-89DC-F93C1F59EAD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60E394B-0AC6-27DF-D4DA-5DEDA79BB795}"/>
              </a:ext>
            </a:extLst>
          </p:cNvPr>
          <p:cNvGrpSpPr/>
          <p:nvPr userDrawn="1"/>
        </p:nvGrpSpPr>
        <p:grpSpPr>
          <a:xfrm>
            <a:off x="3871787" y="242753"/>
            <a:ext cx="3436276" cy="4492047"/>
            <a:chOff x="362480" y="425192"/>
            <a:chExt cx="4860000" cy="3176114"/>
          </a:xfrm>
        </p:grpSpPr>
        <p:sp>
          <p:nvSpPr>
            <p:cNvPr id="16" name="AutoShape 2">
              <a:extLst>
                <a:ext uri="{FF2B5EF4-FFF2-40B4-BE49-F238E27FC236}">
                  <a16:creationId xmlns:a16="http://schemas.microsoft.com/office/drawing/2014/main" id="{F37B6F5D-8F9C-9467-7ACE-FACE707809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C5D0D89E-0386-63A0-24E7-68B5456877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71F3B4A8-E837-6449-F6B6-DDD98F3819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DF7E2FAD-0204-72C4-D786-73EBD06C17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5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F48AD48-B9C8-CB5C-934D-7F623C2BB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4624288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E16208FF-42E5-4B7F-0034-5D5E2E7FAE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8EAE277D-7EC2-80DE-EE2F-D7A5E0002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346928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586B54-D21B-046A-4194-554E7E4C7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2BD10C3-E975-708D-1B1C-898C224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0015271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04F90931-616D-D407-D03B-5FCB083CD8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949" y="5701398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56B9443-71C7-06BF-2EB3-CB0BE065C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4" y="5737911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8F866A-5E6D-B80E-8297-F1612AD56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5737911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8EAE277D-7EC2-80DE-EE2F-D7A5E0002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346928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586B54-D21B-046A-4194-554E7E4C7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2BD10C3-E975-708D-1B1C-898C224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0015271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04F90931-616D-D407-D03B-5FCB083CD8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1" y="264389"/>
            <a:ext cx="6645600" cy="10163034"/>
          </a:xfrm>
          <a:prstGeom prst="roundRect">
            <a:avLst>
              <a:gd name="adj" fmla="val 5670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0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Graphique, art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4DAC6FF-E660-1EAC-75BB-285717815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" y="1"/>
            <a:ext cx="794574" cy="10691813"/>
          </a:xfrm>
          <a:prstGeom prst="rect">
            <a:avLst/>
          </a:prstGeom>
        </p:spPr>
      </p:pic>
      <p:pic>
        <p:nvPicPr>
          <p:cNvPr id="8" name="Image 7" descr="Une image contenant graphisme, Graphiqu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64138200-ACE1-3544-D57D-1ED6B2F30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12" y="212846"/>
            <a:ext cx="794574" cy="7735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A1FA93-5D5B-FE95-3330-D95B5631F7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6" y="10130564"/>
            <a:ext cx="2837445" cy="5612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DA0CAC-B2A8-B731-5E24-45F2B4A3072D}"/>
              </a:ext>
            </a:extLst>
          </p:cNvPr>
          <p:cNvSpPr txBox="1"/>
          <p:nvPr userDrawn="1"/>
        </p:nvSpPr>
        <p:spPr>
          <a:xfrm>
            <a:off x="3781673" y="10192014"/>
            <a:ext cx="377800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43" dirty="0">
                <a:solidFill>
                  <a:schemeClr val="bg1">
                    <a:lumMod val="50000"/>
                  </a:schemeClr>
                </a:solidFill>
              </a:rPr>
              <a:t>Charte d’organisation des rencontres</a:t>
            </a:r>
          </a:p>
        </p:txBody>
      </p:sp>
    </p:spTree>
    <p:extLst>
      <p:ext uri="{BB962C8B-B14F-4D97-AF65-F5344CB8AC3E}">
        <p14:creationId xmlns:p14="http://schemas.microsoft.com/office/powerpoint/2010/main" val="13638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E8441F-395E-FD93-229C-CA2D2CEF3F4A}"/>
              </a:ext>
            </a:extLst>
          </p:cNvPr>
          <p:cNvSpPr txBox="1"/>
          <p:nvPr userDrawn="1"/>
        </p:nvSpPr>
        <p:spPr>
          <a:xfrm>
            <a:off x="469729" y="10030229"/>
            <a:ext cx="3452450" cy="627548"/>
          </a:xfrm>
          <a:prstGeom prst="roundRect">
            <a:avLst/>
          </a:prstGeom>
          <a:noFill/>
          <a:ln>
            <a:solidFill>
              <a:srgbClr val="DCEA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43" b="1" dirty="0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L’</a:t>
            </a:r>
            <a:r>
              <a:rPr lang="fr-FR" sz="1543" b="1" dirty="0" err="1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Usep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n-ea"/>
                <a:cs typeface="+mn-cs"/>
              </a:rPr>
              <a:t>,</a:t>
            </a:r>
            <a:r>
              <a:rPr lang="fr-FR" sz="1543" b="1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j-ea"/>
                <a:cs typeface="+mj-cs"/>
              </a:rPr>
              <a:t> </a:t>
            </a:r>
            <a:r>
              <a:rPr lang="fr-FR" sz="1543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</a:rPr>
              <a:t>le sport scolaire pour bien grandir ensemble !</a:t>
            </a:r>
          </a:p>
        </p:txBody>
      </p:sp>
      <p:pic>
        <p:nvPicPr>
          <p:cNvPr id="8" name="Image 7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ACA211CF-D4F5-191F-8A45-F43CCBDA3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8" y="346015"/>
            <a:ext cx="902256" cy="13702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6B806C-723F-BBF7-BD22-31D96CF71959}"/>
              </a:ext>
            </a:extLst>
          </p:cNvPr>
          <p:cNvSpPr txBox="1"/>
          <p:nvPr userDrawn="1"/>
        </p:nvSpPr>
        <p:spPr>
          <a:xfrm>
            <a:off x="4359296" y="10081274"/>
            <a:ext cx="3058635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543" i="1" dirty="0">
                <a:solidFill>
                  <a:schemeClr val="bg1">
                    <a:lumMod val="50000"/>
                  </a:schemeClr>
                </a:solidFill>
              </a:rPr>
              <a:t>RSA disciplines 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enchaînées au Cycle 2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27C2618F-8095-B080-3627-5688EC18A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94007" y="5485202"/>
            <a:ext cx="10046376" cy="2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0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91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8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3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4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97" r:id="rId3"/>
    <p:sldLayoutId id="2147483685" r:id="rId4"/>
    <p:sldLayoutId id="2147483686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63" r:id="rId1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432385B-D2DD-AC40-7EB5-7A87CD6AB4D1}"/>
              </a:ext>
            </a:extLst>
          </p:cNvPr>
          <p:cNvSpPr txBox="1"/>
          <p:nvPr/>
        </p:nvSpPr>
        <p:spPr>
          <a:xfrm>
            <a:off x="138967" y="316523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ptos Narrow" panose="020B0004020202020204" pitchFamily="34" charset="0"/>
              </a:rPr>
              <a:t>COOPÉRER</a:t>
            </a:r>
            <a:r>
              <a:rPr lang="fr-FR" sz="4000" dirty="0"/>
              <a:t>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BB52EA-FA47-EB28-8C7C-6D040A784DBF}"/>
              </a:ext>
            </a:extLst>
          </p:cNvPr>
          <p:cNvSpPr txBox="1"/>
          <p:nvPr/>
        </p:nvSpPr>
        <p:spPr>
          <a:xfrm>
            <a:off x="487680" y="5714414"/>
            <a:ext cx="665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ptos Narrow" panose="020B0004020202020204" pitchFamily="34" charset="0"/>
              </a:rPr>
              <a:t>COOPÉRER</a:t>
            </a:r>
            <a:r>
              <a:rPr lang="fr-FR" sz="4000" dirty="0"/>
              <a:t>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58C1EB-ADEF-241E-0D13-03BF0141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86" y="1575105"/>
            <a:ext cx="2476500" cy="23717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DF91332-E515-3CD6-1862-7F9C3A37BD7E}"/>
              </a:ext>
            </a:extLst>
          </p:cNvPr>
          <p:cNvSpPr txBox="1"/>
          <p:nvPr/>
        </p:nvSpPr>
        <p:spPr>
          <a:xfrm>
            <a:off x="5193933" y="3034816"/>
            <a:ext cx="189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Recule en tirant le cerceau.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64297D-25DB-5E43-AD3B-A6DC91F995C6}"/>
              </a:ext>
            </a:extLst>
          </p:cNvPr>
          <p:cNvSpPr txBox="1"/>
          <p:nvPr/>
        </p:nvSpPr>
        <p:spPr>
          <a:xfrm>
            <a:off x="736842" y="1574395"/>
            <a:ext cx="1892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Avance en marchant dans le cerceau.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AA28EE9-482B-FEEC-0C84-8A7EAF83CA8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683176" y="2497725"/>
            <a:ext cx="1464470" cy="26324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7EFBA3D-0788-49D6-F0DD-3AAE6DBE4729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4952390" y="2373923"/>
            <a:ext cx="1187877" cy="66089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34BE66AA-1FAC-5777-18CC-94D0B7EDA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50" y="6660226"/>
            <a:ext cx="1995336" cy="229251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9D1D9E4-C4A7-9625-3F74-250F09A85EBC}"/>
              </a:ext>
            </a:extLst>
          </p:cNvPr>
          <p:cNvSpPr txBox="1"/>
          <p:nvPr/>
        </p:nvSpPr>
        <p:spPr>
          <a:xfrm>
            <a:off x="835050" y="8952739"/>
            <a:ext cx="199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Délacer les balles d’un cerceau </a:t>
            </a:r>
          </a:p>
          <a:p>
            <a:pPr algn="ctr"/>
            <a:r>
              <a:rPr lang="fr-FR" dirty="0">
                <a:latin typeface="Arial Narrow" panose="020B0606020202030204" pitchFamily="34" charset="0"/>
              </a:rPr>
              <a:t>à l’autre.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B872413-40F7-97C3-C279-D6318FC1E926}"/>
              </a:ext>
            </a:extLst>
          </p:cNvPr>
          <p:cNvSpPr/>
          <p:nvPr/>
        </p:nvSpPr>
        <p:spPr>
          <a:xfrm>
            <a:off x="2941442" y="8249011"/>
            <a:ext cx="1080000" cy="1080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B6C5716-02EE-5279-01C0-AB3CFA75E4E2}"/>
              </a:ext>
            </a:extLst>
          </p:cNvPr>
          <p:cNvSpPr/>
          <p:nvPr/>
        </p:nvSpPr>
        <p:spPr>
          <a:xfrm>
            <a:off x="4113933" y="8249011"/>
            <a:ext cx="1080000" cy="1080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634934C-4F9D-EB3F-1B55-05FFE3B83B8A}"/>
              </a:ext>
            </a:extLst>
          </p:cNvPr>
          <p:cNvSpPr/>
          <p:nvPr/>
        </p:nvSpPr>
        <p:spPr>
          <a:xfrm>
            <a:off x="5286424" y="8250027"/>
            <a:ext cx="1080000" cy="1080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Balles de tennis 65 / 77 mm pour Débutants et Entraînement | Pearl.fr">
            <a:extLst>
              <a:ext uri="{FF2B5EF4-FFF2-40B4-BE49-F238E27FC236}">
                <a16:creationId xmlns:a16="http://schemas.microsoft.com/office/drawing/2014/main" id="{A2632CC9-A70D-6D53-5BA1-C2451B9F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56" y="8429011"/>
            <a:ext cx="256326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alles de tennis 65 / 77 mm pour Débutants et Entraînement | Pearl.fr">
            <a:extLst>
              <a:ext uri="{FF2B5EF4-FFF2-40B4-BE49-F238E27FC236}">
                <a16:creationId xmlns:a16="http://schemas.microsoft.com/office/drawing/2014/main" id="{9C3672E4-69E8-4382-A465-C729E5E2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49" y="8468357"/>
            <a:ext cx="256326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alles de tennis 65 / 77 mm pour Débutants et Entraînement | Pearl.fr">
            <a:extLst>
              <a:ext uri="{FF2B5EF4-FFF2-40B4-BE49-F238E27FC236}">
                <a16:creationId xmlns:a16="http://schemas.microsoft.com/office/drawing/2014/main" id="{A2909AEC-81CA-1AA4-991D-1A5DEFEC1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921">
            <a:off x="3307663" y="8990708"/>
            <a:ext cx="256326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Balles de tennis 65 / 77 mm pour Débutants et Entraînement | Pearl.fr">
            <a:extLst>
              <a:ext uri="{FF2B5EF4-FFF2-40B4-BE49-F238E27FC236}">
                <a16:creationId xmlns:a16="http://schemas.microsoft.com/office/drawing/2014/main" id="{E69E806F-541B-35B2-8797-C38355E9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4" y="8739975"/>
            <a:ext cx="256326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alles de tennis 65 / 77 mm pour Débutants et Entraînement | Pearl.fr">
            <a:extLst>
              <a:ext uri="{FF2B5EF4-FFF2-40B4-BE49-F238E27FC236}">
                <a16:creationId xmlns:a16="http://schemas.microsoft.com/office/drawing/2014/main" id="{3EAD4D7A-6F2E-246A-1EE7-8E5FF518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30" y="8780780"/>
            <a:ext cx="256326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6F3FCAC-B289-A2C1-4E17-5EBD75974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023" y="7239338"/>
            <a:ext cx="861430" cy="900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2F1252A-A515-44D0-A427-4B72E4F84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709" y="7239338"/>
            <a:ext cx="861430" cy="900000"/>
          </a:xfrm>
          <a:prstGeom prst="rect">
            <a:avLst/>
          </a:prstGeom>
        </p:spPr>
      </p:pic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62904C2-5AD1-B2FE-2CB4-E3FA02C22E70}"/>
              </a:ext>
            </a:extLst>
          </p:cNvPr>
          <p:cNvSpPr/>
          <p:nvPr/>
        </p:nvSpPr>
        <p:spPr>
          <a:xfrm>
            <a:off x="3398520" y="8336068"/>
            <a:ext cx="1165860" cy="434552"/>
          </a:xfrm>
          <a:custGeom>
            <a:avLst/>
            <a:gdLst>
              <a:gd name="connsiteX0" fmla="*/ 0 w 1165860"/>
              <a:gd name="connsiteY0" fmla="*/ 434552 h 434552"/>
              <a:gd name="connsiteX1" fmla="*/ 601980 w 1165860"/>
              <a:gd name="connsiteY1" fmla="*/ 212 h 434552"/>
              <a:gd name="connsiteX2" fmla="*/ 1165860 w 1165860"/>
              <a:gd name="connsiteY2" fmla="*/ 388832 h 43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860" h="434552">
                <a:moveTo>
                  <a:pt x="0" y="434552"/>
                </a:moveTo>
                <a:cubicBezTo>
                  <a:pt x="203835" y="221192"/>
                  <a:pt x="407670" y="7832"/>
                  <a:pt x="601980" y="212"/>
                </a:cubicBezTo>
                <a:cubicBezTo>
                  <a:pt x="796290" y="-7408"/>
                  <a:pt x="981075" y="190712"/>
                  <a:pt x="1165860" y="388832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09BD7264-39FB-093B-541F-BD56034FA370}"/>
              </a:ext>
            </a:extLst>
          </p:cNvPr>
          <p:cNvSpPr/>
          <p:nvPr/>
        </p:nvSpPr>
        <p:spPr>
          <a:xfrm>
            <a:off x="4747844" y="8305423"/>
            <a:ext cx="1165860" cy="434552"/>
          </a:xfrm>
          <a:custGeom>
            <a:avLst/>
            <a:gdLst>
              <a:gd name="connsiteX0" fmla="*/ 0 w 1165860"/>
              <a:gd name="connsiteY0" fmla="*/ 434552 h 434552"/>
              <a:gd name="connsiteX1" fmla="*/ 601980 w 1165860"/>
              <a:gd name="connsiteY1" fmla="*/ 212 h 434552"/>
              <a:gd name="connsiteX2" fmla="*/ 1165860 w 1165860"/>
              <a:gd name="connsiteY2" fmla="*/ 388832 h 43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860" h="434552">
                <a:moveTo>
                  <a:pt x="0" y="434552"/>
                </a:moveTo>
                <a:cubicBezTo>
                  <a:pt x="203835" y="221192"/>
                  <a:pt x="407670" y="7832"/>
                  <a:pt x="601980" y="212"/>
                </a:cubicBezTo>
                <a:cubicBezTo>
                  <a:pt x="796290" y="-7408"/>
                  <a:pt x="981075" y="190712"/>
                  <a:pt x="1165860" y="388832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5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8A350-19A1-A6DC-D999-A27DC2B27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9C931BD-7DE8-2AA3-0040-EA88340441FB}"/>
              </a:ext>
            </a:extLst>
          </p:cNvPr>
          <p:cNvCxnSpPr>
            <a:cxnSpLocks/>
          </p:cNvCxnSpPr>
          <p:nvPr/>
        </p:nvCxnSpPr>
        <p:spPr>
          <a:xfrm rot="5400000">
            <a:off x="4931837" y="1074617"/>
            <a:ext cx="0" cy="352800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220A8C-6309-48CA-8631-63AF79C7EAD6}"/>
              </a:ext>
            </a:extLst>
          </p:cNvPr>
          <p:cNvSpPr txBox="1"/>
          <p:nvPr/>
        </p:nvSpPr>
        <p:spPr>
          <a:xfrm>
            <a:off x="138967" y="316523"/>
            <a:ext cx="728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ptos Narrow" panose="020B0004020202020204" pitchFamily="34" charset="0"/>
              </a:rPr>
              <a:t>COOPÉRER</a:t>
            </a:r>
            <a:r>
              <a:rPr lang="fr-FR" sz="4000" dirty="0"/>
              <a:t>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E74BF6-97F2-F83A-E735-3094D99019F6}"/>
              </a:ext>
            </a:extLst>
          </p:cNvPr>
          <p:cNvSpPr txBox="1"/>
          <p:nvPr/>
        </p:nvSpPr>
        <p:spPr>
          <a:xfrm>
            <a:off x="487680" y="5714414"/>
            <a:ext cx="665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ptos Narrow" panose="020B0004020202020204" pitchFamily="34" charset="0"/>
              </a:rPr>
              <a:t>COOPÉRER</a:t>
            </a:r>
            <a:r>
              <a:rPr lang="fr-FR" sz="4000" dirty="0"/>
              <a:t>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④</a:t>
            </a: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668772-27D2-61FD-2A60-AF1CEA06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8" y="1733241"/>
            <a:ext cx="2172003" cy="2048161"/>
          </a:xfrm>
          <a:prstGeom prst="rect">
            <a:avLst/>
          </a:prstGeom>
        </p:spPr>
      </p:pic>
      <p:pic>
        <p:nvPicPr>
          <p:cNvPr id="12" name="Image 11" descr="Une image contenant balle, cercle, football&#10;&#10;Le contenu généré par l’IA peut être incorrect.">
            <a:extLst>
              <a:ext uri="{FF2B5EF4-FFF2-40B4-BE49-F238E27FC236}">
                <a16:creationId xmlns:a16="http://schemas.microsoft.com/office/drawing/2014/main" id="{B4E5CC75-93C9-B247-8456-8E674EA3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45" y="2486593"/>
            <a:ext cx="720000" cy="720000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EADCCEF-E187-8BD2-A70F-29D8A95F3540}"/>
              </a:ext>
            </a:extLst>
          </p:cNvPr>
          <p:cNvCxnSpPr/>
          <p:nvPr/>
        </p:nvCxnSpPr>
        <p:spPr>
          <a:xfrm>
            <a:off x="3908145" y="1881554"/>
            <a:ext cx="0" cy="18998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532E69B-26DF-6010-18EA-7E46A05E2777}"/>
              </a:ext>
            </a:extLst>
          </p:cNvPr>
          <p:cNvCxnSpPr/>
          <p:nvPr/>
        </p:nvCxnSpPr>
        <p:spPr>
          <a:xfrm>
            <a:off x="4628145" y="1896669"/>
            <a:ext cx="0" cy="18998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F1B219A6-4FB6-AA19-6E1E-43D4E0060FAE}"/>
              </a:ext>
            </a:extLst>
          </p:cNvPr>
          <p:cNvGrpSpPr/>
          <p:nvPr/>
        </p:nvGrpSpPr>
        <p:grpSpPr>
          <a:xfrm>
            <a:off x="3717128" y="1180915"/>
            <a:ext cx="1102034" cy="1179170"/>
            <a:chOff x="3717128" y="1180915"/>
            <a:chExt cx="1102034" cy="117917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D59E168-7A75-7870-B1A2-529939C7475D}"/>
                </a:ext>
              </a:extLst>
            </p:cNvPr>
            <p:cNvSpPr/>
            <p:nvPr/>
          </p:nvSpPr>
          <p:spPr>
            <a:xfrm>
              <a:off x="3998145" y="1180915"/>
              <a:ext cx="540000" cy="540000"/>
            </a:xfrm>
            <a:prstGeom prst="ellipse">
              <a:avLst/>
            </a:prstGeom>
            <a:solidFill>
              <a:srgbClr val="C00000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Arc plein 27">
              <a:extLst>
                <a:ext uri="{FF2B5EF4-FFF2-40B4-BE49-F238E27FC236}">
                  <a16:creationId xmlns:a16="http://schemas.microsoft.com/office/drawing/2014/main" id="{164914CE-0F86-75DE-B365-6B29C93CF8A0}"/>
                </a:ext>
              </a:extLst>
            </p:cNvPr>
            <p:cNvSpPr/>
            <p:nvPr/>
          </p:nvSpPr>
          <p:spPr>
            <a:xfrm>
              <a:off x="3717128" y="1327988"/>
              <a:ext cx="1102034" cy="1032097"/>
            </a:xfrm>
            <a:prstGeom prst="blockArc">
              <a:avLst>
                <a:gd name="adj1" fmla="val 10800000"/>
                <a:gd name="adj2" fmla="val 112432"/>
                <a:gd name="adj3" fmla="val 1838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49EDB21C-A4AF-2CC2-AEAE-EED33DE6D7BE}"/>
              </a:ext>
            </a:extLst>
          </p:cNvPr>
          <p:cNvGrpSpPr/>
          <p:nvPr/>
        </p:nvGrpSpPr>
        <p:grpSpPr>
          <a:xfrm flipV="1">
            <a:off x="3717128" y="3390920"/>
            <a:ext cx="1102034" cy="1179170"/>
            <a:chOff x="9062886" y="3657600"/>
            <a:chExt cx="1102034" cy="117917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FEAB242-73F9-91F5-23C8-9EF0E4640070}"/>
                </a:ext>
              </a:extLst>
            </p:cNvPr>
            <p:cNvSpPr/>
            <p:nvPr/>
          </p:nvSpPr>
          <p:spPr>
            <a:xfrm>
              <a:off x="9343903" y="3657600"/>
              <a:ext cx="540000" cy="540000"/>
            </a:xfrm>
            <a:prstGeom prst="ellipse">
              <a:avLst/>
            </a:prstGeom>
            <a:solidFill>
              <a:srgbClr val="C00000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Arc plein 31">
              <a:extLst>
                <a:ext uri="{FF2B5EF4-FFF2-40B4-BE49-F238E27FC236}">
                  <a16:creationId xmlns:a16="http://schemas.microsoft.com/office/drawing/2014/main" id="{52D7BC81-C8CA-BDDC-572D-6072CDD74697}"/>
                </a:ext>
              </a:extLst>
            </p:cNvPr>
            <p:cNvSpPr/>
            <p:nvPr/>
          </p:nvSpPr>
          <p:spPr>
            <a:xfrm>
              <a:off x="9062886" y="3804673"/>
              <a:ext cx="1102034" cy="1032097"/>
            </a:xfrm>
            <a:prstGeom prst="blockArc">
              <a:avLst>
                <a:gd name="adj1" fmla="val 10800000"/>
                <a:gd name="adj2" fmla="val 112432"/>
                <a:gd name="adj3" fmla="val 1838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37D53A51-6583-A24D-5394-4666F972F844}"/>
              </a:ext>
            </a:extLst>
          </p:cNvPr>
          <p:cNvCxnSpPr/>
          <p:nvPr/>
        </p:nvCxnSpPr>
        <p:spPr>
          <a:xfrm>
            <a:off x="4931837" y="1582615"/>
            <a:ext cx="1764000" cy="0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D0C2BAAE-F3FD-41E5-4A58-A2981FD29EBC}"/>
              </a:ext>
            </a:extLst>
          </p:cNvPr>
          <p:cNvCxnSpPr/>
          <p:nvPr/>
        </p:nvCxnSpPr>
        <p:spPr>
          <a:xfrm>
            <a:off x="4931837" y="4056367"/>
            <a:ext cx="1764000" cy="0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AACDBB2A-8E6B-E1CD-1917-11D03FCA2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944" y="6970416"/>
            <a:ext cx="3647786" cy="2122809"/>
          </a:xfrm>
          <a:prstGeom prst="rect">
            <a:avLst/>
          </a:prstGeom>
        </p:spPr>
      </p:pic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D8D6AEE7-AA11-975E-79D6-FEB6F8E45BBF}"/>
              </a:ext>
            </a:extLst>
          </p:cNvPr>
          <p:cNvCxnSpPr/>
          <p:nvPr/>
        </p:nvCxnSpPr>
        <p:spPr>
          <a:xfrm>
            <a:off x="2135748" y="9290721"/>
            <a:ext cx="3276000" cy="0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1165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3201</TotalTime>
  <Words>29</Words>
  <Application>Microsoft Office PowerPoint</Application>
  <PresentationFormat>Personnalisé</PresentationFormat>
  <Paragraphs>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Aptos</vt:lpstr>
      <vt:lpstr>Aptos Light</vt:lpstr>
      <vt:lpstr>Aptos Narrow</vt:lpstr>
      <vt:lpstr>Arial</vt:lpstr>
      <vt:lpstr>Arial Narrow</vt:lpstr>
      <vt:lpstr>Calibri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LABLANCHE Patrick</dc:creator>
  <cp:lastModifiedBy>LABLANCHE Patrick</cp:lastModifiedBy>
  <cp:revision>218</cp:revision>
  <dcterms:created xsi:type="dcterms:W3CDTF">2025-04-03T12:57:19Z</dcterms:created>
  <dcterms:modified xsi:type="dcterms:W3CDTF">2025-08-08T15:52:05Z</dcterms:modified>
</cp:coreProperties>
</file>