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62" r:id="rId2"/>
    <p:sldId id="258" r:id="rId3"/>
    <p:sldId id="261" r:id="rId4"/>
    <p:sldId id="263" r:id="rId5"/>
    <p:sldId id="259" r:id="rId6"/>
    <p:sldId id="260" r:id="rId7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3C94E"/>
    <a:srgbClr val="EF513B"/>
    <a:srgbClr val="3387B0"/>
    <a:srgbClr val="3DB87E"/>
    <a:srgbClr val="009900"/>
    <a:srgbClr val="A02B93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85" autoAdjust="0"/>
    <p:restoredTop sz="87607" autoAdjust="0"/>
  </p:normalViewPr>
  <p:slideViewPr>
    <p:cSldViewPr snapToGrid="0">
      <p:cViewPr varScale="1">
        <p:scale>
          <a:sx n="28" d="100"/>
          <a:sy n="28" d="100"/>
        </p:scale>
        <p:origin x="2612" y="25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1" y="264389"/>
            <a:ext cx="6645600" cy="10163034"/>
          </a:xfrm>
          <a:prstGeom prst="roundRect">
            <a:avLst>
              <a:gd name="adj" fmla="val 5670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00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7" r:id="rId3"/>
    <p:sldLayoutId id="2147483685" r:id="rId4"/>
    <p:sldLayoutId id="2147483686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63" r:id="rId14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11FDA-78CD-852C-1776-2F9DB0357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00A997A-1E84-1B18-5461-FF67E22AB5E6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①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1D698E6-1E3A-44C0-FDA1-5E5BCBCF2B00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②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AAB034A-FC1A-2308-1324-50DEA718E92B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③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AC59F70-900D-A30E-9F4F-1CC0BC110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265" y="6701882"/>
            <a:ext cx="1857391" cy="2880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109A47C2-414B-1E2E-70F6-B428D4C1BA17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④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9A4A493-ECFB-D0A9-FC7E-E805A94E63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0546" y="7111903"/>
            <a:ext cx="2880000" cy="2354453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DB44C2A-4349-9684-CBE3-A2E552F5F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8623" y="1452745"/>
            <a:ext cx="1574676" cy="2880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AD75A8A-09E3-5BEB-068A-BAFC27F953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2910" y="1452745"/>
            <a:ext cx="2501606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48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3047748-CCEF-6B3E-8E26-7E0F14757639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①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C373A09-147B-A62A-A10B-7BA7666FB82A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②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5D6C2BD-C2CA-CEBB-76E6-2E10F7FA85B1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③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A9C3E4B-84A0-D161-C750-D4B2FB8D20FD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④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1EA9BF1-4D4D-4653-3BE8-0917672F9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266" y="6701882"/>
            <a:ext cx="1857391" cy="288000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A7E62B44-F311-3623-6EE3-409EC91187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3713" y="7111904"/>
            <a:ext cx="2880000" cy="2354453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0F4D8F87-1B9A-82C9-D3ED-47ABEC393A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8623" y="1452745"/>
            <a:ext cx="1574676" cy="2880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3DE54E63-2B53-F49D-E920-A2E91DBB87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2910" y="1452745"/>
            <a:ext cx="2501606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796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A5576-79DA-F017-099B-E9D8DE9CD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0416E6F-1230-05A7-B1D5-745EA483AB59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①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548E904-C168-C070-0B2D-864A601B2046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②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31D7B48-736E-7C42-6F61-7F59594A2536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③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8DC957-B376-D461-6881-C770E277FF5B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④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1BD506-F38A-6DC2-0C2A-F7BB2D7E9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265" y="6701882"/>
            <a:ext cx="1857391" cy="28800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82B8E604-A4C3-DC52-A27A-13DD85E1A3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2910" y="1452745"/>
            <a:ext cx="2501606" cy="2880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2526870-345C-FBCC-4950-53C66E5241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6091" y="1452745"/>
            <a:ext cx="1574676" cy="28800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5641971-A95F-57C6-4694-F84F6D4EED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5795" y="7111904"/>
            <a:ext cx="2880000" cy="2354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202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41BF6-F02E-B47A-4D5A-5145D4432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530660B-7EFC-123E-C410-4C6D3AC2B66A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⑤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0EC52C9-D8E0-AAB6-A817-45923DE4B2D1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⑥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6CB2B45-0151-0279-8CF1-C805C5B247CD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⑦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006EDA5-B526-34EB-CA19-6BD402C3D7C3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⑧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E2A2F5F8-0101-1DE3-7BF1-C0F7AA43F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872" y="1366599"/>
            <a:ext cx="1992180" cy="2880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D3C647F-D6A4-50C9-8B67-02FF90CCB0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074" y="6767274"/>
            <a:ext cx="1773775" cy="288000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084D146-BD7E-7A44-BAD1-0E8BAFDF96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3713" y="7075846"/>
            <a:ext cx="2880000" cy="226285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74FDA26-1771-0AAE-E450-770E0D52F4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7310" y="1368160"/>
            <a:ext cx="2776403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260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08E9F-C2C7-2BA7-F6A3-4C9FF4B1F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26E15C4-7EEE-67C3-DD3C-29428CC7A4C8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⑤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5797790-CF96-FC37-2D37-FBC1057EEEB9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⑥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8964E52-D8A2-1695-E2BF-FCFB385C165F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⑦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F2A75A3-8496-D911-6C2B-845BEB055F48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⑧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54F517B-12D8-23A8-EB4F-7C03BA751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872" y="1368160"/>
            <a:ext cx="1992180" cy="28800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678CAC-4612-D9A3-D004-8F43FFFAFF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074" y="6767275"/>
            <a:ext cx="1773775" cy="28800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673C222-CEDD-D0DA-CCD0-5A4F22CBE6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3713" y="7075846"/>
            <a:ext cx="2880000" cy="226285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C9B692F-7FD7-CEFC-55E0-AAF6177A47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5511" y="1368160"/>
            <a:ext cx="2776403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124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10261-0CC3-6671-76C6-C2EF1BD78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17CB56-CF41-BE58-D05B-E07560B0AA03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⑤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335A0CA-E4BF-E095-066E-2E5294850EE9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⑥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ECC9764-F9C7-A5D3-0C87-15632A10045A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⑦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8ACAAC2-B697-E020-2105-8E2CAC984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872" y="1368160"/>
            <a:ext cx="1992180" cy="2880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C167132-76DD-965F-551B-C3B6006AE051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 ⑧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00521039-D70B-6705-42ED-D9475E1A1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3713" y="7075845"/>
            <a:ext cx="2880000" cy="2262857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FA6218AF-DB5F-7348-97FE-BA0B568BE2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5511" y="1368160"/>
            <a:ext cx="2776403" cy="28800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3C43CB4-B955-AF32-79BB-3B18FEAF00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9074" y="6977996"/>
            <a:ext cx="1773775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084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3253</TotalTime>
  <Words>48</Words>
  <Application>Microsoft Office PowerPoint</Application>
  <PresentationFormat>Personnalisé</PresentationFormat>
  <Paragraphs>24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Aptos</vt:lpstr>
      <vt:lpstr>Aptos Light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222</cp:revision>
  <dcterms:created xsi:type="dcterms:W3CDTF">2025-04-03T12:57:19Z</dcterms:created>
  <dcterms:modified xsi:type="dcterms:W3CDTF">2025-08-18T15:34:38Z</dcterms:modified>
</cp:coreProperties>
</file>