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3C94E"/>
    <a:srgbClr val="EF513B"/>
    <a:srgbClr val="3387B0"/>
    <a:srgbClr val="3DB87E"/>
    <a:srgbClr val="009900"/>
    <a:srgbClr val="A02B93"/>
    <a:srgbClr val="156082"/>
    <a:srgbClr val="FFC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87607" autoAdjust="0"/>
  </p:normalViewPr>
  <p:slideViewPr>
    <p:cSldViewPr snapToGrid="0">
      <p:cViewPr varScale="1">
        <p:scale>
          <a:sx n="55" d="100"/>
          <a:sy n="55" d="100"/>
        </p:scale>
        <p:origin x="3672" y="28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B32E-834D-4BE0-890C-70020A92C9E0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40D9-8AA8-4E70-89F1-0AE79E7DF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2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F48AD48-B9C8-CB5C-934D-7F623C2BB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4624288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E16208FF-42E5-4B7F-0034-5D5E2E7FAE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EAE277D-7EC2-80DE-EE2F-D7A5E0002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346928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586B54-D21B-046A-4194-554E7E4C7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2BD10C3-E975-708D-1B1C-898C224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0015271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04F90931-616D-D407-D03B-5FCB083CD8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949" y="5701398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56B9443-71C7-06BF-2EB3-CB0BE065C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4" y="5737911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8F866A-5E6D-B80E-8297-F1612AD56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5737911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2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9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2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7989F08D-5973-164A-9513-3FB8FF97B414}"/>
              </a:ext>
            </a:extLst>
          </p:cNvPr>
          <p:cNvGrpSpPr/>
          <p:nvPr userDrawn="1"/>
        </p:nvGrpSpPr>
        <p:grpSpPr>
          <a:xfrm>
            <a:off x="251612" y="235305"/>
            <a:ext cx="3436276" cy="4492047"/>
            <a:chOff x="362480" y="425192"/>
            <a:chExt cx="4860000" cy="3176114"/>
          </a:xfrm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4E1B60FC-9A1E-6CF3-D7D9-5F199DB5E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66EE059-8B85-8CEF-B08E-C22C07ACC2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C5DDCEC-6F53-FF0C-2682-D3BF306B1B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921CBA1-2734-C3D1-89DC-F93C1F59EA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60E394B-0AC6-27DF-D4DA-5DEDA79BB795}"/>
              </a:ext>
            </a:extLst>
          </p:cNvPr>
          <p:cNvGrpSpPr/>
          <p:nvPr userDrawn="1"/>
        </p:nvGrpSpPr>
        <p:grpSpPr>
          <a:xfrm>
            <a:off x="3871787" y="242753"/>
            <a:ext cx="3436276" cy="4492047"/>
            <a:chOff x="362480" y="425192"/>
            <a:chExt cx="4860000" cy="3176114"/>
          </a:xfrm>
        </p:grpSpPr>
        <p:sp>
          <p:nvSpPr>
            <p:cNvPr id="16" name="AutoShape 2">
              <a:extLst>
                <a:ext uri="{FF2B5EF4-FFF2-40B4-BE49-F238E27FC236}">
                  <a16:creationId xmlns:a16="http://schemas.microsoft.com/office/drawing/2014/main" id="{F37B6F5D-8F9C-9467-7ACE-FACE707809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C5D0D89E-0386-63A0-24E7-68B5456877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71F3B4A8-E837-6449-F6B6-DDD98F3819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DF7E2FAD-0204-72C4-D786-73EBD06C17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5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209FC28-EF2E-3C20-1ADE-888C96890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68051A37-5CF0-ACFA-D95D-EF4D287733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7635E26-5246-FB29-BB07-3141F8EA3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9B6CDF00-1BE2-042E-2E82-4A953B5E3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302501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C282AE8-DB71-A545-C1F4-987CF094D7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355F5C8-95B1-7B79-873E-7A58BF461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7CC81A5-DE64-E6F4-692A-18918EAAD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1310FDB-5B55-4DBD-0168-9687A4410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6B335149-66D9-4486-4021-0D8649C87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AutoShape 4">
            <a:extLst>
              <a:ext uri="{FF2B5EF4-FFF2-40B4-BE49-F238E27FC236}">
                <a16:creationId xmlns:a16="http://schemas.microsoft.com/office/drawing/2014/main" id="{78D8983C-2AC2-0381-BAFA-82873757F4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5717226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24DFA3C-0E54-CBF0-83AE-FFD311E08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F6D2D43C-9DB4-BD00-F7A3-C28A4E9D13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5709312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CB6773FE-A0B2-FF80-5966-D3A1063DAB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FEB929E2-171D-E4CD-C76E-1524505A2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40C70E5B-BBF0-B314-F12E-E3B6FC2A6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D2DE47E-0B87-9C88-243A-997429848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9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Graphique, art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4DAC6FF-E660-1EAC-75BB-285717815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" y="1"/>
            <a:ext cx="794574" cy="10691813"/>
          </a:xfrm>
          <a:prstGeom prst="rect">
            <a:avLst/>
          </a:prstGeom>
        </p:spPr>
      </p:pic>
      <p:pic>
        <p:nvPicPr>
          <p:cNvPr id="8" name="Image 7" descr="Une image contenant graphisme, Graphiqu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64138200-ACE1-3544-D57D-1ED6B2F30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12" y="212846"/>
            <a:ext cx="794574" cy="7735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A1FA93-5D5B-FE95-3330-D95B5631F7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6" y="10130564"/>
            <a:ext cx="2837445" cy="5612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DA0CAC-B2A8-B731-5E24-45F2B4A3072D}"/>
              </a:ext>
            </a:extLst>
          </p:cNvPr>
          <p:cNvSpPr txBox="1"/>
          <p:nvPr userDrawn="1"/>
        </p:nvSpPr>
        <p:spPr>
          <a:xfrm>
            <a:off x="3781673" y="10192014"/>
            <a:ext cx="37780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43" dirty="0">
                <a:solidFill>
                  <a:schemeClr val="bg1">
                    <a:lumMod val="50000"/>
                  </a:schemeClr>
                </a:solidFill>
              </a:rPr>
              <a:t>Charte d’organisation des rencontres</a:t>
            </a:r>
          </a:p>
        </p:txBody>
      </p:sp>
    </p:spTree>
    <p:extLst>
      <p:ext uri="{BB962C8B-B14F-4D97-AF65-F5344CB8AC3E}">
        <p14:creationId xmlns:p14="http://schemas.microsoft.com/office/powerpoint/2010/main" val="136386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E8441F-395E-FD93-229C-CA2D2CEF3F4A}"/>
              </a:ext>
            </a:extLst>
          </p:cNvPr>
          <p:cNvSpPr txBox="1"/>
          <p:nvPr userDrawn="1"/>
        </p:nvSpPr>
        <p:spPr>
          <a:xfrm>
            <a:off x="469729" y="10030229"/>
            <a:ext cx="3452450" cy="627548"/>
          </a:xfrm>
          <a:prstGeom prst="roundRect">
            <a:avLst/>
          </a:prstGeom>
          <a:noFill/>
          <a:ln>
            <a:solidFill>
              <a:srgbClr val="DCEA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43" b="1" dirty="0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L’</a:t>
            </a:r>
            <a:r>
              <a:rPr lang="fr-FR" sz="1543" b="1" dirty="0" err="1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Usep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n-ea"/>
                <a:cs typeface="+mn-cs"/>
              </a:rPr>
              <a:t>,</a:t>
            </a:r>
            <a:r>
              <a:rPr lang="fr-FR" sz="1543" b="1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j-ea"/>
                <a:cs typeface="+mj-cs"/>
              </a:rPr>
              <a:t> </a:t>
            </a:r>
            <a:r>
              <a:rPr lang="fr-FR" sz="1543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</a:rPr>
              <a:t>le sport scolaire pour bien grandir ensemble !</a:t>
            </a:r>
          </a:p>
        </p:txBody>
      </p:sp>
      <p:pic>
        <p:nvPicPr>
          <p:cNvPr id="8" name="Image 7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ACA211CF-D4F5-191F-8A45-F43CCBDA3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8" y="346015"/>
            <a:ext cx="902256" cy="13702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6B806C-723F-BBF7-BD22-31D96CF71959}"/>
              </a:ext>
            </a:extLst>
          </p:cNvPr>
          <p:cNvSpPr txBox="1"/>
          <p:nvPr userDrawn="1"/>
        </p:nvSpPr>
        <p:spPr>
          <a:xfrm>
            <a:off x="4359296" y="10081274"/>
            <a:ext cx="3058635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543" i="1" dirty="0">
                <a:solidFill>
                  <a:schemeClr val="bg1">
                    <a:lumMod val="50000"/>
                  </a:schemeClr>
                </a:solidFill>
              </a:rPr>
              <a:t>RSA disciplines 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enchaînées au Cycle 2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27C2618F-8095-B080-3627-5688EC18A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94007" y="5485202"/>
            <a:ext cx="10046376" cy="2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91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3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4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3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  <p:sldLayoutId id="2147483685" r:id="rId3"/>
    <p:sldLayoutId id="2147483686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63" r:id="rId1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5D4740E-3034-A9C6-6BD7-DB486B366AC0}"/>
              </a:ext>
            </a:extLst>
          </p:cNvPr>
          <p:cNvSpPr txBox="1"/>
          <p:nvPr/>
        </p:nvSpPr>
        <p:spPr>
          <a:xfrm>
            <a:off x="138967" y="316523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PAPAREIL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CEBD76-2F5D-A59B-178F-C382BA5A054D}"/>
              </a:ext>
            </a:extLst>
          </p:cNvPr>
          <p:cNvSpPr txBox="1"/>
          <p:nvPr/>
        </p:nvSpPr>
        <p:spPr>
          <a:xfrm>
            <a:off x="138966" y="5691554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PAPAREIL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D528BF-D5BC-9424-ED63-79E1219AD3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238" y="1024409"/>
            <a:ext cx="5599195" cy="39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F59216-05C3-3722-CDF0-16E3436B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238" y="6399440"/>
            <a:ext cx="559919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4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09A63-0499-73A3-FD11-F79391D37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F11CDC-DB14-8C28-EA43-C5E2E55D77B2}"/>
              </a:ext>
            </a:extLst>
          </p:cNvPr>
          <p:cNvSpPr txBox="1"/>
          <p:nvPr/>
        </p:nvSpPr>
        <p:spPr>
          <a:xfrm>
            <a:off x="138967" y="316523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PAPAREIL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534451-F335-99DD-ED2E-DECD18A0BFFA}"/>
              </a:ext>
            </a:extLst>
          </p:cNvPr>
          <p:cNvSpPr txBox="1"/>
          <p:nvPr/>
        </p:nvSpPr>
        <p:spPr>
          <a:xfrm>
            <a:off x="138966" y="5691554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PAPAREIL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71211D-9044-E0BA-92C3-4B11C565C3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239" y="1024409"/>
            <a:ext cx="5599194" cy="39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7EFF88-DE5C-1351-E14B-E4918FA29F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239" y="6399440"/>
            <a:ext cx="559919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8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B7C0D-A508-659D-F862-AF7A9C119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B6D5C65-DDB2-55B3-3D3C-631795907FE8}"/>
              </a:ext>
            </a:extLst>
          </p:cNvPr>
          <p:cNvSpPr txBox="1"/>
          <p:nvPr/>
        </p:nvSpPr>
        <p:spPr>
          <a:xfrm>
            <a:off x="138967" y="316523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PAPAREIL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51A1A8-E385-9088-4BA6-9A9E29441570}"/>
              </a:ext>
            </a:extLst>
          </p:cNvPr>
          <p:cNvSpPr txBox="1"/>
          <p:nvPr/>
        </p:nvSpPr>
        <p:spPr>
          <a:xfrm>
            <a:off x="138966" y="5691554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PAPAREIL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532101-5418-67FF-14E5-578F034739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239" y="1024409"/>
            <a:ext cx="5599194" cy="39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797BB8-9E46-E057-EE4B-FACD9E47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239" y="6399440"/>
            <a:ext cx="559919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7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778D0-18CF-58C0-3017-40C0BDA2D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08BE3FE-3A43-67BC-E6E4-96CF072972E6}"/>
              </a:ext>
            </a:extLst>
          </p:cNvPr>
          <p:cNvSpPr txBox="1"/>
          <p:nvPr/>
        </p:nvSpPr>
        <p:spPr>
          <a:xfrm>
            <a:off x="138967" y="316523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PAPAREIL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17EEEF-4C8E-9663-C831-8DEAB99A0E33}"/>
              </a:ext>
            </a:extLst>
          </p:cNvPr>
          <p:cNvSpPr txBox="1"/>
          <p:nvPr/>
        </p:nvSpPr>
        <p:spPr>
          <a:xfrm>
            <a:off x="138966" y="5691554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PAPAREIL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0F5E43-1583-2797-F3BE-80E08C0952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239" y="1005464"/>
            <a:ext cx="5599194" cy="39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2A16CED-FABD-CAB7-8BD7-C25EE103B8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239" y="6399440"/>
            <a:ext cx="559919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482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3182</TotalTime>
  <Words>8</Words>
  <Application>Microsoft Office PowerPoint</Application>
  <PresentationFormat>Personnalisé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Aptos</vt:lpstr>
      <vt:lpstr>Aptos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LABLANCHE Patrick</dc:creator>
  <cp:lastModifiedBy>LABLANCHE Patrick</cp:lastModifiedBy>
  <cp:revision>213</cp:revision>
  <dcterms:created xsi:type="dcterms:W3CDTF">2025-04-03T12:57:19Z</dcterms:created>
  <dcterms:modified xsi:type="dcterms:W3CDTF">2025-08-08T06:32:46Z</dcterms:modified>
</cp:coreProperties>
</file>