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"/>
  </p:notesMasterIdLst>
  <p:sldIdLst>
    <p:sldId id="258" r:id="rId2"/>
    <p:sldId id="260" r:id="rId3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02B93"/>
    <a:srgbClr val="6699FF"/>
    <a:srgbClr val="F3C94E"/>
    <a:srgbClr val="EF513B"/>
    <a:srgbClr val="3387B0"/>
    <a:srgbClr val="3DB87E"/>
    <a:srgbClr val="009900"/>
    <a:srgbClr val="156082"/>
    <a:srgbClr val="FFC000"/>
    <a:srgbClr val="CC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85" autoAdjust="0"/>
    <p:restoredTop sz="87607" autoAdjust="0"/>
  </p:normalViewPr>
  <p:slideViewPr>
    <p:cSldViewPr snapToGrid="0">
      <p:cViewPr>
        <p:scale>
          <a:sx n="150" d="100"/>
          <a:sy n="150" d="100"/>
        </p:scale>
        <p:origin x="1392" y="-5820"/>
      </p:cViewPr>
      <p:guideLst/>
    </p:cSldViewPr>
  </p:slideViewPr>
  <p:notesTextViewPr>
    <p:cViewPr>
      <p:scale>
        <a:sx n="66" d="100"/>
        <a:sy n="66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18B32E-834D-4BE0-890C-70020A92C9E0}" type="datetimeFigureOut">
              <a:rPr lang="fr-FR" smtClean="0"/>
              <a:t>16/08/2025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9440D9-8AA8-4E70-89F1-0AE79E7DF1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392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1pPr>
    <a:lvl2pPr marL="521437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2pPr>
    <a:lvl3pPr marL="1042873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3pPr>
    <a:lvl4pPr marL="1564310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4pPr>
    <a:lvl5pPr marL="2085746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5pPr>
    <a:lvl6pPr marL="2607183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6pPr>
    <a:lvl7pPr marL="3128620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7pPr>
    <a:lvl8pPr marL="3650056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8pPr>
    <a:lvl9pPr marL="4171493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gif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>
            <a:extLst>
              <a:ext uri="{FF2B5EF4-FFF2-40B4-BE49-F238E27FC236}">
                <a16:creationId xmlns:a16="http://schemas.microsoft.com/office/drawing/2014/main" id="{1209FC28-EF2E-3C20-1ADE-888C968901B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431" y="4806205"/>
            <a:ext cx="2916000" cy="1540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4" name="AutoShape 4">
            <a:extLst>
              <a:ext uri="{FF2B5EF4-FFF2-40B4-BE49-F238E27FC236}">
                <a16:creationId xmlns:a16="http://schemas.microsoft.com/office/drawing/2014/main" id="{68051A37-5CF0-ACFA-D95D-EF4D287733B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57199" y="310415"/>
            <a:ext cx="3060000" cy="4680000"/>
          </a:xfrm>
          <a:prstGeom prst="roundRect">
            <a:avLst>
              <a:gd name="adj" fmla="val 8134"/>
            </a:avLst>
          </a:prstGeom>
          <a:noFill/>
          <a:ln w="38100" algn="ctr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6" name="Picture 6">
            <a:extLst>
              <a:ext uri="{FF2B5EF4-FFF2-40B4-BE49-F238E27FC236}">
                <a16:creationId xmlns:a16="http://schemas.microsoft.com/office/drawing/2014/main" id="{47635E26-5246-FB29-BB07-3141F8EA3DC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712" y="346928"/>
            <a:ext cx="720000" cy="579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7" name="AutoShape 4">
            <a:extLst>
              <a:ext uri="{FF2B5EF4-FFF2-40B4-BE49-F238E27FC236}">
                <a16:creationId xmlns:a16="http://schemas.microsoft.com/office/drawing/2014/main" id="{9B6CDF00-1BE2-042E-2E82-4A953B5E361D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042477" y="302501"/>
            <a:ext cx="3060000" cy="4680000"/>
          </a:xfrm>
          <a:prstGeom prst="roundRect">
            <a:avLst>
              <a:gd name="adj" fmla="val 8134"/>
            </a:avLst>
          </a:prstGeom>
          <a:noFill/>
          <a:ln w="38100" algn="ctr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5" name="Picture 6">
            <a:extLst>
              <a:ext uri="{FF2B5EF4-FFF2-40B4-BE49-F238E27FC236}">
                <a16:creationId xmlns:a16="http://schemas.microsoft.com/office/drawing/2014/main" id="{2C282AE8-DB71-A545-C1F4-987CF094D7A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5900" y="346928"/>
            <a:ext cx="720000" cy="579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6" name="Picture 3">
            <a:extLst>
              <a:ext uri="{FF2B5EF4-FFF2-40B4-BE49-F238E27FC236}">
                <a16:creationId xmlns:a16="http://schemas.microsoft.com/office/drawing/2014/main" id="{9355F5C8-95B1-7B79-873E-7A58BF4616A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9494" y="4806205"/>
            <a:ext cx="2916000" cy="1540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7" name="Picture 6">
            <a:extLst>
              <a:ext uri="{FF2B5EF4-FFF2-40B4-BE49-F238E27FC236}">
                <a16:creationId xmlns:a16="http://schemas.microsoft.com/office/drawing/2014/main" id="{E7CC81A5-DE64-E6F4-692A-18918EAAD1A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3775" y="346928"/>
            <a:ext cx="720000" cy="579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8" name="Picture 6">
            <a:extLst>
              <a:ext uri="{FF2B5EF4-FFF2-40B4-BE49-F238E27FC236}">
                <a16:creationId xmlns:a16="http://schemas.microsoft.com/office/drawing/2014/main" id="{71310FDB-5B55-4DBD-0168-9687A4410AA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5963" y="346928"/>
            <a:ext cx="720000" cy="579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9" name="Picture 3">
            <a:extLst>
              <a:ext uri="{FF2B5EF4-FFF2-40B4-BE49-F238E27FC236}">
                <a16:creationId xmlns:a16="http://schemas.microsoft.com/office/drawing/2014/main" id="{6B335149-66D9-4486-4021-0D8649C8767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431" y="10213016"/>
            <a:ext cx="2916000" cy="1540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20" name="AutoShape 4">
            <a:extLst>
              <a:ext uri="{FF2B5EF4-FFF2-40B4-BE49-F238E27FC236}">
                <a16:creationId xmlns:a16="http://schemas.microsoft.com/office/drawing/2014/main" id="{78D8983C-2AC2-0381-BAFA-82873757F4A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57199" y="5717226"/>
            <a:ext cx="3060000" cy="4680000"/>
          </a:xfrm>
          <a:prstGeom prst="roundRect">
            <a:avLst>
              <a:gd name="adj" fmla="val 8134"/>
            </a:avLst>
          </a:prstGeom>
          <a:noFill/>
          <a:ln w="38100" algn="ctr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21" name="Picture 6">
            <a:extLst>
              <a:ext uri="{FF2B5EF4-FFF2-40B4-BE49-F238E27FC236}">
                <a16:creationId xmlns:a16="http://schemas.microsoft.com/office/drawing/2014/main" id="{624DFA3C-0E54-CBF0-83AE-FFD311E08D8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712" y="5753739"/>
            <a:ext cx="720000" cy="579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22" name="AutoShape 4">
            <a:extLst>
              <a:ext uri="{FF2B5EF4-FFF2-40B4-BE49-F238E27FC236}">
                <a16:creationId xmlns:a16="http://schemas.microsoft.com/office/drawing/2014/main" id="{F6D2D43C-9DB4-BD00-F7A3-C28A4E9D13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042477" y="5709312"/>
            <a:ext cx="3060000" cy="4680000"/>
          </a:xfrm>
          <a:prstGeom prst="roundRect">
            <a:avLst>
              <a:gd name="adj" fmla="val 8134"/>
            </a:avLst>
          </a:prstGeom>
          <a:noFill/>
          <a:ln w="38100" algn="ctr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23" name="Picture 6">
            <a:extLst>
              <a:ext uri="{FF2B5EF4-FFF2-40B4-BE49-F238E27FC236}">
                <a16:creationId xmlns:a16="http://schemas.microsoft.com/office/drawing/2014/main" id="{CB6773FE-A0B2-FF80-5966-D3A1063DAB2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5900" y="5753739"/>
            <a:ext cx="720000" cy="579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24" name="Picture 3">
            <a:extLst>
              <a:ext uri="{FF2B5EF4-FFF2-40B4-BE49-F238E27FC236}">
                <a16:creationId xmlns:a16="http://schemas.microsoft.com/office/drawing/2014/main" id="{FEB929E2-171D-E4CD-C76E-1524505A2C0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9494" y="10213016"/>
            <a:ext cx="2916000" cy="1540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25" name="Picture 6">
            <a:extLst>
              <a:ext uri="{FF2B5EF4-FFF2-40B4-BE49-F238E27FC236}">
                <a16:creationId xmlns:a16="http://schemas.microsoft.com/office/drawing/2014/main" id="{40C70E5B-BBF0-B314-F12E-E3B6FC2A6D8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3775" y="5753739"/>
            <a:ext cx="720000" cy="579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26" name="Picture 6">
            <a:extLst>
              <a:ext uri="{FF2B5EF4-FFF2-40B4-BE49-F238E27FC236}">
                <a16:creationId xmlns:a16="http://schemas.microsoft.com/office/drawing/2014/main" id="{3D2DE47E-0B87-9C88-243A-9974298485C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5963" y="5753739"/>
            <a:ext cx="720000" cy="579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52399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  <a:prstGeom prst="rect">
            <a:avLst/>
          </a:prstGeo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  <a:prstGeom prst="rect">
            <a:avLst/>
          </a:prstGeo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16/08/2025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5832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  <a:prstGeom prst="rect">
            <a:avLst/>
          </a:prstGeo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16/08/2025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87257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16/08/2025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78993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  <a:prstGeom prst="rect">
            <a:avLst/>
          </a:prstGeo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16/08/2025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69200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e 13">
            <a:extLst>
              <a:ext uri="{FF2B5EF4-FFF2-40B4-BE49-F238E27FC236}">
                <a16:creationId xmlns:a16="http://schemas.microsoft.com/office/drawing/2014/main" id="{7989F08D-5973-164A-9513-3FB8FF97B414}"/>
              </a:ext>
            </a:extLst>
          </p:cNvPr>
          <p:cNvGrpSpPr/>
          <p:nvPr userDrawn="1"/>
        </p:nvGrpSpPr>
        <p:grpSpPr>
          <a:xfrm>
            <a:off x="251612" y="235305"/>
            <a:ext cx="3436276" cy="4492047"/>
            <a:chOff x="362480" y="425192"/>
            <a:chExt cx="4860000" cy="3176114"/>
          </a:xfrm>
        </p:grpSpPr>
        <p:sp>
          <p:nvSpPr>
            <p:cNvPr id="7" name="AutoShape 2">
              <a:extLst>
                <a:ext uri="{FF2B5EF4-FFF2-40B4-BE49-F238E27FC236}">
                  <a16:creationId xmlns:a16="http://schemas.microsoft.com/office/drawing/2014/main" id="{4E1B60FC-9A1E-6CF3-D7D9-5F199DB5E585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362480" y="425192"/>
              <a:ext cx="4860000" cy="3176114"/>
            </a:xfrm>
            <a:prstGeom prst="roundRect">
              <a:avLst>
                <a:gd name="adj" fmla="val 4755"/>
              </a:avLst>
            </a:prstGeom>
            <a:noFill/>
            <a:ln w="38100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40318" tIns="40318" rIns="40318" bIns="40318" numCol="1" anchor="t" anchorCtr="0" compatLnSpc="1">
              <a:prstTxWarp prst="textNoShape">
                <a:avLst/>
              </a:prstTxWarp>
            </a:bodyPr>
            <a:lstStyle/>
            <a:p>
              <a:endParaRPr lang="fr-FR" sz="2263" dirty="0"/>
            </a:p>
          </p:txBody>
        </p:sp>
        <p:pic>
          <p:nvPicPr>
            <p:cNvPr id="1027" name="Picture 3">
              <a:extLst>
                <a:ext uri="{FF2B5EF4-FFF2-40B4-BE49-F238E27FC236}">
                  <a16:creationId xmlns:a16="http://schemas.microsoft.com/office/drawing/2014/main" id="{866EE059-8B85-8CEF-B08E-C22C07ACC28C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5173" y="465440"/>
              <a:ext cx="512316" cy="3884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pic>
          <p:nvPicPr>
            <p:cNvPr id="1028" name="Picture 4">
              <a:extLst>
                <a:ext uri="{FF2B5EF4-FFF2-40B4-BE49-F238E27FC236}">
                  <a16:creationId xmlns:a16="http://schemas.microsoft.com/office/drawing/2014/main" id="{7C5DDCEC-6F53-FF0C-2682-D3BF306B1B58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62847" y="465440"/>
              <a:ext cx="512316" cy="3884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pic>
          <p:nvPicPr>
            <p:cNvPr id="1029" name="Picture 5">
              <a:extLst>
                <a:ext uri="{FF2B5EF4-FFF2-40B4-BE49-F238E27FC236}">
                  <a16:creationId xmlns:a16="http://schemas.microsoft.com/office/drawing/2014/main" id="{7921CBA1-2734-C3D1-89DC-F93C1F59EADD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5590" y="3373202"/>
              <a:ext cx="4593779" cy="2281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E60E394B-0AC6-27DF-D4DA-5DEDA79BB795}"/>
              </a:ext>
            </a:extLst>
          </p:cNvPr>
          <p:cNvGrpSpPr/>
          <p:nvPr userDrawn="1"/>
        </p:nvGrpSpPr>
        <p:grpSpPr>
          <a:xfrm>
            <a:off x="3871787" y="242753"/>
            <a:ext cx="3436276" cy="4492047"/>
            <a:chOff x="362480" y="425192"/>
            <a:chExt cx="4860000" cy="3176114"/>
          </a:xfrm>
        </p:grpSpPr>
        <p:sp>
          <p:nvSpPr>
            <p:cNvPr id="16" name="AutoShape 2">
              <a:extLst>
                <a:ext uri="{FF2B5EF4-FFF2-40B4-BE49-F238E27FC236}">
                  <a16:creationId xmlns:a16="http://schemas.microsoft.com/office/drawing/2014/main" id="{F37B6F5D-8F9C-9467-7ACE-FACE707809CC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362480" y="425192"/>
              <a:ext cx="4860000" cy="3176114"/>
            </a:xfrm>
            <a:prstGeom prst="roundRect">
              <a:avLst>
                <a:gd name="adj" fmla="val 4755"/>
              </a:avLst>
            </a:prstGeom>
            <a:noFill/>
            <a:ln w="38100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40318" tIns="40318" rIns="40318" bIns="40318" numCol="1" anchor="t" anchorCtr="0" compatLnSpc="1">
              <a:prstTxWarp prst="textNoShape">
                <a:avLst/>
              </a:prstTxWarp>
            </a:bodyPr>
            <a:lstStyle/>
            <a:p>
              <a:endParaRPr lang="fr-FR" sz="2263" dirty="0"/>
            </a:p>
          </p:txBody>
        </p:sp>
        <p:pic>
          <p:nvPicPr>
            <p:cNvPr id="17" name="Picture 3">
              <a:extLst>
                <a:ext uri="{FF2B5EF4-FFF2-40B4-BE49-F238E27FC236}">
                  <a16:creationId xmlns:a16="http://schemas.microsoft.com/office/drawing/2014/main" id="{C5D0D89E-0386-63A0-24E7-68B5456877A0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5173" y="465440"/>
              <a:ext cx="512316" cy="3884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pic>
          <p:nvPicPr>
            <p:cNvPr id="18" name="Picture 4">
              <a:extLst>
                <a:ext uri="{FF2B5EF4-FFF2-40B4-BE49-F238E27FC236}">
                  <a16:creationId xmlns:a16="http://schemas.microsoft.com/office/drawing/2014/main" id="{71F3B4A8-E837-6449-F6B6-DDD98F3819A2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62847" y="465440"/>
              <a:ext cx="512316" cy="3884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pic>
          <p:nvPicPr>
            <p:cNvPr id="19" name="Picture 5">
              <a:extLst>
                <a:ext uri="{FF2B5EF4-FFF2-40B4-BE49-F238E27FC236}">
                  <a16:creationId xmlns:a16="http://schemas.microsoft.com/office/drawing/2014/main" id="{DF7E2FAD-0204-72C4-D786-73EBD06C1761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5590" y="3373202"/>
              <a:ext cx="4593779" cy="2281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356511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>
            <a:extLst>
              <a:ext uri="{FF2B5EF4-FFF2-40B4-BE49-F238E27FC236}">
                <a16:creationId xmlns:a16="http://schemas.microsoft.com/office/drawing/2014/main" id="{1F48AD48-B9C8-CB5C-934D-7F623C2BBAD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187" y="4624288"/>
            <a:ext cx="6581775" cy="347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8" name="AutoShape 4">
            <a:extLst>
              <a:ext uri="{FF2B5EF4-FFF2-40B4-BE49-F238E27FC236}">
                <a16:creationId xmlns:a16="http://schemas.microsoft.com/office/drawing/2014/main" id="{E16208FF-42E5-4B7F-0034-5D5E2E7FAE4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57199" y="310415"/>
            <a:ext cx="6645275" cy="4680000"/>
          </a:xfrm>
          <a:prstGeom prst="roundRect">
            <a:avLst>
              <a:gd name="adj" fmla="val 8134"/>
            </a:avLst>
          </a:prstGeom>
          <a:noFill/>
          <a:ln w="38100" algn="ctr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029" name="Picture 5">
            <a:extLst>
              <a:ext uri="{FF2B5EF4-FFF2-40B4-BE49-F238E27FC236}">
                <a16:creationId xmlns:a16="http://schemas.microsoft.com/office/drawing/2014/main" id="{8EAE277D-7EC2-80DE-EE2F-D7A5E0002EF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0774" y="346928"/>
            <a:ext cx="865188" cy="696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B8586B54-D21B-046A-4194-554E7E4C76D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712" y="346928"/>
            <a:ext cx="865187" cy="696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1" name="Picture 3">
            <a:extLst>
              <a:ext uri="{FF2B5EF4-FFF2-40B4-BE49-F238E27FC236}">
                <a16:creationId xmlns:a16="http://schemas.microsoft.com/office/drawing/2014/main" id="{82BD10C3-E975-708D-1B1C-898C224EFDC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699" y="10015271"/>
            <a:ext cx="6581775" cy="347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12" name="AutoShape 4">
            <a:extLst>
              <a:ext uri="{FF2B5EF4-FFF2-40B4-BE49-F238E27FC236}">
                <a16:creationId xmlns:a16="http://schemas.microsoft.com/office/drawing/2014/main" id="{04F90931-616D-D407-D03B-5FCB083CD84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88949" y="5701398"/>
            <a:ext cx="6645275" cy="4680000"/>
          </a:xfrm>
          <a:prstGeom prst="roundRect">
            <a:avLst>
              <a:gd name="adj" fmla="val 8134"/>
            </a:avLst>
          </a:prstGeom>
          <a:noFill/>
          <a:ln w="38100" algn="ctr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3" name="Picture 5">
            <a:extLst>
              <a:ext uri="{FF2B5EF4-FFF2-40B4-BE49-F238E27FC236}">
                <a16:creationId xmlns:a16="http://schemas.microsoft.com/office/drawing/2014/main" id="{B56B9443-71C7-06BF-2EB3-CB0BE065C51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2524" y="5737911"/>
            <a:ext cx="865188" cy="696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4" name="Picture 6">
            <a:extLst>
              <a:ext uri="{FF2B5EF4-FFF2-40B4-BE49-F238E27FC236}">
                <a16:creationId xmlns:a16="http://schemas.microsoft.com/office/drawing/2014/main" id="{0E8F866A-5E6D-B80E-8297-F1612AD5682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462" y="5737911"/>
            <a:ext cx="865187" cy="696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16804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>
            <a:extLst>
              <a:ext uri="{FF2B5EF4-FFF2-40B4-BE49-F238E27FC236}">
                <a16:creationId xmlns:a16="http://schemas.microsoft.com/office/drawing/2014/main" id="{8EAE277D-7EC2-80DE-EE2F-D7A5E0002EF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0774" y="346928"/>
            <a:ext cx="865188" cy="696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B8586B54-D21B-046A-4194-554E7E4C76D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712" y="346928"/>
            <a:ext cx="865187" cy="696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1" name="Picture 3">
            <a:extLst>
              <a:ext uri="{FF2B5EF4-FFF2-40B4-BE49-F238E27FC236}">
                <a16:creationId xmlns:a16="http://schemas.microsoft.com/office/drawing/2014/main" id="{82BD10C3-E975-708D-1B1C-898C224EFDC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699" y="10015271"/>
            <a:ext cx="6581775" cy="347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12" name="AutoShape 4">
            <a:extLst>
              <a:ext uri="{FF2B5EF4-FFF2-40B4-BE49-F238E27FC236}">
                <a16:creationId xmlns:a16="http://schemas.microsoft.com/office/drawing/2014/main" id="{04F90931-616D-D407-D03B-5FCB083CD84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57201" y="264389"/>
            <a:ext cx="6645600" cy="10163034"/>
          </a:xfrm>
          <a:prstGeom prst="roundRect">
            <a:avLst>
              <a:gd name="adj" fmla="val 5670"/>
            </a:avLst>
          </a:prstGeom>
          <a:noFill/>
          <a:ln w="38100" algn="ctr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5009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  <a:prstGeom prst="rect">
            <a:avLst/>
          </a:prstGeo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16/08/2025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  <p:pic>
        <p:nvPicPr>
          <p:cNvPr id="7" name="Image 6" descr="Une image contenant Graphique, art, illustration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24DAC6FF-E660-1EAC-75BB-285717815AC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9" y="1"/>
            <a:ext cx="794574" cy="10691813"/>
          </a:xfrm>
          <a:prstGeom prst="rect">
            <a:avLst/>
          </a:prstGeom>
        </p:spPr>
      </p:pic>
      <p:pic>
        <p:nvPicPr>
          <p:cNvPr id="8" name="Image 7" descr="Une image contenant graphisme, Graphique, dessin humoristique, clipart&#10;&#10;Le contenu généré par l’IA peut être incorrect.">
            <a:extLst>
              <a:ext uri="{FF2B5EF4-FFF2-40B4-BE49-F238E27FC236}">
                <a16:creationId xmlns:a16="http://schemas.microsoft.com/office/drawing/2014/main" id="{64138200-ACE1-3544-D57D-1ED6B2F30F3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5412" y="212846"/>
            <a:ext cx="794574" cy="773545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09A1FA93-5D5B-FE95-3330-D95B5631F7A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276" y="10130564"/>
            <a:ext cx="2837445" cy="561250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73DA0CAC-B2A8-B731-5E24-45F2B4A3072D}"/>
              </a:ext>
            </a:extLst>
          </p:cNvPr>
          <p:cNvSpPr txBox="1"/>
          <p:nvPr userDrawn="1"/>
        </p:nvSpPr>
        <p:spPr>
          <a:xfrm>
            <a:off x="3781673" y="10192014"/>
            <a:ext cx="3778003" cy="32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543" dirty="0">
                <a:solidFill>
                  <a:schemeClr val="bg1">
                    <a:lumMod val="50000"/>
                  </a:schemeClr>
                </a:solidFill>
              </a:rPr>
              <a:t>Charte d’organisation des rencontres</a:t>
            </a:r>
          </a:p>
        </p:txBody>
      </p:sp>
    </p:spTree>
    <p:extLst>
      <p:ext uri="{BB962C8B-B14F-4D97-AF65-F5344CB8AC3E}">
        <p14:creationId xmlns:p14="http://schemas.microsoft.com/office/powerpoint/2010/main" val="1363867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smtClean="0"/>
              <a:t>8/16/2025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smtClean="0"/>
              <a:t>‹N°›</a:t>
            </a:fld>
            <a:endParaRPr lang="en-US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F8E8441F-395E-FD93-229C-CA2D2CEF3F4A}"/>
              </a:ext>
            </a:extLst>
          </p:cNvPr>
          <p:cNvSpPr txBox="1"/>
          <p:nvPr userDrawn="1"/>
        </p:nvSpPr>
        <p:spPr>
          <a:xfrm>
            <a:off x="469729" y="10030229"/>
            <a:ext cx="3452450" cy="627548"/>
          </a:xfrm>
          <a:prstGeom prst="roundRect">
            <a:avLst/>
          </a:prstGeom>
          <a:noFill/>
          <a:ln>
            <a:solidFill>
              <a:srgbClr val="DCEAF7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543" b="1" dirty="0">
                <a:solidFill>
                  <a:srgbClr val="00B0F0"/>
                </a:solidFill>
                <a:effectLst>
                  <a:outerShdw blurRad="50800" dist="127000" dir="2700000" algn="tl" rotWithShape="0">
                    <a:prstClr val="black">
                      <a:alpha val="13000"/>
                    </a:prstClr>
                  </a:outerShdw>
                </a:effectLst>
                <a:latin typeface="+mj-lt"/>
                <a:ea typeface="+mj-ea"/>
                <a:cs typeface="+mj-cs"/>
              </a:rPr>
              <a:t>L’</a:t>
            </a:r>
            <a:r>
              <a:rPr lang="fr-FR" sz="1543" b="1" dirty="0" err="1">
                <a:solidFill>
                  <a:srgbClr val="00B0F0"/>
                </a:solidFill>
                <a:effectLst>
                  <a:outerShdw blurRad="50800" dist="127000" dir="2700000" algn="tl" rotWithShape="0">
                    <a:prstClr val="black">
                      <a:alpha val="13000"/>
                    </a:prstClr>
                  </a:outerShdw>
                </a:effectLst>
                <a:latin typeface="+mj-lt"/>
                <a:ea typeface="+mj-ea"/>
                <a:cs typeface="+mj-cs"/>
              </a:rPr>
              <a:t>Usep</a:t>
            </a:r>
            <a:r>
              <a:rPr lang="fr-FR" sz="1543" i="1" kern="1200" dirty="0">
                <a:solidFill>
                  <a:schemeClr val="bg1">
                    <a:lumMod val="50000"/>
                  </a:schemeClr>
                </a:solidFill>
                <a:effectLst>
                  <a:outerShdw blurRad="76200" dist="127000" dir="2700000" algn="tl" rotWithShape="0">
                    <a:prstClr val="black">
                      <a:alpha val="24000"/>
                    </a:prstClr>
                  </a:outerShdw>
                </a:effectLst>
                <a:latin typeface="Aptos Light" panose="020B0004020202020204" pitchFamily="34" charset="0"/>
                <a:ea typeface="+mn-ea"/>
                <a:cs typeface="+mn-cs"/>
              </a:rPr>
              <a:t>,</a:t>
            </a:r>
            <a:r>
              <a:rPr lang="fr-FR" sz="1543" b="1" i="1" dirty="0">
                <a:solidFill>
                  <a:schemeClr val="bg1">
                    <a:lumMod val="50000"/>
                  </a:schemeClr>
                </a:solidFill>
                <a:effectLst>
                  <a:outerShdw blurRad="76200" dist="127000" dir="2700000" algn="tl" rotWithShape="0">
                    <a:prstClr val="black">
                      <a:alpha val="24000"/>
                    </a:prstClr>
                  </a:outerShdw>
                </a:effectLst>
                <a:latin typeface="Aptos Light" panose="020B0004020202020204" pitchFamily="34" charset="0"/>
                <a:ea typeface="+mj-ea"/>
                <a:cs typeface="+mj-cs"/>
              </a:rPr>
              <a:t> </a:t>
            </a:r>
            <a:r>
              <a:rPr lang="fr-FR" sz="1543" i="1" dirty="0">
                <a:solidFill>
                  <a:schemeClr val="bg1">
                    <a:lumMod val="50000"/>
                  </a:schemeClr>
                </a:solidFill>
                <a:effectLst>
                  <a:outerShdw blurRad="76200" dist="127000" dir="2700000" algn="tl" rotWithShape="0">
                    <a:prstClr val="black">
                      <a:alpha val="24000"/>
                    </a:prstClr>
                  </a:outerShdw>
                </a:effectLst>
                <a:latin typeface="Aptos Light" panose="020B0004020202020204" pitchFamily="34" charset="0"/>
              </a:rPr>
              <a:t>le sport scolaire pour bien grandir ensemble !</a:t>
            </a:r>
          </a:p>
        </p:txBody>
      </p:sp>
      <p:pic>
        <p:nvPicPr>
          <p:cNvPr id="8" name="Image 7" descr="Une image contenant Graphique, Police, graphisme, logo&#10;&#10;Le contenu généré par l’IA peut être incorrect.">
            <a:extLst>
              <a:ext uri="{FF2B5EF4-FFF2-40B4-BE49-F238E27FC236}">
                <a16:creationId xmlns:a16="http://schemas.microsoft.com/office/drawing/2014/main" id="{ACA211CF-D4F5-191F-8A45-F43CCBDA38E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8238" y="346015"/>
            <a:ext cx="902256" cy="1370212"/>
          </a:xfrm>
          <a:prstGeom prst="rect">
            <a:avLst/>
          </a:prstGeom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846B806C-723F-BBF7-BD22-31D96CF71959}"/>
              </a:ext>
            </a:extLst>
          </p:cNvPr>
          <p:cNvSpPr txBox="1"/>
          <p:nvPr userDrawn="1"/>
        </p:nvSpPr>
        <p:spPr>
          <a:xfrm>
            <a:off x="4359296" y="10081274"/>
            <a:ext cx="3058635" cy="5672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fr-FR" sz="1543" i="1" dirty="0">
                <a:solidFill>
                  <a:schemeClr val="bg1">
                    <a:lumMod val="50000"/>
                  </a:schemeClr>
                </a:solidFill>
              </a:rPr>
              <a:t>RSA disciplines </a:t>
            </a:r>
            <a:r>
              <a:rPr lang="fr-FR" sz="1543" i="1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enchaînées au Cycle 2</a:t>
            </a:r>
          </a:p>
        </p:txBody>
      </p:sp>
      <p:pic>
        <p:nvPicPr>
          <p:cNvPr id="10" name="Espace réservé du contenu 4">
            <a:extLst>
              <a:ext uri="{FF2B5EF4-FFF2-40B4-BE49-F238E27FC236}">
                <a16:creationId xmlns:a16="http://schemas.microsoft.com/office/drawing/2014/main" id="{27C2618F-8095-B080-3627-5688EC18A68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4794007" y="5485202"/>
            <a:ext cx="10046376" cy="214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1000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16/08/2025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5913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16/08/2025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9982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16/08/2025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29322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16/08/2025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8143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91680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87" r:id="rId2"/>
    <p:sldLayoutId id="2147483697" r:id="rId3"/>
    <p:sldLayoutId id="2147483685" r:id="rId4"/>
    <p:sldLayoutId id="2147483686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  <p:sldLayoutId id="2147483694" r:id="rId12"/>
    <p:sldLayoutId id="2147483695" r:id="rId13"/>
    <p:sldLayoutId id="2147483663" r:id="rId14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9.png"/><Relationship Id="rId7" Type="http://schemas.openxmlformats.org/officeDocument/2006/relationships/image" Target="../media/image14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33047748-CCEF-6B3E-8E26-7E0F14757639}"/>
              </a:ext>
            </a:extLst>
          </p:cNvPr>
          <p:cNvSpPr txBox="1"/>
          <p:nvPr/>
        </p:nvSpPr>
        <p:spPr>
          <a:xfrm>
            <a:off x="457200" y="316523"/>
            <a:ext cx="3057525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COUP D’POUCE</a:t>
            </a:r>
          </a:p>
          <a:p>
            <a:pPr algn="ctr"/>
            <a:r>
              <a:rPr lang="fr-FR" sz="20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①</a:t>
            </a:r>
          </a:p>
          <a:p>
            <a:pPr algn="ctr"/>
            <a:r>
              <a:rPr lang="fr-FR" sz="20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Espace aménagé</a:t>
            </a:r>
          </a:p>
          <a:p>
            <a:pPr algn="ctr"/>
            <a:endParaRPr lang="fr-FR" sz="2000" b="1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2000" b="1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2000" b="1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3200" b="1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3200" b="1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fr-FR" sz="28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Vous ne franchissez pas les […] derniers obstacles.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C373A09-147B-A62A-A10B-7BA7666FB82A}"/>
              </a:ext>
            </a:extLst>
          </p:cNvPr>
          <p:cNvSpPr txBox="1"/>
          <p:nvPr/>
        </p:nvSpPr>
        <p:spPr>
          <a:xfrm>
            <a:off x="4044951" y="316522"/>
            <a:ext cx="3057525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COUP D’POUCE</a:t>
            </a:r>
          </a:p>
          <a:p>
            <a:pPr algn="ctr"/>
            <a:r>
              <a:rPr lang="fr-FR" sz="20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②</a:t>
            </a:r>
          </a:p>
          <a:p>
            <a:pPr algn="ctr"/>
            <a:r>
              <a:rPr lang="fr-FR" sz="20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Tir à l’arc</a:t>
            </a:r>
          </a:p>
          <a:p>
            <a:pPr algn="ctr"/>
            <a:endParaRPr lang="fr-FR" sz="2000" b="1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2000" b="1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2000" b="1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2000" b="1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2000" b="1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2000" b="1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fr-FR" sz="28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 cas d’échec, la pénalité est moins importante.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45D6C2BD-C2CA-CEBB-76E6-2E10F7FA85B1}"/>
              </a:ext>
            </a:extLst>
          </p:cNvPr>
          <p:cNvSpPr txBox="1"/>
          <p:nvPr/>
        </p:nvSpPr>
        <p:spPr>
          <a:xfrm>
            <a:off x="457200" y="5717198"/>
            <a:ext cx="3057525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COUP D’POUCE</a:t>
            </a:r>
          </a:p>
          <a:p>
            <a:pPr algn="ctr"/>
            <a:r>
              <a:rPr lang="fr-FR" sz="20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③</a:t>
            </a:r>
          </a:p>
          <a:p>
            <a:pPr algn="ctr"/>
            <a:r>
              <a:rPr lang="fr-FR" sz="20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Départ</a:t>
            </a:r>
          </a:p>
          <a:p>
            <a:pPr algn="ctr"/>
            <a:endParaRPr lang="fr-FR" sz="2000" b="1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2000" b="1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2000" b="1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2000" b="1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fr-FR" sz="28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Vous prenez </a:t>
            </a:r>
          </a:p>
          <a:p>
            <a:pPr algn="ctr"/>
            <a:r>
              <a:rPr lang="fr-FR" sz="28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 départ </a:t>
            </a:r>
          </a:p>
          <a:p>
            <a:pPr algn="ctr"/>
            <a:r>
              <a:rPr lang="fr-FR" sz="28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[…] secondes avant les autres.</a:t>
            </a:r>
          </a:p>
          <a:p>
            <a:pPr algn="ctr"/>
            <a:endParaRPr lang="fr-FR" sz="2000" b="1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2000" b="1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2000" b="1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2000" b="1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2000" b="1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2000" b="1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2000" b="1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7A9C3E4B-84A0-D161-C750-D4B2FB8D20FD}"/>
              </a:ext>
            </a:extLst>
          </p:cNvPr>
          <p:cNvSpPr txBox="1"/>
          <p:nvPr/>
        </p:nvSpPr>
        <p:spPr>
          <a:xfrm>
            <a:off x="4044951" y="5717197"/>
            <a:ext cx="3057525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COUP D’POUCE</a:t>
            </a:r>
          </a:p>
          <a:p>
            <a:pPr algn="ctr"/>
            <a:r>
              <a:rPr lang="fr-FR" sz="20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④</a:t>
            </a:r>
          </a:p>
          <a:p>
            <a:pPr algn="ctr"/>
            <a:r>
              <a:rPr lang="fr-FR" sz="20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TANGRAM</a:t>
            </a:r>
          </a:p>
          <a:p>
            <a:pPr algn="ctr"/>
            <a:endParaRPr lang="fr-FR" sz="2000" b="1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2000" b="1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2000" b="1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2000" b="1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2000" b="1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2000" b="1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fr-FR" sz="28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Vos pièces </a:t>
            </a:r>
          </a:p>
          <a:p>
            <a:pPr algn="ctr"/>
            <a:r>
              <a:rPr lang="fr-FR" sz="28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et vos modèles </a:t>
            </a:r>
          </a:p>
          <a:p>
            <a:pPr algn="ctr"/>
            <a:r>
              <a:rPr lang="fr-FR" sz="28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sont coloriés.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7B88E89E-7421-0C3D-8C67-CDBA903A6D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407" y="2376760"/>
            <a:ext cx="2538385" cy="455733"/>
          </a:xfrm>
          <a:prstGeom prst="rect">
            <a:avLst/>
          </a:prstGeom>
        </p:spPr>
      </p:pic>
      <p:pic>
        <p:nvPicPr>
          <p:cNvPr id="8" name="Image 7" descr="Une image contenant capture d’écran, Police, texte, Bleu électrique&#10;&#10;Le contenu généré par l’IA peut être incorrect.">
            <a:extLst>
              <a:ext uri="{FF2B5EF4-FFF2-40B4-BE49-F238E27FC236}">
                <a16:creationId xmlns:a16="http://schemas.microsoft.com/office/drawing/2014/main" id="{313588C7-1D13-472C-3090-4E2B4453384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4839" y="1352372"/>
            <a:ext cx="817522" cy="720000"/>
          </a:xfrm>
          <a:prstGeom prst="rect">
            <a:avLst/>
          </a:prstGeom>
        </p:spPr>
      </p:pic>
      <p:pic>
        <p:nvPicPr>
          <p:cNvPr id="10" name="Image 9" descr="Une image contenant croquis, dessin, symbole, clipart&#10;&#10;Le contenu généré par l’IA peut être incorrect.">
            <a:extLst>
              <a:ext uri="{FF2B5EF4-FFF2-40B4-BE49-F238E27FC236}">
                <a16:creationId xmlns:a16="http://schemas.microsoft.com/office/drawing/2014/main" id="{6B98BF59-9893-A210-C2E9-E201CC4E7C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7093" y="2320675"/>
            <a:ext cx="393239" cy="602410"/>
          </a:xfrm>
          <a:prstGeom prst="rect">
            <a:avLst/>
          </a:prstGeom>
        </p:spPr>
      </p:pic>
      <p:pic>
        <p:nvPicPr>
          <p:cNvPr id="18" name="Image 17">
            <a:extLst>
              <a:ext uri="{FF2B5EF4-FFF2-40B4-BE49-F238E27FC236}">
                <a16:creationId xmlns:a16="http://schemas.microsoft.com/office/drawing/2014/main" id="{3CD9820D-FA03-8CBA-E862-23C1F662F50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75875" y="7678829"/>
            <a:ext cx="590550" cy="600075"/>
          </a:xfrm>
          <a:prstGeom prst="rect">
            <a:avLst/>
          </a:prstGeom>
        </p:spPr>
      </p:pic>
      <p:pic>
        <p:nvPicPr>
          <p:cNvPr id="12" name="Image 11" descr="Une image contenant texte, capture d’écran, Graphique, Police&#10;&#10;Le contenu généré par l’IA peut être incorrect.">
            <a:extLst>
              <a:ext uri="{FF2B5EF4-FFF2-40B4-BE49-F238E27FC236}">
                <a16:creationId xmlns:a16="http://schemas.microsoft.com/office/drawing/2014/main" id="{7B17D077-AEF3-05E3-99B1-BCBAAE8BA72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4952" y="1352372"/>
            <a:ext cx="819884" cy="720000"/>
          </a:xfrm>
          <a:prstGeom prst="rect">
            <a:avLst/>
          </a:prstGeom>
        </p:spPr>
      </p:pic>
      <p:pic>
        <p:nvPicPr>
          <p:cNvPr id="15" name="Image 14" descr="Une image contenant cercle, Graphique, logo, Police&#10;&#10;Le contenu généré par l’IA peut être incorrect.">
            <a:extLst>
              <a:ext uri="{FF2B5EF4-FFF2-40B4-BE49-F238E27FC236}">
                <a16:creationId xmlns:a16="http://schemas.microsoft.com/office/drawing/2014/main" id="{4CF4AE72-122B-74B2-B171-0E945F00C58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4839" y="6798819"/>
            <a:ext cx="819884" cy="720000"/>
          </a:xfrm>
          <a:prstGeom prst="rect">
            <a:avLst/>
          </a:prstGeom>
        </p:spPr>
      </p:pic>
      <p:pic>
        <p:nvPicPr>
          <p:cNvPr id="16" name="Image 15" descr="Une image contenant vert, Graphique, logo, conception&#10;&#10;Le contenu généré par l’IA peut être incorrect.">
            <a:extLst>
              <a:ext uri="{FF2B5EF4-FFF2-40B4-BE49-F238E27FC236}">
                <a16:creationId xmlns:a16="http://schemas.microsoft.com/office/drawing/2014/main" id="{B907E29C-E102-DA98-2602-D0A3F4748F8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7856" y="6798819"/>
            <a:ext cx="81698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27964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8551CD-55E7-EB56-88BC-652AB44419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BD45EFBB-CAA3-B11E-4AE1-44334093FEDB}"/>
              </a:ext>
            </a:extLst>
          </p:cNvPr>
          <p:cNvSpPr txBox="1"/>
          <p:nvPr/>
        </p:nvSpPr>
        <p:spPr>
          <a:xfrm>
            <a:off x="457200" y="316523"/>
            <a:ext cx="3057525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rgbClr val="A02B93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COUP D’ÉCLAT</a:t>
            </a:r>
          </a:p>
          <a:p>
            <a:pPr algn="ctr"/>
            <a:r>
              <a:rPr lang="fr-FR" sz="2000" b="1" dirty="0">
                <a:solidFill>
                  <a:srgbClr val="A02B93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①</a:t>
            </a:r>
          </a:p>
          <a:p>
            <a:pPr algn="ctr"/>
            <a:r>
              <a:rPr lang="fr-FR" sz="2000" b="1" dirty="0">
                <a:solidFill>
                  <a:srgbClr val="A02B93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Espace aménagé</a:t>
            </a:r>
          </a:p>
          <a:p>
            <a:pPr algn="ctr"/>
            <a:endParaRPr lang="fr-FR" sz="2000" b="1" dirty="0">
              <a:solidFill>
                <a:srgbClr val="A02B93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2000" b="1" dirty="0">
              <a:solidFill>
                <a:srgbClr val="A02B93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2000" b="1" dirty="0">
              <a:solidFill>
                <a:srgbClr val="A02B93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2000" b="1" dirty="0">
              <a:solidFill>
                <a:srgbClr val="A02B93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2000" b="1" dirty="0">
              <a:solidFill>
                <a:srgbClr val="A02B93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2000" b="1" dirty="0">
              <a:solidFill>
                <a:srgbClr val="A02B93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fr-FR" sz="2800" b="1" dirty="0">
                <a:solidFill>
                  <a:srgbClr val="A02B93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Vous franchissez </a:t>
            </a:r>
          </a:p>
          <a:p>
            <a:pPr algn="ctr"/>
            <a:r>
              <a:rPr lang="fr-FR" sz="2800" b="1" dirty="0">
                <a:solidFill>
                  <a:srgbClr val="A02B93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 fois </a:t>
            </a:r>
          </a:p>
          <a:p>
            <a:pPr algn="ctr"/>
            <a:r>
              <a:rPr lang="fr-FR" sz="2800" b="1" dirty="0">
                <a:solidFill>
                  <a:srgbClr val="A02B93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les […] premiers obstacles.</a:t>
            </a:r>
          </a:p>
          <a:p>
            <a:pPr algn="ctr"/>
            <a:endParaRPr lang="fr-FR" sz="2000" b="1" dirty="0">
              <a:solidFill>
                <a:srgbClr val="A02B93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C93AA233-0436-CC01-10CB-10BA1EF1DF5A}"/>
              </a:ext>
            </a:extLst>
          </p:cNvPr>
          <p:cNvSpPr txBox="1"/>
          <p:nvPr/>
        </p:nvSpPr>
        <p:spPr>
          <a:xfrm>
            <a:off x="4044951" y="316522"/>
            <a:ext cx="3057525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rgbClr val="A02B93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COUP D’ÉCLAT</a:t>
            </a:r>
          </a:p>
          <a:p>
            <a:pPr algn="ctr"/>
            <a:r>
              <a:rPr lang="fr-FR" sz="2000" b="1" dirty="0">
                <a:solidFill>
                  <a:srgbClr val="A02B93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②</a:t>
            </a:r>
          </a:p>
          <a:p>
            <a:pPr algn="ctr"/>
            <a:r>
              <a:rPr lang="fr-FR" sz="2000" b="1" dirty="0">
                <a:solidFill>
                  <a:srgbClr val="A02B93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Tir à l’arc</a:t>
            </a:r>
          </a:p>
          <a:p>
            <a:pPr algn="ctr"/>
            <a:endParaRPr lang="fr-FR" sz="2000" b="1" dirty="0">
              <a:solidFill>
                <a:srgbClr val="A02B93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2000" b="1" dirty="0">
              <a:solidFill>
                <a:srgbClr val="A02B93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2000" b="1" dirty="0">
              <a:solidFill>
                <a:srgbClr val="A02B93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2000" b="1" dirty="0">
              <a:solidFill>
                <a:srgbClr val="A02B93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2000" b="1" dirty="0">
              <a:solidFill>
                <a:srgbClr val="A02B93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2000" b="1" dirty="0">
              <a:solidFill>
                <a:srgbClr val="A02B93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fr-FR" sz="2800" b="1" dirty="0">
                <a:solidFill>
                  <a:srgbClr val="A02B93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 cas d’échec, </a:t>
            </a:r>
          </a:p>
          <a:p>
            <a:pPr algn="ctr"/>
            <a:r>
              <a:rPr lang="fr-FR" sz="2800" b="1" dirty="0">
                <a:solidFill>
                  <a:srgbClr val="A02B93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 pénalité est plus importante.</a:t>
            </a:r>
          </a:p>
          <a:p>
            <a:pPr algn="ctr"/>
            <a:endParaRPr lang="fr-FR" sz="2000" b="1" dirty="0">
              <a:solidFill>
                <a:srgbClr val="A02B93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2000" b="1" dirty="0">
              <a:solidFill>
                <a:srgbClr val="A02B93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059C5469-EC55-7A48-F498-B99DE4D6AD4D}"/>
              </a:ext>
            </a:extLst>
          </p:cNvPr>
          <p:cNvSpPr txBox="1"/>
          <p:nvPr/>
        </p:nvSpPr>
        <p:spPr>
          <a:xfrm>
            <a:off x="457200" y="5717198"/>
            <a:ext cx="305752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rgbClr val="A02B93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COUP D’ÉCLAT</a:t>
            </a:r>
          </a:p>
          <a:p>
            <a:pPr algn="ctr"/>
            <a:r>
              <a:rPr lang="fr-FR" sz="2000" b="1" dirty="0">
                <a:solidFill>
                  <a:srgbClr val="A02B93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③</a:t>
            </a:r>
          </a:p>
          <a:p>
            <a:pPr algn="ctr"/>
            <a:r>
              <a:rPr lang="fr-FR" sz="2000" b="1" dirty="0">
                <a:solidFill>
                  <a:srgbClr val="A02B93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Départ</a:t>
            </a:r>
          </a:p>
          <a:p>
            <a:pPr algn="ctr"/>
            <a:endParaRPr lang="fr-FR" sz="2000" b="1" dirty="0">
              <a:solidFill>
                <a:srgbClr val="A02B93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2000" b="1" dirty="0">
              <a:solidFill>
                <a:srgbClr val="A02B93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2000" b="1" dirty="0">
              <a:solidFill>
                <a:srgbClr val="A02B93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2000" b="1" dirty="0">
              <a:solidFill>
                <a:srgbClr val="A02B93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fr-FR" sz="2800" b="1" dirty="0">
                <a:solidFill>
                  <a:srgbClr val="A02B93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Vous prenez </a:t>
            </a:r>
          </a:p>
          <a:p>
            <a:pPr algn="ctr"/>
            <a:r>
              <a:rPr lang="fr-FR" sz="2800" b="1" dirty="0">
                <a:solidFill>
                  <a:srgbClr val="A02B93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 départ </a:t>
            </a:r>
          </a:p>
          <a:p>
            <a:pPr algn="ctr"/>
            <a:r>
              <a:rPr lang="fr-FR" sz="2800" b="1" dirty="0">
                <a:solidFill>
                  <a:srgbClr val="A02B93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[…] secondes après les autres.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CF715BD5-692F-CF2D-3C9F-921D74B755A5}"/>
              </a:ext>
            </a:extLst>
          </p:cNvPr>
          <p:cNvSpPr txBox="1"/>
          <p:nvPr/>
        </p:nvSpPr>
        <p:spPr>
          <a:xfrm>
            <a:off x="4044951" y="5717197"/>
            <a:ext cx="3057525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rgbClr val="A02B93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COUP D’ÉCLAT</a:t>
            </a:r>
          </a:p>
          <a:p>
            <a:pPr algn="ctr"/>
            <a:r>
              <a:rPr lang="fr-FR" sz="2000" b="1" dirty="0">
                <a:solidFill>
                  <a:srgbClr val="A02B93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④</a:t>
            </a:r>
          </a:p>
          <a:p>
            <a:pPr algn="ctr"/>
            <a:r>
              <a:rPr lang="fr-FR" sz="2000" b="1" dirty="0">
                <a:solidFill>
                  <a:srgbClr val="A02B93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TANGRAM</a:t>
            </a:r>
          </a:p>
          <a:p>
            <a:pPr algn="ctr"/>
            <a:endParaRPr lang="fr-FR" sz="2000" b="1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2000" b="1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2000" b="1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2000" b="1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2000" b="1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2800" b="1" dirty="0">
              <a:solidFill>
                <a:srgbClr val="A02B93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fr-FR" sz="2800" b="1" dirty="0">
                <a:solidFill>
                  <a:srgbClr val="A02B93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Vos modèles sont des silhouettes.</a:t>
            </a:r>
          </a:p>
          <a:p>
            <a:pPr algn="ctr"/>
            <a:endParaRPr lang="fr-FR" sz="2000" b="1" dirty="0">
              <a:solidFill>
                <a:srgbClr val="A02B93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AA7F792D-A217-E9CF-3873-CDA561FA70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407" y="2376760"/>
            <a:ext cx="2538385" cy="455733"/>
          </a:xfrm>
          <a:prstGeom prst="rect">
            <a:avLst/>
          </a:prstGeom>
        </p:spPr>
      </p:pic>
      <p:pic>
        <p:nvPicPr>
          <p:cNvPr id="14" name="Image 13" descr="Une image contenant capture d’écran, Police, texte, Bleu électrique&#10;&#10;Le contenu généré par l’IA peut être incorrect.">
            <a:extLst>
              <a:ext uri="{FF2B5EF4-FFF2-40B4-BE49-F238E27FC236}">
                <a16:creationId xmlns:a16="http://schemas.microsoft.com/office/drawing/2014/main" id="{D8ADCEA8-A179-C7E4-2372-26425BC6F56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4839" y="1352372"/>
            <a:ext cx="817522" cy="720000"/>
          </a:xfrm>
          <a:prstGeom prst="rect">
            <a:avLst/>
          </a:prstGeom>
        </p:spPr>
      </p:pic>
      <p:pic>
        <p:nvPicPr>
          <p:cNvPr id="15" name="Image 14" descr="Une image contenant croquis, dessin, symbole, clipart&#10;&#10;Le contenu généré par l’IA peut être incorrect.">
            <a:extLst>
              <a:ext uri="{FF2B5EF4-FFF2-40B4-BE49-F238E27FC236}">
                <a16:creationId xmlns:a16="http://schemas.microsoft.com/office/drawing/2014/main" id="{6AD144CA-C388-BA88-CDB8-514397F6C23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7093" y="2320675"/>
            <a:ext cx="393239" cy="602410"/>
          </a:xfrm>
          <a:prstGeom prst="rect">
            <a:avLst/>
          </a:prstGeom>
        </p:spPr>
      </p:pic>
      <p:pic>
        <p:nvPicPr>
          <p:cNvPr id="16" name="Image 15" descr="Une image contenant texte, capture d’écran, Graphique, Police&#10;&#10;Le contenu généré par l’IA peut être incorrect.">
            <a:extLst>
              <a:ext uri="{FF2B5EF4-FFF2-40B4-BE49-F238E27FC236}">
                <a16:creationId xmlns:a16="http://schemas.microsoft.com/office/drawing/2014/main" id="{45C9D0D3-AE1C-CF2F-EDF9-5BCE89928BE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4952" y="1352372"/>
            <a:ext cx="819884" cy="720000"/>
          </a:xfrm>
          <a:prstGeom prst="rect">
            <a:avLst/>
          </a:prstGeom>
        </p:spPr>
      </p:pic>
      <p:pic>
        <p:nvPicPr>
          <p:cNvPr id="17" name="Image 16" descr="Une image contenant cercle, Graphique, logo, Police&#10;&#10;Le contenu généré par l’IA peut être incorrect.">
            <a:extLst>
              <a:ext uri="{FF2B5EF4-FFF2-40B4-BE49-F238E27FC236}">
                <a16:creationId xmlns:a16="http://schemas.microsoft.com/office/drawing/2014/main" id="{BEE63239-3884-5D67-3E0B-EDA01C9DAC4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4839" y="6798819"/>
            <a:ext cx="819884" cy="720000"/>
          </a:xfrm>
          <a:prstGeom prst="rect">
            <a:avLst/>
          </a:prstGeom>
        </p:spPr>
      </p:pic>
      <p:pic>
        <p:nvPicPr>
          <p:cNvPr id="19" name="Image 18" descr="Une image contenant vert, Graphique, logo, conception&#10;&#10;Le contenu généré par l’IA peut être incorrect.">
            <a:extLst>
              <a:ext uri="{FF2B5EF4-FFF2-40B4-BE49-F238E27FC236}">
                <a16:creationId xmlns:a16="http://schemas.microsoft.com/office/drawing/2014/main" id="{CDA4EC0F-CD68-4EB9-CA62-81617916B5C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7856" y="6798819"/>
            <a:ext cx="816980" cy="720000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E939DE33-7367-2A0C-5158-16AB3E0290B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054133" y="7702357"/>
            <a:ext cx="1039157" cy="849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236051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3264</TotalTime>
  <Words>110</Words>
  <Application>Microsoft Office PowerPoint</Application>
  <PresentationFormat>Personnalisé</PresentationFormat>
  <Paragraphs>89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Aptos</vt:lpstr>
      <vt:lpstr>Aptos Light</vt:lpstr>
      <vt:lpstr>Arial</vt:lpstr>
      <vt:lpstr>Calibri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LABLANCHE Patrick</dc:creator>
  <cp:lastModifiedBy>LABLANCHE Patrick</cp:lastModifiedBy>
  <cp:revision>223</cp:revision>
  <dcterms:created xsi:type="dcterms:W3CDTF">2025-04-03T12:57:19Z</dcterms:created>
  <dcterms:modified xsi:type="dcterms:W3CDTF">2025-08-16T07:35:04Z</dcterms:modified>
</cp:coreProperties>
</file>