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69" r:id="rId4"/>
    <p:sldId id="272" r:id="rId5"/>
    <p:sldId id="271" r:id="rId6"/>
    <p:sldId id="270" r:id="rId7"/>
    <p:sldId id="258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E3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F1F5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F1F5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9525" cap="flat">
              <a:solidFill>
                <a:srgbClr val="98B955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25400" cap="flat">
              <a:solidFill>
                <a:schemeClr val="accent3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AF0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ECEAF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659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icture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266083" y="2321409"/>
            <a:ext cx="1950041" cy="1957811"/>
          </a:xfrm>
          <a:solidFill>
            <a:srgbClr val="0095CD">
              <a:alpha val="3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/>
          <p:cNvSpPr>
            <a:spLocks noGrp="1" noChangeAspect="1"/>
          </p:cNvSpPr>
          <p:nvPr>
            <p:ph type="pic" sz="quarter" idx="15"/>
          </p:nvPr>
        </p:nvSpPr>
        <p:spPr>
          <a:xfrm>
            <a:off x="2487472" y="2321409"/>
            <a:ext cx="1950041" cy="1957811"/>
          </a:xfrm>
          <a:solidFill>
            <a:srgbClr val="324D5E">
              <a:alpha val="3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4708860" y="2321408"/>
            <a:ext cx="1950041" cy="1957811"/>
          </a:xfrm>
          <a:solidFill>
            <a:srgbClr val="F17C3F">
              <a:alpha val="3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10"/>
          <p:cNvSpPr>
            <a:spLocks noGrp="1" noChangeAspect="1"/>
          </p:cNvSpPr>
          <p:nvPr>
            <p:ph type="pic" sz="quarter" idx="17"/>
          </p:nvPr>
        </p:nvSpPr>
        <p:spPr>
          <a:xfrm>
            <a:off x="6930249" y="2321407"/>
            <a:ext cx="1950041" cy="1957811"/>
          </a:xfrm>
          <a:solidFill>
            <a:srgbClr val="7BB21B">
              <a:alpha val="3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66081" y="4277207"/>
            <a:ext cx="1947672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0" name="Rectangle 19"/>
          <p:cNvSpPr/>
          <p:nvPr userDrawn="1"/>
        </p:nvSpPr>
        <p:spPr>
          <a:xfrm>
            <a:off x="2487470" y="4277207"/>
            <a:ext cx="194767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" name="Rectangle 22"/>
          <p:cNvSpPr/>
          <p:nvPr userDrawn="1"/>
        </p:nvSpPr>
        <p:spPr>
          <a:xfrm>
            <a:off x="4708859" y="4277206"/>
            <a:ext cx="1947672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6" name="Rectangle 25"/>
          <p:cNvSpPr/>
          <p:nvPr userDrawn="1"/>
        </p:nvSpPr>
        <p:spPr>
          <a:xfrm>
            <a:off x="6930248" y="4277205"/>
            <a:ext cx="1947672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66081" y="4410665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2487470" y="4410665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4708859" y="4410665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6930248" y="4410665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5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266081" y="4884483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Job Title Here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2487470" y="4884483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Job Title Here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 hasCustomPrompt="1"/>
          </p:nvPr>
        </p:nvSpPr>
        <p:spPr>
          <a:xfrm>
            <a:off x="4708859" y="4884483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Job Title Here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5" hasCustomPrompt="1"/>
          </p:nvPr>
        </p:nvSpPr>
        <p:spPr>
          <a:xfrm>
            <a:off x="6930248" y="4884483"/>
            <a:ext cx="1947672" cy="43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Job Title Here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8015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 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Espace réservé du contenu 4"/>
          <p:cNvGraphicFramePr/>
          <p:nvPr/>
        </p:nvGraphicFramePr>
        <p:xfrm>
          <a:off x="457200" y="959560"/>
          <a:ext cx="8229600" cy="56752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38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27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39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Priorités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45720" marR="45720" anchor="ctr" horzOverflow="overflow"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Priorités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</a:txBody>
                  <a:tcPr marL="45720" marR="45720" anchor="ctr" horzOverflow="overflow"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Avoir une bonne gestuelle de tir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Maîtriser tous les changements de mains simples et complexes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 err="1"/>
                        <a:t>Être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aussi</a:t>
                      </a:r>
                      <a:r>
                        <a:rPr sz="1200" dirty="0"/>
                        <a:t> performant avec la main gauche que droite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Être capable de se démarquer correctement dans la course et sur jeu placé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/>
                        <a:t>Savoir tout faire </a:t>
                      </a:r>
                      <a:r>
                        <a:rPr sz="1200" dirty="0" err="1"/>
                        <a:t>techniquement</a:t>
                      </a:r>
                      <a:r>
                        <a:rPr sz="1200" dirty="0"/>
                        <a:t> avec le regard dégagé du </a:t>
                      </a:r>
                      <a:r>
                        <a:rPr sz="1200" dirty="0" err="1"/>
                        <a:t>ballon</a:t>
                      </a:r>
                      <a:endParaRPr sz="1200"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Pouvoir enchaîner différentes actions (attraper/tirer, attraper/passer, attraper/dribbler)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/>
                        <a:t>Savoir tout faire </a:t>
                      </a:r>
                      <a:r>
                        <a:rPr sz="1200" dirty="0" err="1"/>
                        <a:t>techniquement</a:t>
                      </a:r>
                      <a:r>
                        <a:rPr sz="1200" dirty="0"/>
                        <a:t> avec </a:t>
                      </a:r>
                      <a:r>
                        <a:rPr sz="1200" dirty="0" err="1"/>
                        <a:t>vitesse</a:t>
                      </a:r>
                      <a:r>
                        <a:rPr sz="1200" dirty="0"/>
                        <a:t> technique - </a:t>
                      </a:r>
                      <a:r>
                        <a:rPr sz="1200" dirty="0" err="1"/>
                        <a:t>tactique</a:t>
                      </a:r>
                      <a:r>
                        <a:rPr sz="1200" dirty="0"/>
                        <a:t> - physique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Longueur – Largeur – Profondeur: occupation des espaces clés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/>
                        <a:t>Adapter </a:t>
                      </a:r>
                      <a:r>
                        <a:rPr sz="1200" dirty="0" err="1"/>
                        <a:t>sa</a:t>
                      </a:r>
                      <a:r>
                        <a:rPr sz="1200" dirty="0"/>
                        <a:t> technique </a:t>
                      </a:r>
                      <a:r>
                        <a:rPr sz="1200" dirty="0" err="1"/>
                        <a:t>à</a:t>
                      </a:r>
                      <a:r>
                        <a:rPr sz="1200" dirty="0"/>
                        <a:t> la situation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Savoir comment défendre sur un porteur de balle, un non porteur de balle et en aide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 err="1"/>
                        <a:t>Être</a:t>
                      </a:r>
                      <a:r>
                        <a:rPr sz="1200" dirty="0"/>
                        <a:t> capable de </a:t>
                      </a:r>
                      <a:r>
                        <a:rPr sz="1200" dirty="0" err="1"/>
                        <a:t>reconnaître</a:t>
                      </a:r>
                      <a:r>
                        <a:rPr sz="1200" dirty="0"/>
                        <a:t> les situations de jeu (</a:t>
                      </a:r>
                      <a:r>
                        <a:rPr sz="1200" dirty="0" err="1"/>
                        <a:t>surnombre</a:t>
                      </a:r>
                      <a:r>
                        <a:rPr sz="1200" dirty="0"/>
                        <a:t>, transition, fixation…)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Être capable de lire la défense sur un pick n’roll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 err="1"/>
                        <a:t>Être</a:t>
                      </a:r>
                      <a:r>
                        <a:rPr sz="1200" dirty="0"/>
                        <a:t> dans </a:t>
                      </a:r>
                      <a:r>
                        <a:rPr sz="1200" dirty="0" err="1"/>
                        <a:t>une</a:t>
                      </a:r>
                      <a:r>
                        <a:rPr sz="1200" dirty="0"/>
                        <a:t> démarche de progression </a:t>
                      </a:r>
                      <a:r>
                        <a:rPr sz="1200" dirty="0" err="1"/>
                        <a:t>constante</a:t>
                      </a:r>
                      <a:endParaRPr sz="1200"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Maîtriser les techniques basiques de renforcement musculaire et de proprioception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 err="1"/>
                        <a:t>Maîtriser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une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nombreuse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gamme</a:t>
                      </a:r>
                      <a:r>
                        <a:rPr sz="1200" dirty="0"/>
                        <a:t> de </a:t>
                      </a:r>
                      <a:r>
                        <a:rPr sz="1200" dirty="0" err="1"/>
                        <a:t>tir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en</a:t>
                      </a:r>
                      <a:r>
                        <a:rPr sz="1200" dirty="0"/>
                        <a:t> course (lay up, push up, reverse, power…)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Autre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Être à même de mener son double projet scolaire et basket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Maîtriser une nombreuse gamme de passes (directe, à terre, lobée, relance…)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Autre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 err="1"/>
                        <a:t>Rendre</a:t>
                      </a:r>
                      <a:r>
                        <a:rPr sz="1200" dirty="0"/>
                        <a:t>, par son </a:t>
                      </a:r>
                      <a:r>
                        <a:rPr sz="1200" dirty="0" err="1"/>
                        <a:t>comportement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quotidien</a:t>
                      </a:r>
                      <a:r>
                        <a:rPr sz="1200" dirty="0"/>
                        <a:t>, </a:t>
                      </a:r>
                      <a:r>
                        <a:rPr sz="1200" dirty="0" err="1"/>
                        <a:t>ce</a:t>
                      </a:r>
                      <a:r>
                        <a:rPr sz="1200" dirty="0"/>
                        <a:t> que le </a:t>
                      </a:r>
                      <a:r>
                        <a:rPr sz="1200" dirty="0" err="1"/>
                        <a:t>collège</a:t>
                      </a:r>
                      <a:r>
                        <a:rPr sz="1200" dirty="0"/>
                        <a:t> met </a:t>
                      </a:r>
                      <a:r>
                        <a:rPr sz="1200" dirty="0" err="1"/>
                        <a:t>à</a:t>
                      </a:r>
                      <a:r>
                        <a:rPr sz="1200" dirty="0"/>
                        <a:t> disposition pour </a:t>
                      </a:r>
                      <a:r>
                        <a:rPr sz="1200" dirty="0" err="1"/>
                        <a:t>pouvoir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progresser</a:t>
                      </a:r>
                      <a:endParaRPr sz="1200"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EC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253" name="Rectangle à coins arrondis 3"/>
          <p:cNvGrpSpPr/>
          <p:nvPr/>
        </p:nvGrpSpPr>
        <p:grpSpPr>
          <a:xfrm>
            <a:off x="351929" y="89442"/>
            <a:ext cx="8472649" cy="581376"/>
            <a:chOff x="0" y="0"/>
            <a:chExt cx="8472648" cy="581375"/>
          </a:xfrm>
        </p:grpSpPr>
        <p:sp>
          <p:nvSpPr>
            <p:cNvPr id="251" name="Rectangle aux angles arrondis"/>
            <p:cNvSpPr/>
            <p:nvPr/>
          </p:nvSpPr>
          <p:spPr>
            <a:xfrm>
              <a:off x="0" y="0"/>
              <a:ext cx="8472649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F5BAB"/>
                </a:gs>
                <a:gs pos="100000">
                  <a:srgbClr val="C7AEED"/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Les apprentissages"/>
            <p:cNvSpPr txBox="1"/>
            <p:nvPr/>
          </p:nvSpPr>
          <p:spPr>
            <a:xfrm>
              <a:off x="74100" y="22717"/>
              <a:ext cx="8324449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Les apprentissages</a:t>
              </a:r>
            </a:p>
          </p:txBody>
        </p:sp>
      </p:grpSp>
      <p:pic>
        <p:nvPicPr>
          <p:cNvPr id="254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972" y="-283490"/>
            <a:ext cx="9899972" cy="7424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96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Présentation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Présentation de la section sportive</a:t>
              </a:r>
            </a:p>
          </p:txBody>
        </p:sp>
      </p:grpSp>
      <p:pic>
        <p:nvPicPr>
          <p:cNvPr id="10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xmlns="" id="{0467836C-F9CB-F247-9D1C-E8EF4C1378BB}"/>
              </a:ext>
            </a:extLst>
          </p:cNvPr>
          <p:cNvSpPr txBox="1"/>
          <p:nvPr/>
        </p:nvSpPr>
        <p:spPr>
          <a:xfrm>
            <a:off x="321855" y="1122608"/>
            <a:ext cx="8457292" cy="461665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 de 10 années d’existence…</a:t>
            </a:r>
            <a:endParaRPr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7473B36-A6D9-254C-9BC3-1A5884823E3E}"/>
              </a:ext>
            </a:extLst>
          </p:cNvPr>
          <p:cNvGrpSpPr/>
          <p:nvPr/>
        </p:nvGrpSpPr>
        <p:grpSpPr>
          <a:xfrm>
            <a:off x="0" y="1584272"/>
            <a:ext cx="9207707" cy="5312632"/>
            <a:chOff x="0" y="1584272"/>
            <a:chExt cx="9207707" cy="5312632"/>
          </a:xfrm>
        </p:grpSpPr>
        <p:pic>
          <p:nvPicPr>
            <p:cNvPr id="5" name="Image 4" descr="Une image contenant personne, intérieur, sport, groupe&#10;&#10;Description générée automatiquement">
              <a:extLst>
                <a:ext uri="{FF2B5EF4-FFF2-40B4-BE49-F238E27FC236}">
                  <a16:creationId xmlns:a16="http://schemas.microsoft.com/office/drawing/2014/main" xmlns="" id="{318C4563-1CAC-5549-B481-C5CD7019A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303526" y="1606614"/>
              <a:ext cx="2809419" cy="2025264"/>
            </a:xfrm>
            <a:prstGeom prst="rect">
              <a:avLst/>
            </a:prstGeom>
          </p:spPr>
        </p:pic>
        <p:pic>
          <p:nvPicPr>
            <p:cNvPr id="7" name="Image 6" descr="Une image contenant intérieur, groupe&#10;&#10;Description générée automatiquement">
              <a:extLst>
                <a:ext uri="{FF2B5EF4-FFF2-40B4-BE49-F238E27FC236}">
                  <a16:creationId xmlns:a16="http://schemas.microsoft.com/office/drawing/2014/main" xmlns="" id="{768B2A88-DC8B-F244-99FE-EF3CAC78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18646" y="2809068"/>
              <a:ext cx="4199526" cy="2986924"/>
            </a:xfrm>
            <a:prstGeom prst="rect">
              <a:avLst/>
            </a:prstGeom>
          </p:spPr>
        </p:pic>
        <p:pic>
          <p:nvPicPr>
            <p:cNvPr id="3" name="Image 2" descr="Une image contenant intérieur, personne, sport, auditorium&#10;&#10;Description générée automatiquement">
              <a:extLst>
                <a:ext uri="{FF2B5EF4-FFF2-40B4-BE49-F238E27FC236}">
                  <a16:creationId xmlns:a16="http://schemas.microsoft.com/office/drawing/2014/main" xmlns="" id="{E02802FF-382A-C849-AB67-1945006B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9111" y="1706220"/>
              <a:ext cx="3941610" cy="2121949"/>
            </a:xfrm>
            <a:prstGeom prst="rect">
              <a:avLst/>
            </a:prstGeom>
          </p:spPr>
        </p:pic>
        <p:pic>
          <p:nvPicPr>
            <p:cNvPr id="10" name="Image 9" descr="Une image contenant personne, sport, sport athlétique&#10;&#10;Description générée automatiquement">
              <a:extLst>
                <a:ext uri="{FF2B5EF4-FFF2-40B4-BE49-F238E27FC236}">
                  <a16:creationId xmlns:a16="http://schemas.microsoft.com/office/drawing/2014/main" xmlns="" id="{A03C3213-D879-2144-9BF8-9A783E6C3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1452" y="3810201"/>
              <a:ext cx="2600675" cy="1538304"/>
            </a:xfrm>
            <a:prstGeom prst="rect">
              <a:avLst/>
            </a:prstGeom>
          </p:spPr>
        </p:pic>
        <p:pic>
          <p:nvPicPr>
            <p:cNvPr id="12" name="Image 11" descr="Une image contenant personne, plancher, sport, intérieur&#10;&#10;Description générée automatiquement">
              <a:extLst>
                <a:ext uri="{FF2B5EF4-FFF2-40B4-BE49-F238E27FC236}">
                  <a16:creationId xmlns:a16="http://schemas.microsoft.com/office/drawing/2014/main" xmlns="" id="{D8916231-C473-3341-8689-4972B5668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703970" y="5376565"/>
              <a:ext cx="2881976" cy="1420925"/>
            </a:xfrm>
            <a:prstGeom prst="rect">
              <a:avLst/>
            </a:prstGeom>
          </p:spPr>
        </p:pic>
        <p:pic>
          <p:nvPicPr>
            <p:cNvPr id="14" name="Image 13" descr="Une image contenant personne, sport, posant, groupe&#10;&#10;Description générée automatiquement">
              <a:extLst>
                <a:ext uri="{FF2B5EF4-FFF2-40B4-BE49-F238E27FC236}">
                  <a16:creationId xmlns:a16="http://schemas.microsoft.com/office/drawing/2014/main" xmlns="" id="{E55D00E7-B23C-3649-AFF2-9A0248A75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88554" y="1584272"/>
              <a:ext cx="2809419" cy="1548397"/>
            </a:xfrm>
            <a:prstGeom prst="rect">
              <a:avLst/>
            </a:prstGeom>
          </p:spPr>
        </p:pic>
        <p:pic>
          <p:nvPicPr>
            <p:cNvPr id="16" name="Image 15" descr="Une image contenant personne, plancher, posant, sport&#10;&#10;Description générée automatiquement">
              <a:extLst>
                <a:ext uri="{FF2B5EF4-FFF2-40B4-BE49-F238E27FC236}">
                  <a16:creationId xmlns:a16="http://schemas.microsoft.com/office/drawing/2014/main" xmlns="" id="{0F6194EE-E5EC-8540-95A2-9FFA2BE9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19365" y="3435015"/>
              <a:ext cx="2407371" cy="2300377"/>
            </a:xfrm>
            <a:prstGeom prst="rect">
              <a:avLst/>
            </a:prstGeom>
          </p:spPr>
        </p:pic>
        <p:pic>
          <p:nvPicPr>
            <p:cNvPr id="18" name="Image 17" descr="Une image contenant intérieur&#10;&#10;Description générée automatiquement">
              <a:extLst>
                <a:ext uri="{FF2B5EF4-FFF2-40B4-BE49-F238E27FC236}">
                  <a16:creationId xmlns:a16="http://schemas.microsoft.com/office/drawing/2014/main" xmlns="" id="{EDA2BE43-1442-4A4E-917F-8BB0578FD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-1162"/>
            <a:stretch/>
          </p:blipFill>
          <p:spPr>
            <a:xfrm>
              <a:off x="5648348" y="5584722"/>
              <a:ext cx="3559359" cy="1262475"/>
            </a:xfrm>
            <a:prstGeom prst="rect">
              <a:avLst/>
            </a:prstGeom>
          </p:spPr>
        </p:pic>
        <p:pic>
          <p:nvPicPr>
            <p:cNvPr id="20" name="Image 19" descr="Une image contenant personne, sport, posant, groupe&#10;&#10;Description générée automatiquement">
              <a:extLst>
                <a:ext uri="{FF2B5EF4-FFF2-40B4-BE49-F238E27FC236}">
                  <a16:creationId xmlns:a16="http://schemas.microsoft.com/office/drawing/2014/main" xmlns="" id="{FA002C1E-B8F5-0544-81E0-ACE7312BB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5348505"/>
              <a:ext cx="3868615" cy="1548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73429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96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Présentation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Présentation de la section sportive</a:t>
              </a:r>
            </a:p>
          </p:txBody>
        </p:sp>
      </p:grpSp>
      <p:sp>
        <p:nvSpPr>
          <p:cNvPr id="99" name="ZoneTexte 4"/>
          <p:cNvSpPr txBox="1"/>
          <p:nvPr/>
        </p:nvSpPr>
        <p:spPr>
          <a:xfrm>
            <a:off x="342369" y="1003501"/>
            <a:ext cx="845729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endParaRPr dirty="0">
              <a:solidFill>
                <a:srgbClr val="FF201E"/>
              </a:solidFill>
            </a:endParaRPr>
          </a:p>
        </p:txBody>
      </p:sp>
      <p:pic>
        <p:nvPicPr>
          <p:cNvPr id="10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">
            <a:extLst>
              <a:ext uri="{FF2B5EF4-FFF2-40B4-BE49-F238E27FC236}">
                <a16:creationId xmlns:a16="http://schemas.microsoft.com/office/drawing/2014/main" xmlns="" id="{07A4DD67-FE63-9A41-ABDB-9BADB21E9129}"/>
              </a:ext>
            </a:extLst>
          </p:cNvPr>
          <p:cNvSpPr/>
          <p:nvPr/>
        </p:nvSpPr>
        <p:spPr>
          <a:xfrm>
            <a:off x="678056" y="1432949"/>
            <a:ext cx="2979791" cy="77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38" extrusionOk="0">
                <a:moveTo>
                  <a:pt x="20371" y="17138"/>
                </a:moveTo>
                <a:lnTo>
                  <a:pt x="21600" y="13384"/>
                </a:lnTo>
                <a:cubicBezTo>
                  <a:pt x="15601" y="-4462"/>
                  <a:pt x="5998" y="-4462"/>
                  <a:pt x="0" y="13384"/>
                </a:cubicBezTo>
                <a:lnTo>
                  <a:pt x="1229" y="17138"/>
                </a:lnTo>
                <a:cubicBezTo>
                  <a:pt x="6550" y="1362"/>
                  <a:pt x="15051" y="1362"/>
                  <a:pt x="20371" y="1713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xmlns="" id="{769A82CE-1095-E34A-B212-A20C5BEA335D}"/>
              </a:ext>
            </a:extLst>
          </p:cNvPr>
          <p:cNvSpPr/>
          <p:nvPr/>
        </p:nvSpPr>
        <p:spPr>
          <a:xfrm>
            <a:off x="29111" y="2081894"/>
            <a:ext cx="774257" cy="29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138" h="21600" extrusionOk="0">
                <a:moveTo>
                  <a:pt x="17138" y="1229"/>
                </a:moveTo>
                <a:lnTo>
                  <a:pt x="13384" y="0"/>
                </a:lnTo>
                <a:cubicBezTo>
                  <a:pt x="-4462" y="5999"/>
                  <a:pt x="-4462" y="15602"/>
                  <a:pt x="13384" y="21600"/>
                </a:cubicBezTo>
                <a:lnTo>
                  <a:pt x="17138" y="20371"/>
                </a:lnTo>
                <a:cubicBezTo>
                  <a:pt x="1362" y="15051"/>
                  <a:pt x="1362" y="6550"/>
                  <a:pt x="17138" y="122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xmlns="" id="{D5141A59-9CEB-504A-BF13-23F7A48B9971}"/>
              </a:ext>
            </a:extLst>
          </p:cNvPr>
          <p:cNvSpPr/>
          <p:nvPr/>
        </p:nvSpPr>
        <p:spPr>
          <a:xfrm>
            <a:off x="678056" y="4931613"/>
            <a:ext cx="2979791" cy="774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38" extrusionOk="0">
                <a:moveTo>
                  <a:pt x="1229" y="0"/>
                </a:moveTo>
                <a:lnTo>
                  <a:pt x="0" y="3754"/>
                </a:lnTo>
                <a:cubicBezTo>
                  <a:pt x="5999" y="21600"/>
                  <a:pt x="15602" y="21600"/>
                  <a:pt x="21600" y="3754"/>
                </a:cubicBezTo>
                <a:lnTo>
                  <a:pt x="20371" y="0"/>
                </a:lnTo>
                <a:cubicBezTo>
                  <a:pt x="15051" y="15776"/>
                  <a:pt x="6550" y="15776"/>
                  <a:pt x="1229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xmlns="" id="{FB63157C-52EF-2C4D-A6D4-F7D274723878}"/>
              </a:ext>
            </a:extLst>
          </p:cNvPr>
          <p:cNvSpPr/>
          <p:nvPr/>
        </p:nvSpPr>
        <p:spPr>
          <a:xfrm>
            <a:off x="325369" y="2293508"/>
            <a:ext cx="688870" cy="2567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62" h="21600" extrusionOk="0">
                <a:moveTo>
                  <a:pt x="17262" y="1427"/>
                </a:moveTo>
                <a:lnTo>
                  <a:pt x="13013" y="0"/>
                </a:lnTo>
                <a:cubicBezTo>
                  <a:pt x="-4338" y="6005"/>
                  <a:pt x="-4338" y="15595"/>
                  <a:pt x="13013" y="21600"/>
                </a:cubicBezTo>
                <a:lnTo>
                  <a:pt x="17262" y="20173"/>
                </a:lnTo>
                <a:cubicBezTo>
                  <a:pt x="2252" y="14955"/>
                  <a:pt x="2252" y="6645"/>
                  <a:pt x="17262" y="142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xmlns="" id="{FE8BCA4C-973D-6B4A-8C35-9E0CBF530F9F}"/>
              </a:ext>
            </a:extLst>
          </p:cNvPr>
          <p:cNvSpPr/>
          <p:nvPr/>
        </p:nvSpPr>
        <p:spPr>
          <a:xfrm>
            <a:off x="889670" y="4719999"/>
            <a:ext cx="2567004" cy="688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62" extrusionOk="0">
                <a:moveTo>
                  <a:pt x="1427" y="0"/>
                </a:moveTo>
                <a:lnTo>
                  <a:pt x="0" y="4249"/>
                </a:lnTo>
                <a:cubicBezTo>
                  <a:pt x="6005" y="21600"/>
                  <a:pt x="15595" y="21600"/>
                  <a:pt x="21600" y="4249"/>
                </a:cubicBezTo>
                <a:lnTo>
                  <a:pt x="20173" y="0"/>
                </a:lnTo>
                <a:cubicBezTo>
                  <a:pt x="14956" y="15010"/>
                  <a:pt x="6645" y="15010"/>
                  <a:pt x="142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xmlns="" id="{8143D414-E26B-C941-A251-E1E0D744F904}"/>
              </a:ext>
            </a:extLst>
          </p:cNvPr>
          <p:cNvSpPr/>
          <p:nvPr/>
        </p:nvSpPr>
        <p:spPr>
          <a:xfrm>
            <a:off x="889670" y="1729207"/>
            <a:ext cx="2567004" cy="688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62" extrusionOk="0">
                <a:moveTo>
                  <a:pt x="20173" y="17262"/>
                </a:moveTo>
                <a:lnTo>
                  <a:pt x="21600" y="13013"/>
                </a:lnTo>
                <a:cubicBezTo>
                  <a:pt x="15595" y="-4338"/>
                  <a:pt x="6005" y="-4338"/>
                  <a:pt x="0" y="13013"/>
                </a:cubicBezTo>
                <a:lnTo>
                  <a:pt x="1427" y="17262"/>
                </a:lnTo>
                <a:cubicBezTo>
                  <a:pt x="6645" y="2252"/>
                  <a:pt x="14956" y="2252"/>
                  <a:pt x="20173" y="1726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245C6B8D-3790-B843-B845-58CB01D97EFA}"/>
              </a:ext>
            </a:extLst>
          </p:cNvPr>
          <p:cNvSpPr/>
          <p:nvPr/>
        </p:nvSpPr>
        <p:spPr>
          <a:xfrm>
            <a:off x="621626" y="2491014"/>
            <a:ext cx="601687" cy="2144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28" h="21600" extrusionOk="0">
                <a:moveTo>
                  <a:pt x="17428" y="1708"/>
                </a:moveTo>
                <a:lnTo>
                  <a:pt x="12516" y="0"/>
                </a:lnTo>
                <a:cubicBezTo>
                  <a:pt x="-4172" y="6015"/>
                  <a:pt x="-4172" y="15585"/>
                  <a:pt x="12516" y="21600"/>
                </a:cubicBezTo>
                <a:lnTo>
                  <a:pt x="17428" y="19892"/>
                </a:lnTo>
                <a:cubicBezTo>
                  <a:pt x="3445" y="14821"/>
                  <a:pt x="3445" y="6781"/>
                  <a:pt x="17428" y="17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xmlns="" id="{7F769501-7C63-5D46-99C4-755D8E221939}"/>
              </a:ext>
            </a:extLst>
          </p:cNvPr>
          <p:cNvSpPr/>
          <p:nvPr/>
        </p:nvSpPr>
        <p:spPr>
          <a:xfrm>
            <a:off x="1101283" y="4508388"/>
            <a:ext cx="2144908" cy="601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28" extrusionOk="0">
                <a:moveTo>
                  <a:pt x="1708" y="0"/>
                </a:moveTo>
                <a:lnTo>
                  <a:pt x="0" y="4912"/>
                </a:lnTo>
                <a:cubicBezTo>
                  <a:pt x="6014" y="21600"/>
                  <a:pt x="15585" y="21600"/>
                  <a:pt x="21600" y="4912"/>
                </a:cubicBezTo>
                <a:lnTo>
                  <a:pt x="19892" y="0"/>
                </a:lnTo>
                <a:cubicBezTo>
                  <a:pt x="14821" y="13979"/>
                  <a:pt x="6781" y="13979"/>
                  <a:pt x="1708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xmlns="" id="{834E5000-CABF-7F4E-A0CF-33AFD01BB348}"/>
              </a:ext>
            </a:extLst>
          </p:cNvPr>
          <p:cNvSpPr/>
          <p:nvPr/>
        </p:nvSpPr>
        <p:spPr>
          <a:xfrm>
            <a:off x="1101283" y="2025463"/>
            <a:ext cx="2144908" cy="601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28" extrusionOk="0">
                <a:moveTo>
                  <a:pt x="19892" y="17428"/>
                </a:moveTo>
                <a:lnTo>
                  <a:pt x="21600" y="12516"/>
                </a:lnTo>
                <a:cubicBezTo>
                  <a:pt x="15585" y="-4172"/>
                  <a:pt x="6015" y="-4172"/>
                  <a:pt x="0" y="12516"/>
                </a:cubicBezTo>
                <a:lnTo>
                  <a:pt x="1708" y="17428"/>
                </a:lnTo>
                <a:cubicBezTo>
                  <a:pt x="6781" y="3449"/>
                  <a:pt x="14821" y="3449"/>
                  <a:pt x="19892" y="17428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xmlns="" id="{6D7E0FD9-9EAC-6340-A007-E123F40C2EC3}"/>
              </a:ext>
            </a:extLst>
          </p:cNvPr>
          <p:cNvSpPr/>
          <p:nvPr/>
        </p:nvSpPr>
        <p:spPr>
          <a:xfrm>
            <a:off x="1298787" y="4296773"/>
            <a:ext cx="1726056" cy="515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54" extrusionOk="0">
                <a:moveTo>
                  <a:pt x="2126" y="0"/>
                </a:moveTo>
                <a:lnTo>
                  <a:pt x="0" y="5818"/>
                </a:lnTo>
                <a:cubicBezTo>
                  <a:pt x="6027" y="21600"/>
                  <a:pt x="15571" y="21600"/>
                  <a:pt x="21600" y="5818"/>
                </a:cubicBezTo>
                <a:lnTo>
                  <a:pt x="19474" y="0"/>
                </a:lnTo>
                <a:cubicBezTo>
                  <a:pt x="14618" y="12573"/>
                  <a:pt x="6982" y="12573"/>
                  <a:pt x="212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8C1EF723-4499-8F42-814E-EF6B4EE6DF70}"/>
              </a:ext>
            </a:extLst>
          </p:cNvPr>
          <p:cNvSpPr/>
          <p:nvPr/>
        </p:nvSpPr>
        <p:spPr>
          <a:xfrm>
            <a:off x="1298787" y="2321723"/>
            <a:ext cx="1726056" cy="515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54" extrusionOk="0">
                <a:moveTo>
                  <a:pt x="19474" y="17654"/>
                </a:moveTo>
                <a:lnTo>
                  <a:pt x="21600" y="11836"/>
                </a:lnTo>
                <a:cubicBezTo>
                  <a:pt x="15573" y="-3946"/>
                  <a:pt x="6029" y="-3946"/>
                  <a:pt x="0" y="11836"/>
                </a:cubicBezTo>
                <a:lnTo>
                  <a:pt x="2126" y="17654"/>
                </a:lnTo>
                <a:cubicBezTo>
                  <a:pt x="6982" y="5076"/>
                  <a:pt x="14618" y="5076"/>
                  <a:pt x="19474" y="1765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F75150A7-371F-BF46-89CE-E5244A203345}"/>
              </a:ext>
            </a:extLst>
          </p:cNvPr>
          <p:cNvSpPr/>
          <p:nvPr/>
        </p:nvSpPr>
        <p:spPr>
          <a:xfrm>
            <a:off x="917885" y="2702625"/>
            <a:ext cx="515419" cy="1726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54" h="21600" extrusionOk="0">
                <a:moveTo>
                  <a:pt x="17654" y="2126"/>
                </a:moveTo>
                <a:lnTo>
                  <a:pt x="11836" y="0"/>
                </a:lnTo>
                <a:cubicBezTo>
                  <a:pt x="-3946" y="6027"/>
                  <a:pt x="-3946" y="15571"/>
                  <a:pt x="11836" y="21600"/>
                </a:cubicBezTo>
                <a:lnTo>
                  <a:pt x="17654" y="19474"/>
                </a:lnTo>
                <a:cubicBezTo>
                  <a:pt x="5076" y="14618"/>
                  <a:pt x="5076" y="6982"/>
                  <a:pt x="17654" y="212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5" name="Graphic 44" descr="Trophy">
            <a:extLst>
              <a:ext uri="{FF2B5EF4-FFF2-40B4-BE49-F238E27FC236}">
                <a16:creationId xmlns:a16="http://schemas.microsoft.com/office/drawing/2014/main" xmlns="" id="{96214385-B779-4941-8900-9257AA5FB8F7}"/>
              </a:ext>
            </a:extLst>
          </p:cNvPr>
          <p:cNvSpPr/>
          <p:nvPr/>
        </p:nvSpPr>
        <p:spPr>
          <a:xfrm>
            <a:off x="1633923" y="2976225"/>
            <a:ext cx="1077557" cy="1200706"/>
          </a:xfrm>
          <a:custGeom>
            <a:avLst/>
            <a:gdLst>
              <a:gd name="connsiteX0" fmla="*/ 1052144 w 1229550"/>
              <a:gd name="connsiteY0" fmla="*/ 667470 h 1370070"/>
              <a:gd name="connsiteX1" fmla="*/ 806234 w 1229550"/>
              <a:gd name="connsiteY1" fmla="*/ 785156 h 1370070"/>
              <a:gd name="connsiteX2" fmla="*/ 911624 w 1229550"/>
              <a:gd name="connsiteY2" fmla="*/ 678009 h 1370070"/>
              <a:gd name="connsiteX3" fmla="*/ 952023 w 1229550"/>
              <a:gd name="connsiteY3" fmla="*/ 625314 h 1370070"/>
              <a:gd name="connsiteX4" fmla="*/ 999449 w 1229550"/>
              <a:gd name="connsiteY4" fmla="*/ 458446 h 1370070"/>
              <a:gd name="connsiteX5" fmla="*/ 999449 w 1229550"/>
              <a:gd name="connsiteY5" fmla="*/ 230102 h 1370070"/>
              <a:gd name="connsiteX6" fmla="*/ 1122404 w 1229550"/>
              <a:gd name="connsiteY6" fmla="*/ 230102 h 1370070"/>
              <a:gd name="connsiteX7" fmla="*/ 1122404 w 1229550"/>
              <a:gd name="connsiteY7" fmla="*/ 497090 h 1370070"/>
              <a:gd name="connsiteX8" fmla="*/ 1052144 w 1229550"/>
              <a:gd name="connsiteY8" fmla="*/ 667470 h 1370070"/>
              <a:gd name="connsiteX9" fmla="*/ 179163 w 1229550"/>
              <a:gd name="connsiteY9" fmla="*/ 667470 h 1370070"/>
              <a:gd name="connsiteX10" fmla="*/ 105390 w 1229550"/>
              <a:gd name="connsiteY10" fmla="*/ 497090 h 1370070"/>
              <a:gd name="connsiteX11" fmla="*/ 105390 w 1229550"/>
              <a:gd name="connsiteY11" fmla="*/ 228345 h 1370070"/>
              <a:gd name="connsiteX12" fmla="*/ 228345 w 1229550"/>
              <a:gd name="connsiteY12" fmla="*/ 228345 h 1370070"/>
              <a:gd name="connsiteX13" fmla="*/ 228345 w 1229550"/>
              <a:gd name="connsiteY13" fmla="*/ 456690 h 1370070"/>
              <a:gd name="connsiteX14" fmla="*/ 275771 w 1229550"/>
              <a:gd name="connsiteY14" fmla="*/ 623558 h 1370070"/>
              <a:gd name="connsiteX15" fmla="*/ 316170 w 1229550"/>
              <a:gd name="connsiteY15" fmla="*/ 676253 h 1370070"/>
              <a:gd name="connsiteX16" fmla="*/ 421560 w 1229550"/>
              <a:gd name="connsiteY16" fmla="*/ 783399 h 1370070"/>
              <a:gd name="connsiteX17" fmla="*/ 179163 w 1229550"/>
              <a:gd name="connsiteY17" fmla="*/ 667470 h 1370070"/>
              <a:gd name="connsiteX18" fmla="*/ 1229550 w 1229550"/>
              <a:gd name="connsiteY18" fmla="*/ 491820 h 1370070"/>
              <a:gd name="connsiteX19" fmla="*/ 1229550 w 1229550"/>
              <a:gd name="connsiteY19" fmla="*/ 122955 h 1370070"/>
              <a:gd name="connsiteX20" fmla="*/ 1001205 w 1229550"/>
              <a:gd name="connsiteY20" fmla="*/ 122955 h 1370070"/>
              <a:gd name="connsiteX21" fmla="*/ 1001205 w 1229550"/>
              <a:gd name="connsiteY21" fmla="*/ 0 h 1370070"/>
              <a:gd name="connsiteX22" fmla="*/ 614775 w 1229550"/>
              <a:gd name="connsiteY22" fmla="*/ 0 h 1370070"/>
              <a:gd name="connsiteX23" fmla="*/ 228345 w 1229550"/>
              <a:gd name="connsiteY23" fmla="*/ 0 h 1370070"/>
              <a:gd name="connsiteX24" fmla="*/ 228345 w 1229550"/>
              <a:gd name="connsiteY24" fmla="*/ 122955 h 1370070"/>
              <a:gd name="connsiteX25" fmla="*/ 0 w 1229550"/>
              <a:gd name="connsiteY25" fmla="*/ 122955 h 1370070"/>
              <a:gd name="connsiteX26" fmla="*/ 0 w 1229550"/>
              <a:gd name="connsiteY26" fmla="*/ 490064 h 1370070"/>
              <a:gd name="connsiteX27" fmla="*/ 100121 w 1229550"/>
              <a:gd name="connsiteY27" fmla="*/ 735974 h 1370070"/>
              <a:gd name="connsiteX28" fmla="*/ 519924 w 1229550"/>
              <a:gd name="connsiteY28" fmla="*/ 894059 h 1370070"/>
              <a:gd name="connsiteX29" fmla="*/ 544515 w 1229550"/>
              <a:gd name="connsiteY29" fmla="*/ 981884 h 1370070"/>
              <a:gd name="connsiteX30" fmla="*/ 544515 w 1229550"/>
              <a:gd name="connsiteY30" fmla="*/ 1210229 h 1370070"/>
              <a:gd name="connsiteX31" fmla="*/ 456690 w 1229550"/>
              <a:gd name="connsiteY31" fmla="*/ 1210229 h 1370070"/>
              <a:gd name="connsiteX32" fmla="*/ 386430 w 1229550"/>
              <a:gd name="connsiteY32" fmla="*/ 1280489 h 1370070"/>
              <a:gd name="connsiteX33" fmla="*/ 298605 w 1229550"/>
              <a:gd name="connsiteY33" fmla="*/ 1280489 h 1370070"/>
              <a:gd name="connsiteX34" fmla="*/ 228345 w 1229550"/>
              <a:gd name="connsiteY34" fmla="*/ 1350749 h 1370070"/>
              <a:gd name="connsiteX35" fmla="*/ 228345 w 1229550"/>
              <a:gd name="connsiteY35" fmla="*/ 1385879 h 1370070"/>
              <a:gd name="connsiteX36" fmla="*/ 1001205 w 1229550"/>
              <a:gd name="connsiteY36" fmla="*/ 1385879 h 1370070"/>
              <a:gd name="connsiteX37" fmla="*/ 1001205 w 1229550"/>
              <a:gd name="connsiteY37" fmla="*/ 1350749 h 1370070"/>
              <a:gd name="connsiteX38" fmla="*/ 930945 w 1229550"/>
              <a:gd name="connsiteY38" fmla="*/ 1280489 h 1370070"/>
              <a:gd name="connsiteX39" fmla="*/ 843120 w 1229550"/>
              <a:gd name="connsiteY39" fmla="*/ 1280489 h 1370070"/>
              <a:gd name="connsiteX40" fmla="*/ 772860 w 1229550"/>
              <a:gd name="connsiteY40" fmla="*/ 1210229 h 1370070"/>
              <a:gd name="connsiteX41" fmla="*/ 685035 w 1229550"/>
              <a:gd name="connsiteY41" fmla="*/ 1210229 h 1370070"/>
              <a:gd name="connsiteX42" fmla="*/ 685035 w 1229550"/>
              <a:gd name="connsiteY42" fmla="*/ 983640 h 1370070"/>
              <a:gd name="connsiteX43" fmla="*/ 709626 w 1229550"/>
              <a:gd name="connsiteY43" fmla="*/ 895815 h 1370070"/>
              <a:gd name="connsiteX44" fmla="*/ 1129430 w 1229550"/>
              <a:gd name="connsiteY44" fmla="*/ 737730 h 1370070"/>
              <a:gd name="connsiteX45" fmla="*/ 1229550 w 1229550"/>
              <a:gd name="connsiteY45" fmla="*/ 491820 h 137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9550" h="1370070">
                <a:moveTo>
                  <a:pt x="1052144" y="667470"/>
                </a:moveTo>
                <a:cubicBezTo>
                  <a:pt x="990666" y="730704"/>
                  <a:pt x="932702" y="771104"/>
                  <a:pt x="806234" y="785156"/>
                </a:cubicBezTo>
                <a:cubicBezTo>
                  <a:pt x="839607" y="751782"/>
                  <a:pt x="878250" y="718409"/>
                  <a:pt x="911624" y="678009"/>
                </a:cubicBezTo>
                <a:cubicBezTo>
                  <a:pt x="925675" y="662201"/>
                  <a:pt x="952023" y="627071"/>
                  <a:pt x="952023" y="625314"/>
                </a:cubicBezTo>
                <a:cubicBezTo>
                  <a:pt x="981884" y="576132"/>
                  <a:pt x="999449" y="519924"/>
                  <a:pt x="999449" y="458446"/>
                </a:cubicBezTo>
                <a:lnTo>
                  <a:pt x="999449" y="230102"/>
                </a:lnTo>
                <a:lnTo>
                  <a:pt x="1122404" y="230102"/>
                </a:lnTo>
                <a:lnTo>
                  <a:pt x="1122404" y="497090"/>
                </a:lnTo>
                <a:cubicBezTo>
                  <a:pt x="1124160" y="500603"/>
                  <a:pt x="1127673" y="588428"/>
                  <a:pt x="1052144" y="667470"/>
                </a:cubicBezTo>
                <a:close/>
                <a:moveTo>
                  <a:pt x="179163" y="667470"/>
                </a:moveTo>
                <a:cubicBezTo>
                  <a:pt x="101877" y="588428"/>
                  <a:pt x="105390" y="500603"/>
                  <a:pt x="105390" y="497090"/>
                </a:cubicBezTo>
                <a:lnTo>
                  <a:pt x="105390" y="228345"/>
                </a:lnTo>
                <a:lnTo>
                  <a:pt x="228345" y="228345"/>
                </a:lnTo>
                <a:lnTo>
                  <a:pt x="228345" y="456690"/>
                </a:lnTo>
                <a:cubicBezTo>
                  <a:pt x="228345" y="518168"/>
                  <a:pt x="245910" y="574376"/>
                  <a:pt x="275771" y="623558"/>
                </a:cubicBezTo>
                <a:cubicBezTo>
                  <a:pt x="275771" y="625314"/>
                  <a:pt x="302118" y="662201"/>
                  <a:pt x="316170" y="676253"/>
                </a:cubicBezTo>
                <a:cubicBezTo>
                  <a:pt x="351300" y="716652"/>
                  <a:pt x="388186" y="750026"/>
                  <a:pt x="421560" y="783399"/>
                </a:cubicBezTo>
                <a:cubicBezTo>
                  <a:pt x="298605" y="769347"/>
                  <a:pt x="238884" y="728948"/>
                  <a:pt x="179163" y="667470"/>
                </a:cubicBezTo>
                <a:close/>
                <a:moveTo>
                  <a:pt x="1229550" y="491820"/>
                </a:moveTo>
                <a:lnTo>
                  <a:pt x="1229550" y="122955"/>
                </a:lnTo>
                <a:lnTo>
                  <a:pt x="1001205" y="122955"/>
                </a:lnTo>
                <a:lnTo>
                  <a:pt x="1001205" y="0"/>
                </a:lnTo>
                <a:lnTo>
                  <a:pt x="614775" y="0"/>
                </a:lnTo>
                <a:lnTo>
                  <a:pt x="228345" y="0"/>
                </a:lnTo>
                <a:lnTo>
                  <a:pt x="228345" y="122955"/>
                </a:lnTo>
                <a:lnTo>
                  <a:pt x="0" y="122955"/>
                </a:lnTo>
                <a:lnTo>
                  <a:pt x="0" y="490064"/>
                </a:lnTo>
                <a:cubicBezTo>
                  <a:pt x="0" y="507629"/>
                  <a:pt x="0" y="628827"/>
                  <a:pt x="100121" y="735974"/>
                </a:cubicBezTo>
                <a:cubicBezTo>
                  <a:pt x="196728" y="837851"/>
                  <a:pt x="314414" y="890546"/>
                  <a:pt x="519924" y="894059"/>
                </a:cubicBezTo>
                <a:cubicBezTo>
                  <a:pt x="535733" y="920406"/>
                  <a:pt x="544515" y="950267"/>
                  <a:pt x="544515" y="981884"/>
                </a:cubicBezTo>
                <a:lnTo>
                  <a:pt x="544515" y="1210229"/>
                </a:lnTo>
                <a:lnTo>
                  <a:pt x="456690" y="1210229"/>
                </a:lnTo>
                <a:cubicBezTo>
                  <a:pt x="418047" y="1210229"/>
                  <a:pt x="386430" y="1241846"/>
                  <a:pt x="386430" y="1280489"/>
                </a:cubicBezTo>
                <a:lnTo>
                  <a:pt x="298605" y="1280489"/>
                </a:lnTo>
                <a:cubicBezTo>
                  <a:pt x="259962" y="1280489"/>
                  <a:pt x="228345" y="1312106"/>
                  <a:pt x="228345" y="1350749"/>
                </a:cubicBezTo>
                <a:lnTo>
                  <a:pt x="228345" y="1385879"/>
                </a:lnTo>
                <a:lnTo>
                  <a:pt x="1001205" y="1385879"/>
                </a:lnTo>
                <a:lnTo>
                  <a:pt x="1001205" y="1350749"/>
                </a:lnTo>
                <a:cubicBezTo>
                  <a:pt x="1001205" y="1312106"/>
                  <a:pt x="969588" y="1280489"/>
                  <a:pt x="930945" y="1280489"/>
                </a:cubicBezTo>
                <a:lnTo>
                  <a:pt x="843120" y="1280489"/>
                </a:lnTo>
                <a:cubicBezTo>
                  <a:pt x="843120" y="1241846"/>
                  <a:pt x="811503" y="1210229"/>
                  <a:pt x="772860" y="1210229"/>
                </a:cubicBezTo>
                <a:lnTo>
                  <a:pt x="685035" y="1210229"/>
                </a:lnTo>
                <a:lnTo>
                  <a:pt x="685035" y="983640"/>
                </a:lnTo>
                <a:cubicBezTo>
                  <a:pt x="685035" y="952023"/>
                  <a:pt x="693818" y="922163"/>
                  <a:pt x="709626" y="895815"/>
                </a:cubicBezTo>
                <a:cubicBezTo>
                  <a:pt x="915137" y="892302"/>
                  <a:pt x="1032822" y="837851"/>
                  <a:pt x="1129430" y="737730"/>
                </a:cubicBezTo>
                <a:cubicBezTo>
                  <a:pt x="1229550" y="632340"/>
                  <a:pt x="1229550" y="509385"/>
                  <a:pt x="1229550" y="491820"/>
                </a:cubicBezTo>
                <a:close/>
              </a:path>
            </a:pathLst>
          </a:custGeom>
          <a:solidFill>
            <a:schemeClr val="tx1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EB72314-005D-D841-B165-F8B32ABD0479}"/>
              </a:ext>
            </a:extLst>
          </p:cNvPr>
          <p:cNvGrpSpPr/>
          <p:nvPr/>
        </p:nvGrpSpPr>
        <p:grpSpPr>
          <a:xfrm>
            <a:off x="3231519" y="2021949"/>
            <a:ext cx="5717407" cy="3105438"/>
            <a:chOff x="3231519" y="2021949"/>
            <a:chExt cx="5717407" cy="3105438"/>
          </a:xfrm>
        </p:grpSpPr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E5219A24-48E0-9E48-83A4-4CDFAF4FE6E4}"/>
                </a:ext>
              </a:extLst>
            </p:cNvPr>
            <p:cNvSpPr/>
            <p:nvPr/>
          </p:nvSpPr>
          <p:spPr>
            <a:xfrm>
              <a:off x="3640634" y="2293508"/>
              <a:ext cx="688871" cy="256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2" h="21600" extrusionOk="0">
                  <a:moveTo>
                    <a:pt x="0" y="20173"/>
                  </a:moveTo>
                  <a:lnTo>
                    <a:pt x="4249" y="21600"/>
                  </a:lnTo>
                  <a:cubicBezTo>
                    <a:pt x="21600" y="15595"/>
                    <a:pt x="21600" y="6005"/>
                    <a:pt x="4249" y="0"/>
                  </a:cubicBezTo>
                  <a:lnTo>
                    <a:pt x="0" y="1427"/>
                  </a:lnTo>
                  <a:cubicBezTo>
                    <a:pt x="15010" y="6645"/>
                    <a:pt x="15010" y="14955"/>
                    <a:pt x="0" y="201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xmlns="" id="{6D816074-B45F-6B4F-9D34-9971D6A8513C}"/>
                </a:ext>
              </a:extLst>
            </p:cNvPr>
            <p:cNvSpPr/>
            <p:nvPr/>
          </p:nvSpPr>
          <p:spPr>
            <a:xfrm>
              <a:off x="3429023" y="2491014"/>
              <a:ext cx="601687" cy="214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28" h="21600" extrusionOk="0">
                  <a:moveTo>
                    <a:pt x="0" y="19892"/>
                  </a:moveTo>
                  <a:lnTo>
                    <a:pt x="4912" y="21600"/>
                  </a:lnTo>
                  <a:cubicBezTo>
                    <a:pt x="21600" y="15585"/>
                    <a:pt x="21600" y="6015"/>
                    <a:pt x="4912" y="0"/>
                  </a:cubicBezTo>
                  <a:lnTo>
                    <a:pt x="0" y="1708"/>
                  </a:lnTo>
                  <a:cubicBezTo>
                    <a:pt x="13979" y="6781"/>
                    <a:pt x="13979" y="14821"/>
                    <a:pt x="0" y="1989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C504D600-23C5-DD47-9AA0-4F6B0A744136}"/>
                </a:ext>
              </a:extLst>
            </p:cNvPr>
            <p:cNvSpPr/>
            <p:nvPr/>
          </p:nvSpPr>
          <p:spPr>
            <a:xfrm>
              <a:off x="3231519" y="2702625"/>
              <a:ext cx="515417" cy="172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54" h="21600" extrusionOk="0">
                  <a:moveTo>
                    <a:pt x="0" y="19474"/>
                  </a:moveTo>
                  <a:lnTo>
                    <a:pt x="5818" y="21600"/>
                  </a:lnTo>
                  <a:cubicBezTo>
                    <a:pt x="21600" y="15573"/>
                    <a:pt x="21600" y="6029"/>
                    <a:pt x="5818" y="0"/>
                  </a:cubicBezTo>
                  <a:lnTo>
                    <a:pt x="0" y="2126"/>
                  </a:lnTo>
                  <a:cubicBezTo>
                    <a:pt x="12578" y="6982"/>
                    <a:pt x="12578" y="14618"/>
                    <a:pt x="0" y="1947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xmlns="" id="{5D621079-C47F-934B-9DC1-E31A486B6CA7}"/>
                </a:ext>
              </a:extLst>
            </p:cNvPr>
            <p:cNvSpPr/>
            <p:nvPr/>
          </p:nvSpPr>
          <p:spPr>
            <a:xfrm>
              <a:off x="3852248" y="2081894"/>
              <a:ext cx="774257" cy="297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38" h="21600" extrusionOk="0">
                  <a:moveTo>
                    <a:pt x="0" y="20371"/>
                  </a:moveTo>
                  <a:lnTo>
                    <a:pt x="3754" y="21600"/>
                  </a:lnTo>
                  <a:cubicBezTo>
                    <a:pt x="21600" y="15601"/>
                    <a:pt x="21600" y="5998"/>
                    <a:pt x="3754" y="0"/>
                  </a:cubicBezTo>
                  <a:lnTo>
                    <a:pt x="0" y="1229"/>
                  </a:lnTo>
                  <a:cubicBezTo>
                    <a:pt x="15779" y="6550"/>
                    <a:pt x="15779" y="15051"/>
                    <a:pt x="0" y="2037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cxnSp>
          <p:nvCxnSpPr>
            <p:cNvPr id="47" name="Straight Connector 26">
              <a:extLst>
                <a:ext uri="{FF2B5EF4-FFF2-40B4-BE49-F238E27FC236}">
                  <a16:creationId xmlns:a16="http://schemas.microsoft.com/office/drawing/2014/main" xmlns="" id="{4326515A-FA9C-4349-9029-9DC56E875623}"/>
                </a:ext>
              </a:extLst>
            </p:cNvPr>
            <p:cNvCxnSpPr>
              <a:cxnSpLocks/>
            </p:cNvCxnSpPr>
            <p:nvPr/>
          </p:nvCxnSpPr>
          <p:spPr>
            <a:xfrm>
              <a:off x="4571015" y="2021949"/>
              <a:ext cx="3872730" cy="0"/>
            </a:xfrm>
            <a:prstGeom prst="line">
              <a:avLst/>
            </a:prstGeom>
            <a:ln>
              <a:solidFill>
                <a:srgbClr val="8FC5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7">
              <a:extLst>
                <a:ext uri="{FF2B5EF4-FFF2-40B4-BE49-F238E27FC236}">
                  <a16:creationId xmlns:a16="http://schemas.microsoft.com/office/drawing/2014/main" xmlns="" id="{E4F49A25-05CE-C248-A464-1BD2424014AC}"/>
                </a:ext>
              </a:extLst>
            </p:cNvPr>
            <p:cNvCxnSpPr>
              <a:cxnSpLocks/>
            </p:cNvCxnSpPr>
            <p:nvPr/>
          </p:nvCxnSpPr>
          <p:spPr>
            <a:xfrm>
              <a:off x="4579254" y="5127387"/>
              <a:ext cx="3872730" cy="0"/>
            </a:xfrm>
            <a:prstGeom prst="line">
              <a:avLst/>
            </a:prstGeom>
            <a:ln>
              <a:solidFill>
                <a:srgbClr val="8FC5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xmlns="" id="{E50B6F7F-880A-F64C-A827-8136BEB07544}"/>
                </a:ext>
              </a:extLst>
            </p:cNvPr>
            <p:cNvSpPr txBox="1"/>
            <p:nvPr/>
          </p:nvSpPr>
          <p:spPr>
            <a:xfrm>
              <a:off x="4940087" y="2195871"/>
              <a:ext cx="4008839" cy="58477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en-US" sz="3200" b="1" noProof="1">
                  <a:solidFill>
                    <a:schemeClr val="accent3"/>
                  </a:solidFill>
                </a:rPr>
                <a:t>Notre Objectif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2AC2754-48B0-7D4C-914B-53B63BEF0A60}"/>
              </a:ext>
            </a:extLst>
          </p:cNvPr>
          <p:cNvSpPr/>
          <p:nvPr/>
        </p:nvSpPr>
        <p:spPr>
          <a:xfrm>
            <a:off x="4940089" y="2768256"/>
            <a:ext cx="4008839" cy="224676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900"/>
              </a:spcBef>
            </a:pPr>
            <a:r>
              <a:rPr lang="fr-FR" sz="2000" dirty="0"/>
              <a:t>Permettre à de jeunes basketteurs de </a:t>
            </a:r>
            <a:r>
              <a:rPr lang="fr-FR" sz="2000" b="1" dirty="0"/>
              <a:t>mener à bien leur double projet scolaire et sportif</a:t>
            </a:r>
            <a:r>
              <a:rPr lang="fr-FR" sz="2000" dirty="0"/>
              <a:t>, de se perfectionner techniquement et individuellement en bénéficiant de 2 créneaux d'entrainement sur le temps scolaire</a:t>
            </a:r>
            <a:endParaRPr lang="en-US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505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96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Présentation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Présentation</a:t>
              </a:r>
              <a:r>
                <a:rPr dirty="0"/>
                <a:t> de la section sportive</a:t>
              </a:r>
            </a:p>
          </p:txBody>
        </p:sp>
      </p:grpSp>
      <p:sp>
        <p:nvSpPr>
          <p:cNvPr id="99" name="ZoneTexte 4"/>
          <p:cNvSpPr txBox="1"/>
          <p:nvPr/>
        </p:nvSpPr>
        <p:spPr>
          <a:xfrm>
            <a:off x="1692586" y="978900"/>
            <a:ext cx="5195856" cy="461665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rIns="45719">
            <a:spAutoFit/>
          </a:bodyPr>
          <a:lstStyle/>
          <a:p>
            <a:pPr algn="ctr">
              <a:defRPr sz="1400"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scolarité</a:t>
            </a:r>
            <a:endParaRPr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0428D66E-01A9-BE4F-A8BA-5EA6FF7A3AB1}"/>
              </a:ext>
            </a:extLst>
          </p:cNvPr>
          <p:cNvGrpSpPr/>
          <p:nvPr/>
        </p:nvGrpSpPr>
        <p:grpSpPr>
          <a:xfrm>
            <a:off x="326434" y="1979600"/>
            <a:ext cx="5654791" cy="1880438"/>
            <a:chOff x="326434" y="1979600"/>
            <a:chExt cx="5654791" cy="1880438"/>
          </a:xfrm>
        </p:grpSpPr>
        <p:sp>
          <p:nvSpPr>
            <p:cNvPr id="149" name="Circle">
              <a:extLst>
                <a:ext uri="{FF2B5EF4-FFF2-40B4-BE49-F238E27FC236}">
                  <a16:creationId xmlns:a16="http://schemas.microsoft.com/office/drawing/2014/main" xmlns="" id="{B7901372-EDAD-E14E-A344-0AC92283D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434" y="2101936"/>
              <a:ext cx="218324" cy="218324"/>
            </a:xfrm>
            <a:prstGeom prst="diamond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Shape">
              <a:extLst>
                <a:ext uri="{FF2B5EF4-FFF2-40B4-BE49-F238E27FC236}">
                  <a16:creationId xmlns:a16="http://schemas.microsoft.com/office/drawing/2014/main" xmlns="" id="{6A82B206-562D-CA44-ABEB-F667B31FC541}"/>
                </a:ext>
              </a:extLst>
            </p:cNvPr>
            <p:cNvSpPr/>
            <p:nvPr/>
          </p:nvSpPr>
          <p:spPr>
            <a:xfrm>
              <a:off x="3066871" y="2583907"/>
              <a:ext cx="2914354" cy="127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3" y="0"/>
                  </a:moveTo>
                  <a:lnTo>
                    <a:pt x="0" y="8274"/>
                  </a:lnTo>
                  <a:lnTo>
                    <a:pt x="10870" y="19333"/>
                  </a:lnTo>
                  <a:lnTo>
                    <a:pt x="21600" y="8480"/>
                  </a:lnTo>
                  <a:lnTo>
                    <a:pt x="10663" y="0"/>
                  </a:lnTo>
                  <a:close/>
                  <a:moveTo>
                    <a:pt x="1270" y="10412"/>
                  </a:moveTo>
                  <a:lnTo>
                    <a:pt x="1270" y="18532"/>
                  </a:lnTo>
                  <a:cubicBezTo>
                    <a:pt x="1039" y="18787"/>
                    <a:pt x="881" y="19312"/>
                    <a:pt x="876" y="19931"/>
                  </a:cubicBezTo>
                  <a:cubicBezTo>
                    <a:pt x="870" y="20849"/>
                    <a:pt x="1195" y="21600"/>
                    <a:pt x="1596" y="21600"/>
                  </a:cubicBezTo>
                  <a:cubicBezTo>
                    <a:pt x="1997" y="21600"/>
                    <a:pt x="2322" y="20849"/>
                    <a:pt x="2315" y="19931"/>
                  </a:cubicBezTo>
                  <a:cubicBezTo>
                    <a:pt x="2311" y="19312"/>
                    <a:pt x="2153" y="18787"/>
                    <a:pt x="1922" y="18532"/>
                  </a:cubicBezTo>
                  <a:lnTo>
                    <a:pt x="1922" y="11169"/>
                  </a:lnTo>
                  <a:lnTo>
                    <a:pt x="1270" y="1041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TextBox 47">
              <a:extLst>
                <a:ext uri="{FF2B5EF4-FFF2-40B4-BE49-F238E27FC236}">
                  <a16:creationId xmlns:a16="http://schemas.microsoft.com/office/drawing/2014/main" xmlns="" id="{9712166E-DF76-0F4F-BCF4-E46572D56B52}"/>
                </a:ext>
              </a:extLst>
            </p:cNvPr>
            <p:cNvSpPr txBox="1"/>
            <p:nvPr/>
          </p:nvSpPr>
          <p:spPr>
            <a:xfrm>
              <a:off x="608691" y="1979600"/>
              <a:ext cx="1845377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Suivi</a:t>
              </a:r>
              <a:r>
                <a:rPr lang="en-US" sz="2400" b="1" dirty="0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scolaire</a:t>
              </a:r>
              <a:endParaRPr lang="en-US" sz="2400" b="1" dirty="0">
                <a:solidFill>
                  <a:schemeClr val="bg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156" name="Subtitle 2">
            <a:extLst>
              <a:ext uri="{FF2B5EF4-FFF2-40B4-BE49-F238E27FC236}">
                <a16:creationId xmlns:a16="http://schemas.microsoft.com/office/drawing/2014/main" xmlns="" id="{CDA4029B-89A4-134A-B827-4DEB80113F69}"/>
              </a:ext>
            </a:extLst>
          </p:cNvPr>
          <p:cNvSpPr txBox="1">
            <a:spLocks/>
          </p:cNvSpPr>
          <p:nvPr/>
        </p:nvSpPr>
        <p:spPr>
          <a:xfrm>
            <a:off x="110351" y="2415668"/>
            <a:ext cx="2731987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Mis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place  par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l’enseignant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d’EPS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lien avec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l’équipe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pédagogique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le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professeur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principal, la vie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scolaire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et les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entraîneurs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A0B4B07-8FDA-2748-8991-62FB8A22B81D}"/>
              </a:ext>
            </a:extLst>
          </p:cNvPr>
          <p:cNvGrpSpPr/>
          <p:nvPr/>
        </p:nvGrpSpPr>
        <p:grpSpPr>
          <a:xfrm>
            <a:off x="278430" y="4284664"/>
            <a:ext cx="6094483" cy="1892288"/>
            <a:chOff x="278430" y="4284664"/>
            <a:chExt cx="6094483" cy="1892288"/>
          </a:xfrm>
        </p:grpSpPr>
        <p:sp>
          <p:nvSpPr>
            <p:cNvPr id="150" name="Circle">
              <a:extLst>
                <a:ext uri="{FF2B5EF4-FFF2-40B4-BE49-F238E27FC236}">
                  <a16:creationId xmlns:a16="http://schemas.microsoft.com/office/drawing/2014/main" xmlns="" id="{C3F33BDA-2CE6-A74A-BC19-D038379BA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430" y="5091844"/>
              <a:ext cx="218324" cy="218324"/>
            </a:xfrm>
            <a:prstGeom prst="diamond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Shape">
              <a:extLst>
                <a:ext uri="{FF2B5EF4-FFF2-40B4-BE49-F238E27FC236}">
                  <a16:creationId xmlns:a16="http://schemas.microsoft.com/office/drawing/2014/main" xmlns="" id="{F9B5864B-E4A7-6F4B-B5CE-CAF305B109A5}"/>
                </a:ext>
              </a:extLst>
            </p:cNvPr>
            <p:cNvSpPr/>
            <p:nvPr/>
          </p:nvSpPr>
          <p:spPr>
            <a:xfrm>
              <a:off x="2833009" y="4284664"/>
              <a:ext cx="1762428" cy="15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6" y="0"/>
                  </a:moveTo>
                  <a:cubicBezTo>
                    <a:pt x="13301" y="60"/>
                    <a:pt x="13316" y="127"/>
                    <a:pt x="13331" y="184"/>
                  </a:cubicBezTo>
                  <a:cubicBezTo>
                    <a:pt x="13814" y="2042"/>
                    <a:pt x="14443" y="2056"/>
                    <a:pt x="14538" y="2528"/>
                  </a:cubicBezTo>
                  <a:cubicBezTo>
                    <a:pt x="14821" y="3926"/>
                    <a:pt x="15386" y="5404"/>
                    <a:pt x="15632" y="5598"/>
                  </a:cubicBezTo>
                  <a:cubicBezTo>
                    <a:pt x="15632" y="5598"/>
                    <a:pt x="15526" y="7879"/>
                    <a:pt x="15044" y="9428"/>
                  </a:cubicBezTo>
                  <a:cubicBezTo>
                    <a:pt x="14834" y="10101"/>
                    <a:pt x="14638" y="9225"/>
                    <a:pt x="14161" y="10063"/>
                  </a:cubicBezTo>
                  <a:cubicBezTo>
                    <a:pt x="13393" y="11412"/>
                    <a:pt x="7591" y="14327"/>
                    <a:pt x="3460" y="16120"/>
                  </a:cubicBezTo>
                  <a:cubicBezTo>
                    <a:pt x="1769" y="16853"/>
                    <a:pt x="677" y="18369"/>
                    <a:pt x="460" y="19279"/>
                  </a:cubicBezTo>
                  <a:cubicBezTo>
                    <a:pt x="309" y="19915"/>
                    <a:pt x="152" y="20741"/>
                    <a:pt x="0" y="21600"/>
                  </a:cubicBezTo>
                  <a:lnTo>
                    <a:pt x="15953" y="18240"/>
                  </a:lnTo>
                  <a:lnTo>
                    <a:pt x="21600" y="4073"/>
                  </a:lnTo>
                  <a:lnTo>
                    <a:pt x="1328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Shape">
              <a:extLst>
                <a:ext uri="{FF2B5EF4-FFF2-40B4-BE49-F238E27FC236}">
                  <a16:creationId xmlns:a16="http://schemas.microsoft.com/office/drawing/2014/main" xmlns="" id="{3B880A44-9F12-544F-8CFA-3E60465814EA}"/>
                </a:ext>
              </a:extLst>
            </p:cNvPr>
            <p:cNvSpPr/>
            <p:nvPr/>
          </p:nvSpPr>
          <p:spPr>
            <a:xfrm>
              <a:off x="2774572" y="5504783"/>
              <a:ext cx="2107120" cy="67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06" y="12283"/>
                  </a:lnTo>
                  <a:cubicBezTo>
                    <a:pt x="286" y="15895"/>
                    <a:pt x="92" y="19571"/>
                    <a:pt x="0" y="21600"/>
                  </a:cubicBezTo>
                  <a:lnTo>
                    <a:pt x="184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Shape">
              <a:extLst>
                <a:ext uri="{FF2B5EF4-FFF2-40B4-BE49-F238E27FC236}">
                  <a16:creationId xmlns:a16="http://schemas.microsoft.com/office/drawing/2014/main" xmlns="" id="{8E3C3913-6874-6D45-84CD-5B0A65F33BCB}"/>
                </a:ext>
              </a:extLst>
            </p:cNvPr>
            <p:cNvSpPr/>
            <p:nvPr/>
          </p:nvSpPr>
          <p:spPr>
            <a:xfrm>
              <a:off x="4632417" y="5342177"/>
              <a:ext cx="1740496" cy="83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3829" y="3923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525" y="18607"/>
                    <a:pt x="21348" y="15689"/>
                    <a:pt x="21080" y="12848"/>
                  </a:cubicBezTo>
                  <a:cubicBezTo>
                    <a:pt x="20809" y="9992"/>
                    <a:pt x="20419" y="6986"/>
                    <a:pt x="19296" y="4991"/>
                  </a:cubicBezTo>
                  <a:cubicBezTo>
                    <a:pt x="18740" y="4005"/>
                    <a:pt x="18001" y="3482"/>
                    <a:pt x="17286" y="2776"/>
                  </a:cubicBezTo>
                  <a:cubicBezTo>
                    <a:pt x="16310" y="1811"/>
                    <a:pt x="15268" y="831"/>
                    <a:pt x="1395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7" name="TextBox 50">
              <a:extLst>
                <a:ext uri="{FF2B5EF4-FFF2-40B4-BE49-F238E27FC236}">
                  <a16:creationId xmlns:a16="http://schemas.microsoft.com/office/drawing/2014/main" xmlns="" id="{17CE54C0-699C-6341-812B-8AC59DC51B6F}"/>
                </a:ext>
              </a:extLst>
            </p:cNvPr>
            <p:cNvSpPr txBox="1"/>
            <p:nvPr/>
          </p:nvSpPr>
          <p:spPr>
            <a:xfrm>
              <a:off x="560687" y="4961761"/>
              <a:ext cx="1745991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Bilan</a:t>
              </a:r>
              <a:r>
                <a:rPr lang="en-US" sz="2400" b="1" dirty="0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basket</a:t>
              </a:r>
            </a:p>
          </p:txBody>
        </p:sp>
      </p:grpSp>
      <p:sp>
        <p:nvSpPr>
          <p:cNvPr id="158" name="Subtitle 2">
            <a:extLst>
              <a:ext uri="{FF2B5EF4-FFF2-40B4-BE49-F238E27FC236}">
                <a16:creationId xmlns:a16="http://schemas.microsoft.com/office/drawing/2014/main" xmlns="" id="{6D0C928E-8B8D-794D-AA95-41D4128850C4}"/>
              </a:ext>
            </a:extLst>
          </p:cNvPr>
          <p:cNvSpPr txBox="1">
            <a:spLocks/>
          </p:cNvSpPr>
          <p:nvPr/>
        </p:nvSpPr>
        <p:spPr>
          <a:xfrm>
            <a:off x="137777" y="5401476"/>
            <a:ext cx="2591810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bilan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intermédiaire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adressé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aux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familles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à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mi-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année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function des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progres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et de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l’investissement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l’enfant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E75690E8-AF86-074B-B028-48BA113D8D80}"/>
              </a:ext>
            </a:extLst>
          </p:cNvPr>
          <p:cNvGrpSpPr/>
          <p:nvPr/>
        </p:nvGrpSpPr>
        <p:grpSpPr>
          <a:xfrm>
            <a:off x="110351" y="3467957"/>
            <a:ext cx="5143926" cy="1245246"/>
            <a:chOff x="110351" y="3467957"/>
            <a:chExt cx="5143926" cy="1245246"/>
          </a:xfrm>
        </p:grpSpPr>
        <p:sp>
          <p:nvSpPr>
            <p:cNvPr id="152" name="Circle">
              <a:extLst>
                <a:ext uri="{FF2B5EF4-FFF2-40B4-BE49-F238E27FC236}">
                  <a16:creationId xmlns:a16="http://schemas.microsoft.com/office/drawing/2014/main" xmlns="" id="{C07E0245-1509-724A-B7AC-FC41DDECF179}"/>
                </a:ext>
              </a:extLst>
            </p:cNvPr>
            <p:cNvSpPr/>
            <p:nvPr/>
          </p:nvSpPr>
          <p:spPr>
            <a:xfrm>
              <a:off x="110351" y="3752029"/>
              <a:ext cx="192053" cy="218323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Shape">
              <a:extLst>
                <a:ext uri="{FF2B5EF4-FFF2-40B4-BE49-F238E27FC236}">
                  <a16:creationId xmlns:a16="http://schemas.microsoft.com/office/drawing/2014/main" xmlns="" id="{562BBE48-C828-CB47-9D6A-BB2D672BE391}"/>
                </a:ext>
              </a:extLst>
            </p:cNvPr>
            <p:cNvSpPr/>
            <p:nvPr/>
          </p:nvSpPr>
          <p:spPr>
            <a:xfrm>
              <a:off x="3844966" y="3467957"/>
              <a:ext cx="1409311" cy="124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extrusionOk="0">
                  <a:moveTo>
                    <a:pt x="20574" y="0"/>
                  </a:moveTo>
                  <a:lnTo>
                    <a:pt x="10317" y="5416"/>
                  </a:lnTo>
                  <a:lnTo>
                    <a:pt x="205" y="78"/>
                  </a:lnTo>
                  <a:cubicBezTo>
                    <a:pt x="10" y="1519"/>
                    <a:pt x="-57" y="3134"/>
                    <a:pt x="52" y="4985"/>
                  </a:cubicBezTo>
                  <a:cubicBezTo>
                    <a:pt x="100" y="5790"/>
                    <a:pt x="527" y="7139"/>
                    <a:pt x="640" y="7967"/>
                  </a:cubicBezTo>
                  <a:cubicBezTo>
                    <a:pt x="702" y="8419"/>
                    <a:pt x="763" y="8421"/>
                    <a:pt x="809" y="8746"/>
                  </a:cubicBezTo>
                  <a:cubicBezTo>
                    <a:pt x="756" y="8722"/>
                    <a:pt x="435" y="8560"/>
                    <a:pt x="314" y="9015"/>
                  </a:cubicBezTo>
                  <a:cubicBezTo>
                    <a:pt x="123" y="9738"/>
                    <a:pt x="467" y="11580"/>
                    <a:pt x="864" y="13275"/>
                  </a:cubicBezTo>
                  <a:lnTo>
                    <a:pt x="17495" y="21600"/>
                  </a:lnTo>
                  <a:cubicBezTo>
                    <a:pt x="17697" y="20100"/>
                    <a:pt x="18470" y="19581"/>
                    <a:pt x="18760" y="17325"/>
                  </a:cubicBezTo>
                  <a:cubicBezTo>
                    <a:pt x="18837" y="16720"/>
                    <a:pt x="19640" y="16697"/>
                    <a:pt x="20236" y="14397"/>
                  </a:cubicBezTo>
                  <a:cubicBezTo>
                    <a:pt x="20837" y="12079"/>
                    <a:pt x="21543" y="8762"/>
                    <a:pt x="20786" y="8702"/>
                  </a:cubicBezTo>
                  <a:cubicBezTo>
                    <a:pt x="20693" y="8694"/>
                    <a:pt x="20593" y="8725"/>
                    <a:pt x="20490" y="8785"/>
                  </a:cubicBezTo>
                  <a:cubicBezTo>
                    <a:pt x="20386" y="8845"/>
                    <a:pt x="20278" y="8934"/>
                    <a:pt x="20168" y="9044"/>
                  </a:cubicBezTo>
                  <a:cubicBezTo>
                    <a:pt x="20300" y="8219"/>
                    <a:pt x="20578" y="6360"/>
                    <a:pt x="20646" y="4985"/>
                  </a:cubicBezTo>
                  <a:cubicBezTo>
                    <a:pt x="20744" y="3018"/>
                    <a:pt x="20723" y="1394"/>
                    <a:pt x="205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TextBox 54">
              <a:extLst>
                <a:ext uri="{FF2B5EF4-FFF2-40B4-BE49-F238E27FC236}">
                  <a16:creationId xmlns:a16="http://schemas.microsoft.com/office/drawing/2014/main" xmlns="" id="{12CE0A73-E9B8-7B46-9F54-ED40477FC445}"/>
                </a:ext>
              </a:extLst>
            </p:cNvPr>
            <p:cNvSpPr txBox="1"/>
            <p:nvPr/>
          </p:nvSpPr>
          <p:spPr>
            <a:xfrm>
              <a:off x="359163" y="3629479"/>
              <a:ext cx="2973078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Les points </a:t>
              </a:r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d’attention</a:t>
              </a:r>
              <a:endParaRPr lang="en-US" sz="2400" b="1" dirty="0">
                <a:solidFill>
                  <a:schemeClr val="bg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162" name="Subtitle 2">
            <a:extLst>
              <a:ext uri="{FF2B5EF4-FFF2-40B4-BE49-F238E27FC236}">
                <a16:creationId xmlns:a16="http://schemas.microsoft.com/office/drawing/2014/main" xmlns="" id="{74BD3BC9-A742-B54C-9D39-C4B1F3196A5B}"/>
              </a:ext>
            </a:extLst>
          </p:cNvPr>
          <p:cNvSpPr txBox="1">
            <a:spLocks/>
          </p:cNvSpPr>
          <p:nvPr/>
        </p:nvSpPr>
        <p:spPr>
          <a:xfrm>
            <a:off x="131105" y="4059299"/>
            <a:ext cx="2711233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Une attention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particulière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est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donnée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aux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résultats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scolaires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et au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comportement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classe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xmlns="" id="{E29FB22C-3C91-4147-9C8D-97224B6F6BE9}"/>
              </a:ext>
            </a:extLst>
          </p:cNvPr>
          <p:cNvSpPr txBox="1">
            <a:spLocks/>
          </p:cNvSpPr>
          <p:nvPr/>
        </p:nvSpPr>
        <p:spPr>
          <a:xfrm>
            <a:off x="6272631" y="2727468"/>
            <a:ext cx="2790077" cy="31516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permis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permet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donner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une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note sur 20 significative du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comportement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l’élève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: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+ note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EPS&gt;10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+ participation UNSS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+ mention positive au conseil de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classe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Notification negative sur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l’ENT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Problèmes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comportement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Si note &lt; 10 sur 2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trimestres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= exclusion de la section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l’année</a:t>
            </a:r>
            <a:r>
              <a: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suivante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82B861D4-8F79-114A-90B4-BBAC9EC94300}"/>
              </a:ext>
            </a:extLst>
          </p:cNvPr>
          <p:cNvGrpSpPr/>
          <p:nvPr/>
        </p:nvGrpSpPr>
        <p:grpSpPr>
          <a:xfrm>
            <a:off x="4193716" y="2294792"/>
            <a:ext cx="4232068" cy="3292708"/>
            <a:chOff x="4193716" y="2294792"/>
            <a:chExt cx="4232068" cy="3292708"/>
          </a:xfrm>
        </p:grpSpPr>
        <p:sp>
          <p:nvSpPr>
            <p:cNvPr id="146" name="Shape">
              <a:extLst>
                <a:ext uri="{FF2B5EF4-FFF2-40B4-BE49-F238E27FC236}">
                  <a16:creationId xmlns:a16="http://schemas.microsoft.com/office/drawing/2014/main" xmlns="" id="{818A84A3-0CE3-E546-BC8C-447375C49EA8}"/>
                </a:ext>
              </a:extLst>
            </p:cNvPr>
            <p:cNvSpPr/>
            <p:nvPr/>
          </p:nvSpPr>
          <p:spPr>
            <a:xfrm>
              <a:off x="4193716" y="4597458"/>
              <a:ext cx="1486051" cy="99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00" y="0"/>
                  </a:moveTo>
                  <a:lnTo>
                    <a:pt x="0" y="21600"/>
                  </a:lnTo>
                  <a:lnTo>
                    <a:pt x="21600" y="15570"/>
                  </a:lnTo>
                  <a:cubicBezTo>
                    <a:pt x="20263" y="14776"/>
                    <a:pt x="18896" y="13971"/>
                    <a:pt x="16861" y="12712"/>
                  </a:cubicBezTo>
                  <a:cubicBezTo>
                    <a:pt x="14105" y="11008"/>
                    <a:pt x="13487" y="8540"/>
                    <a:pt x="13693" y="9048"/>
                  </a:cubicBezTo>
                  <a:cubicBezTo>
                    <a:pt x="13277" y="8024"/>
                    <a:pt x="12988" y="9004"/>
                    <a:pt x="12720" y="8087"/>
                  </a:cubicBezTo>
                  <a:cubicBezTo>
                    <a:pt x="12283" y="6588"/>
                    <a:pt x="12099" y="4788"/>
                    <a:pt x="11998" y="3572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Circle">
              <a:extLst>
                <a:ext uri="{FF2B5EF4-FFF2-40B4-BE49-F238E27FC236}">
                  <a16:creationId xmlns:a16="http://schemas.microsoft.com/office/drawing/2014/main" xmlns="" id="{7E435925-661F-E947-B79B-FA16C0FC0B2F}"/>
                </a:ext>
              </a:extLst>
            </p:cNvPr>
            <p:cNvSpPr/>
            <p:nvPr/>
          </p:nvSpPr>
          <p:spPr>
            <a:xfrm>
              <a:off x="5950520" y="2425089"/>
              <a:ext cx="218110" cy="218110"/>
            </a:xfrm>
            <a:prstGeom prst="diamond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63" name="TextBox 56">
              <a:extLst>
                <a:ext uri="{FF2B5EF4-FFF2-40B4-BE49-F238E27FC236}">
                  <a16:creationId xmlns:a16="http://schemas.microsoft.com/office/drawing/2014/main" xmlns="" id="{8C9CC3B4-FB45-E74A-8AB4-A2CCD4681320}"/>
                </a:ext>
              </a:extLst>
            </p:cNvPr>
            <p:cNvSpPr txBox="1"/>
            <p:nvPr/>
          </p:nvSpPr>
          <p:spPr>
            <a:xfrm>
              <a:off x="6272631" y="2294792"/>
              <a:ext cx="2153153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Permis</a:t>
              </a:r>
              <a:r>
                <a:rPr lang="en-US" sz="2400" b="1" dirty="0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</a:t>
              </a:r>
              <a:r>
                <a:rPr lang="en-US" sz="2400" b="1" dirty="0" err="1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à</a:t>
              </a:r>
              <a:r>
                <a:rPr lang="en-US" sz="2400" b="1" dirty="0">
                  <a:solidFill>
                    <a:schemeClr val="bg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17859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56" grpId="0"/>
      <p:bldP spid="158" grpId="1"/>
      <p:bldP spid="162" grpId="1"/>
      <p:bldP spid="16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96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Présentation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Présentation</a:t>
              </a:r>
              <a:r>
                <a:rPr dirty="0"/>
                <a:t> de la section sportive</a:t>
              </a:r>
            </a:p>
          </p:txBody>
        </p:sp>
      </p:grpSp>
      <p:sp>
        <p:nvSpPr>
          <p:cNvPr id="99" name="ZoneTexte 4"/>
          <p:cNvSpPr txBox="1"/>
          <p:nvPr/>
        </p:nvSpPr>
        <p:spPr>
          <a:xfrm>
            <a:off x="1779550" y="1265280"/>
            <a:ext cx="5582930" cy="461665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19" rIns="45719">
            <a:spAutoFit/>
          </a:bodyPr>
          <a:lstStyle/>
          <a:p>
            <a:pPr algn="ctr">
              <a:defRPr sz="1400"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L’équipe pédagogique</a:t>
            </a:r>
            <a:endParaRPr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Espace réservé pour une image  18" descr="Une image contenant homme, mur, personne, intérieur&#10;&#10;Description générée automatiquement">
            <a:extLst>
              <a:ext uri="{FF2B5EF4-FFF2-40B4-BE49-F238E27FC236}">
                <a16:creationId xmlns:a16="http://schemas.microsoft.com/office/drawing/2014/main" xmlns="" id="{21EE7A83-CEEB-6F4D-AC4D-1C19902737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Espace réservé pour une image  20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xmlns="" id="{A8B1AF4E-6509-C244-B09A-8C275FA9E7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pour une image  14" descr="Une image contenant personne, extérieur, ciel, homme&#10;&#10;Description générée automatiquement">
            <a:extLst>
              <a:ext uri="{FF2B5EF4-FFF2-40B4-BE49-F238E27FC236}">
                <a16:creationId xmlns:a16="http://schemas.microsoft.com/office/drawing/2014/main" xmlns="" id="{F1970ABA-2E54-324F-9B1A-292A4F663D0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75D2548-C9E3-614B-AC11-D4F26834E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Bastien </a:t>
            </a:r>
            <a:r>
              <a:rPr lang="fr-FR" dirty="0" err="1"/>
              <a:t>Cobin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68817B3D-5FC2-BB4B-A248-417895F3AD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Yanis </a:t>
            </a:r>
            <a:r>
              <a:rPr lang="fr-FR" dirty="0" err="1"/>
              <a:t>Takerboust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9C1AE4F9-AD84-1F4B-9128-68190E79F3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Simon </a:t>
            </a:r>
            <a:r>
              <a:rPr lang="fr-FR" dirty="0" err="1"/>
              <a:t>Nitaro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E01632B2-E4A4-3F4B-B856-97DBC8E92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87470" y="4884482"/>
            <a:ext cx="1947672" cy="98557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BPJEPS Basket</a:t>
            </a:r>
          </a:p>
          <a:p>
            <a:r>
              <a:rPr lang="fr-FR" dirty="0">
                <a:solidFill>
                  <a:schemeClr val="bg2"/>
                </a:solidFill>
              </a:rPr>
              <a:t>Entraîneur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9B93A0E9-35D8-2848-A5DA-C9FF92CF3D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08859" y="4884483"/>
            <a:ext cx="1947672" cy="98557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Assistant Education</a:t>
            </a:r>
          </a:p>
          <a:p>
            <a:r>
              <a:rPr lang="fr-FR" dirty="0">
                <a:solidFill>
                  <a:schemeClr val="accent6"/>
                </a:solidFill>
              </a:rPr>
              <a:t>Assistant entraîneur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E1D139FC-9FD6-7742-8807-0B0ED48EDB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30248" y="4884482"/>
            <a:ext cx="1947672" cy="9855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DEJEPS Basket</a:t>
            </a:r>
          </a:p>
          <a:p>
            <a:r>
              <a:rPr lang="fr-FR" dirty="0">
                <a:solidFill>
                  <a:srgbClr val="92D050"/>
                </a:solidFill>
              </a:rPr>
              <a:t>Coordinateur de la section</a:t>
            </a:r>
          </a:p>
        </p:txBody>
      </p:sp>
      <p:pic>
        <p:nvPicPr>
          <p:cNvPr id="4" name="Espace réservé pour une image  3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xmlns="" id="{55FF7A23-2C01-2742-B2CC-23F6DAE2C1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46" b="10146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A0789049-0332-C145-A2A1-4E89E9EAE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Hélène </a:t>
            </a:r>
            <a:r>
              <a:rPr lang="fr-FR" dirty="0" err="1"/>
              <a:t>Jouannique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26618C21-A53B-4A4F-9F96-491CBD081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081" y="4884483"/>
            <a:ext cx="1947672" cy="98557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Professeure EPS</a:t>
            </a:r>
          </a:p>
          <a:p>
            <a:r>
              <a:rPr lang="fr-FR" dirty="0">
                <a:solidFill>
                  <a:schemeClr val="accent1"/>
                </a:solidFill>
              </a:rPr>
              <a:t>Responsable de la section sportive Basket</a:t>
            </a:r>
          </a:p>
        </p:txBody>
      </p:sp>
    </p:spTree>
    <p:extLst>
      <p:ext uri="{BB962C8B-B14F-4D97-AF65-F5344CB8AC3E}">
        <p14:creationId xmlns:p14="http://schemas.microsoft.com/office/powerpoint/2010/main" xmlns="" val="1311633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build="p" animBg="1"/>
      <p:bldP spid="8" grpId="0" build="p" animBg="1"/>
      <p:bldP spid="9" grpId="0" build="p" animBg="1"/>
      <p:bldP spid="11" grpId="0" uiExpand="1" build="allAtOnce" animBg="1"/>
      <p:bldP spid="12" grpId="0" uiExpand="1" build="allAtOnce" animBg="1"/>
      <p:bldP spid="13" grpId="0" uiExpand="1" build="allAtOnce" animBg="1"/>
      <p:bldP spid="6" grpId="0" build="p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96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Présentation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Présentation</a:t>
              </a:r>
              <a:r>
                <a:rPr dirty="0"/>
                <a:t> de la section sportive</a:t>
              </a:r>
            </a:p>
          </p:txBody>
        </p:sp>
      </p:grpSp>
      <p:sp>
        <p:nvSpPr>
          <p:cNvPr id="99" name="ZoneTexte 4"/>
          <p:cNvSpPr txBox="1"/>
          <p:nvPr/>
        </p:nvSpPr>
        <p:spPr>
          <a:xfrm>
            <a:off x="321855" y="1122608"/>
            <a:ext cx="8457292" cy="461665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rPr lang="fr-F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 horaires d’entraînement</a:t>
            </a:r>
            <a:endParaRPr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2" name="Straight Connector 60">
            <a:extLst>
              <a:ext uri="{FF2B5EF4-FFF2-40B4-BE49-F238E27FC236}">
                <a16:creationId xmlns:a16="http://schemas.microsoft.com/office/drawing/2014/main" xmlns="" id="{A4665BE0-49EE-4F43-92EA-16FEDC0E7697}"/>
              </a:ext>
            </a:extLst>
          </p:cNvPr>
          <p:cNvCxnSpPr/>
          <p:nvPr/>
        </p:nvCxnSpPr>
        <p:spPr>
          <a:xfrm>
            <a:off x="3314126" y="4002372"/>
            <a:ext cx="0" cy="162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61">
            <a:extLst>
              <a:ext uri="{FF2B5EF4-FFF2-40B4-BE49-F238E27FC236}">
                <a16:creationId xmlns:a16="http://schemas.microsoft.com/office/drawing/2014/main" xmlns="" id="{2CA643B5-6F4E-8941-9A09-5D885C19CBDA}"/>
              </a:ext>
            </a:extLst>
          </p:cNvPr>
          <p:cNvCxnSpPr/>
          <p:nvPr/>
        </p:nvCxnSpPr>
        <p:spPr>
          <a:xfrm>
            <a:off x="5829875" y="4002372"/>
            <a:ext cx="0" cy="162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B60B4EAC-7140-984D-8C30-AC9CFAEC87A8}"/>
              </a:ext>
            </a:extLst>
          </p:cNvPr>
          <p:cNvGrpSpPr/>
          <p:nvPr/>
        </p:nvGrpSpPr>
        <p:grpSpPr>
          <a:xfrm>
            <a:off x="3472409" y="2045407"/>
            <a:ext cx="2192517" cy="3937990"/>
            <a:chOff x="3472409" y="2045407"/>
            <a:chExt cx="2192517" cy="3937990"/>
          </a:xfrm>
        </p:grpSpPr>
        <p:grpSp>
          <p:nvGrpSpPr>
            <p:cNvPr id="75" name="Group 18">
              <a:extLst>
                <a:ext uri="{FF2B5EF4-FFF2-40B4-BE49-F238E27FC236}">
                  <a16:creationId xmlns:a16="http://schemas.microsoft.com/office/drawing/2014/main" xmlns="" id="{377A5FAB-E981-B544-BB18-0E28A7776C43}"/>
                </a:ext>
              </a:extLst>
            </p:cNvPr>
            <p:cNvGrpSpPr/>
            <p:nvPr/>
          </p:nvGrpSpPr>
          <p:grpSpPr>
            <a:xfrm>
              <a:off x="3472409" y="2045407"/>
              <a:ext cx="2192517" cy="1579925"/>
              <a:chOff x="4629878" y="1584210"/>
              <a:chExt cx="2923356" cy="2106566"/>
            </a:xfrm>
          </p:grpSpPr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xmlns="" id="{AF84B34A-D43F-1B45-A8A1-B97666B83CD4}"/>
                  </a:ext>
                </a:extLst>
              </p:cNvPr>
              <p:cNvSpPr/>
              <p:nvPr/>
            </p:nvSpPr>
            <p:spPr>
              <a:xfrm>
                <a:off x="4769498" y="2131056"/>
                <a:ext cx="373706" cy="45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9" h="20079" extrusionOk="0">
                    <a:moveTo>
                      <a:pt x="17396" y="1431"/>
                    </a:moveTo>
                    <a:lnTo>
                      <a:pt x="17396" y="1431"/>
                    </a:lnTo>
                    <a:cubicBezTo>
                      <a:pt x="14297" y="-841"/>
                      <a:pt x="9569" y="-344"/>
                      <a:pt x="7189" y="2472"/>
                    </a:cubicBezTo>
                    <a:cubicBezTo>
                      <a:pt x="4723" y="5391"/>
                      <a:pt x="2553" y="8471"/>
                      <a:pt x="702" y="11690"/>
                    </a:cubicBezTo>
                    <a:cubicBezTo>
                      <a:pt x="-1087" y="14801"/>
                      <a:pt x="671" y="18533"/>
                      <a:pt x="4527" y="19724"/>
                    </a:cubicBezTo>
                    <a:lnTo>
                      <a:pt x="4533" y="19724"/>
                    </a:lnTo>
                    <a:cubicBezTo>
                      <a:pt x="7884" y="20759"/>
                      <a:pt x="11585" y="19460"/>
                      <a:pt x="13147" y="16753"/>
                    </a:cubicBezTo>
                    <a:cubicBezTo>
                      <a:pt x="14660" y="14118"/>
                      <a:pt x="16437" y="11602"/>
                      <a:pt x="18447" y="9216"/>
                    </a:cubicBezTo>
                    <a:cubicBezTo>
                      <a:pt x="20513" y="6763"/>
                      <a:pt x="20089" y="3403"/>
                      <a:pt x="17396" y="143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xmlns="" id="{24C89275-3C0F-1A47-9564-CD7EDE4B3B7A}"/>
                  </a:ext>
                </a:extLst>
              </p:cNvPr>
              <p:cNvSpPr/>
              <p:nvPr/>
            </p:nvSpPr>
            <p:spPr>
              <a:xfrm>
                <a:off x="5106914" y="1758735"/>
                <a:ext cx="441338" cy="38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19901" extrusionOk="0">
                    <a:moveTo>
                      <a:pt x="19557" y="3852"/>
                    </a:moveTo>
                    <a:cubicBezTo>
                      <a:pt x="18062" y="252"/>
                      <a:pt x="14127" y="-1075"/>
                      <a:pt x="11083" y="948"/>
                    </a:cubicBezTo>
                    <a:cubicBezTo>
                      <a:pt x="7928" y="3043"/>
                      <a:pt x="4942" y="5429"/>
                      <a:pt x="2142" y="8077"/>
                    </a:cubicBezTo>
                    <a:cubicBezTo>
                      <a:pt x="-563" y="10635"/>
                      <a:pt x="-738" y="15241"/>
                      <a:pt x="1797" y="18014"/>
                    </a:cubicBezTo>
                    <a:lnTo>
                      <a:pt x="1802" y="18020"/>
                    </a:lnTo>
                    <a:cubicBezTo>
                      <a:pt x="4014" y="20430"/>
                      <a:pt x="7471" y="20525"/>
                      <a:pt x="9831" y="18300"/>
                    </a:cubicBezTo>
                    <a:cubicBezTo>
                      <a:pt x="12128" y="16128"/>
                      <a:pt x="14572" y="14176"/>
                      <a:pt x="17155" y="12456"/>
                    </a:cubicBezTo>
                    <a:cubicBezTo>
                      <a:pt x="19807" y="10689"/>
                      <a:pt x="20862" y="6988"/>
                      <a:pt x="19557" y="3852"/>
                    </a:cubicBezTo>
                    <a:lnTo>
                      <a:pt x="19557" y="385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xmlns="" id="{8D4B9B3E-E983-5546-B008-AB3EE630CDDE}"/>
                  </a:ext>
                </a:extLst>
              </p:cNvPr>
              <p:cNvSpPr/>
              <p:nvPr/>
            </p:nvSpPr>
            <p:spPr>
              <a:xfrm>
                <a:off x="7271030" y="2666268"/>
                <a:ext cx="282204" cy="48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0633" extrusionOk="0">
                    <a:moveTo>
                      <a:pt x="6977" y="219"/>
                    </a:moveTo>
                    <a:lnTo>
                      <a:pt x="6977" y="219"/>
                    </a:lnTo>
                    <a:cubicBezTo>
                      <a:pt x="2182" y="1017"/>
                      <a:pt x="-726" y="3796"/>
                      <a:pt x="158" y="6649"/>
                    </a:cubicBezTo>
                    <a:cubicBezTo>
                      <a:pt x="1015" y="9423"/>
                      <a:pt x="1479" y="12226"/>
                      <a:pt x="1530" y="15050"/>
                    </a:cubicBezTo>
                    <a:cubicBezTo>
                      <a:pt x="1590" y="17948"/>
                      <a:pt x="5347" y="20362"/>
                      <a:pt x="10314" y="20612"/>
                    </a:cubicBezTo>
                    <a:lnTo>
                      <a:pt x="10323" y="20612"/>
                    </a:lnTo>
                    <a:cubicBezTo>
                      <a:pt x="16027" y="20901"/>
                      <a:pt x="20874" y="18252"/>
                      <a:pt x="20805" y="14925"/>
                    </a:cubicBezTo>
                    <a:cubicBezTo>
                      <a:pt x="20737" y="11473"/>
                      <a:pt x="20171" y="8041"/>
                      <a:pt x="19124" y="4649"/>
                    </a:cubicBezTo>
                    <a:cubicBezTo>
                      <a:pt x="18112" y="1371"/>
                      <a:pt x="12484" y="-699"/>
                      <a:pt x="6977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xmlns="" id="{9825F224-BF43-554C-AE53-5A31E54B2359}"/>
                  </a:ext>
                </a:extLst>
              </p:cNvPr>
              <p:cNvSpPr/>
              <p:nvPr/>
            </p:nvSpPr>
            <p:spPr>
              <a:xfrm>
                <a:off x="4629878" y="2642998"/>
                <a:ext cx="287229" cy="48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0669" extrusionOk="0">
                    <a:moveTo>
                      <a:pt x="10019" y="20657"/>
                    </a:moveTo>
                    <a:cubicBezTo>
                      <a:pt x="14879" y="20467"/>
                      <a:pt x="18627" y="18091"/>
                      <a:pt x="18794" y="15179"/>
                    </a:cubicBezTo>
                    <a:cubicBezTo>
                      <a:pt x="18903" y="13273"/>
                      <a:pt x="19196" y="11368"/>
                      <a:pt x="19656" y="9477"/>
                    </a:cubicBezTo>
                    <a:cubicBezTo>
                      <a:pt x="19882" y="8541"/>
                      <a:pt x="20158" y="7611"/>
                      <a:pt x="20467" y="6685"/>
                    </a:cubicBezTo>
                    <a:cubicBezTo>
                      <a:pt x="21421" y="3869"/>
                      <a:pt x="18585" y="1088"/>
                      <a:pt x="13992" y="247"/>
                    </a:cubicBezTo>
                    <a:lnTo>
                      <a:pt x="13992" y="247"/>
                    </a:lnTo>
                    <a:cubicBezTo>
                      <a:pt x="8655" y="-728"/>
                      <a:pt x="3109" y="1283"/>
                      <a:pt x="2013" y="4559"/>
                    </a:cubicBezTo>
                    <a:cubicBezTo>
                      <a:pt x="1645" y="5655"/>
                      <a:pt x="1327" y="6750"/>
                      <a:pt x="1059" y="7856"/>
                    </a:cubicBezTo>
                    <a:cubicBezTo>
                      <a:pt x="490" y="10202"/>
                      <a:pt x="139" y="12563"/>
                      <a:pt x="5" y="14924"/>
                    </a:cubicBezTo>
                    <a:cubicBezTo>
                      <a:pt x="-179" y="18216"/>
                      <a:pt x="4514" y="20872"/>
                      <a:pt x="10019" y="2065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xmlns="" id="{F57A77CE-E970-F345-A7A9-AE5D36EDC03C}"/>
                  </a:ext>
                </a:extLst>
              </p:cNvPr>
              <p:cNvSpPr/>
              <p:nvPr/>
            </p:nvSpPr>
            <p:spPr>
              <a:xfrm>
                <a:off x="4664784" y="3189843"/>
                <a:ext cx="327160" cy="47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3" h="20383" extrusionOk="0">
                    <a:moveTo>
                      <a:pt x="15663" y="4461"/>
                    </a:moveTo>
                    <a:cubicBezTo>
                      <a:pt x="14768" y="1613"/>
                      <a:pt x="11046" y="-306"/>
                      <a:pt x="6978" y="41"/>
                    </a:cubicBezTo>
                    <a:lnTo>
                      <a:pt x="6971" y="41"/>
                    </a:lnTo>
                    <a:cubicBezTo>
                      <a:pt x="2297" y="442"/>
                      <a:pt x="-833" y="3642"/>
                      <a:pt x="196" y="6912"/>
                    </a:cubicBezTo>
                    <a:cubicBezTo>
                      <a:pt x="1261" y="10298"/>
                      <a:pt x="2713" y="13613"/>
                      <a:pt x="4553" y="16833"/>
                    </a:cubicBezTo>
                    <a:cubicBezTo>
                      <a:pt x="6329" y="19938"/>
                      <a:pt x="11447" y="21294"/>
                      <a:pt x="15614" y="19732"/>
                    </a:cubicBezTo>
                    <a:lnTo>
                      <a:pt x="15621" y="19732"/>
                    </a:lnTo>
                    <a:cubicBezTo>
                      <a:pt x="19244" y="18370"/>
                      <a:pt x="20767" y="15276"/>
                      <a:pt x="19223" y="12574"/>
                    </a:cubicBezTo>
                    <a:cubicBezTo>
                      <a:pt x="17722" y="9941"/>
                      <a:pt x="16530" y="7229"/>
                      <a:pt x="15663" y="44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xmlns="" id="{8A77E41C-295A-4D48-8C0C-961661A3D70F}"/>
                  </a:ext>
                </a:extLst>
              </p:cNvPr>
              <p:cNvSpPr/>
              <p:nvPr/>
            </p:nvSpPr>
            <p:spPr>
              <a:xfrm>
                <a:off x="7177948" y="3213113"/>
                <a:ext cx="332761" cy="47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2" h="20334" extrusionOk="0">
                    <a:moveTo>
                      <a:pt x="4468" y="4282"/>
                    </a:moveTo>
                    <a:cubicBezTo>
                      <a:pt x="3505" y="7100"/>
                      <a:pt x="2223" y="9864"/>
                      <a:pt x="644" y="12460"/>
                    </a:cubicBezTo>
                    <a:cubicBezTo>
                      <a:pt x="-915" y="15025"/>
                      <a:pt x="443" y="18022"/>
                      <a:pt x="3782" y="19473"/>
                    </a:cubicBezTo>
                    <a:lnTo>
                      <a:pt x="3782" y="19473"/>
                    </a:lnTo>
                    <a:cubicBezTo>
                      <a:pt x="7890" y="21261"/>
                      <a:pt x="12912" y="20176"/>
                      <a:pt x="14838" y="17026"/>
                    </a:cubicBezTo>
                    <a:cubicBezTo>
                      <a:pt x="16799" y="13827"/>
                      <a:pt x="18392" y="10404"/>
                      <a:pt x="19583" y="6917"/>
                    </a:cubicBezTo>
                    <a:cubicBezTo>
                      <a:pt x="20685" y="3703"/>
                      <a:pt x="17692" y="508"/>
                      <a:pt x="13106" y="52"/>
                    </a:cubicBezTo>
                    <a:lnTo>
                      <a:pt x="13106" y="52"/>
                    </a:lnTo>
                    <a:cubicBezTo>
                      <a:pt x="9137" y="-339"/>
                      <a:pt x="5424" y="1499"/>
                      <a:pt x="4468" y="42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xmlns="" id="{EFCCEBEA-6E0F-E242-A326-05CD2EBBE1F4}"/>
                  </a:ext>
                </a:extLst>
              </p:cNvPr>
              <p:cNvSpPr/>
              <p:nvPr/>
            </p:nvSpPr>
            <p:spPr>
              <a:xfrm>
                <a:off x="7061598" y="2154326"/>
                <a:ext cx="369865" cy="453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0" h="20079" extrusionOk="0">
                    <a:moveTo>
                      <a:pt x="15029" y="19761"/>
                    </a:moveTo>
                    <a:lnTo>
                      <a:pt x="15029" y="19761"/>
                    </a:lnTo>
                    <a:cubicBezTo>
                      <a:pt x="18943" y="18639"/>
                      <a:pt x="20804" y="14951"/>
                      <a:pt x="19067" y="11830"/>
                    </a:cubicBezTo>
                    <a:cubicBezTo>
                      <a:pt x="17274" y="8601"/>
                      <a:pt x="15165" y="5500"/>
                      <a:pt x="12752" y="2560"/>
                    </a:cubicBezTo>
                    <a:cubicBezTo>
                      <a:pt x="10426" y="-283"/>
                      <a:pt x="5668" y="-860"/>
                      <a:pt x="2492" y="1344"/>
                    </a:cubicBezTo>
                    <a:lnTo>
                      <a:pt x="2486" y="1344"/>
                    </a:lnTo>
                    <a:cubicBezTo>
                      <a:pt x="-281" y="3265"/>
                      <a:pt x="-796" y="6597"/>
                      <a:pt x="1232" y="9075"/>
                    </a:cubicBezTo>
                    <a:cubicBezTo>
                      <a:pt x="3211" y="11485"/>
                      <a:pt x="4936" y="14024"/>
                      <a:pt x="6406" y="16666"/>
                    </a:cubicBezTo>
                    <a:cubicBezTo>
                      <a:pt x="7920" y="19385"/>
                      <a:pt x="11623" y="20740"/>
                      <a:pt x="15029" y="1976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xmlns="" id="{C5DD227C-C1AB-354F-9750-3FD01FDBFCAB}"/>
                  </a:ext>
                </a:extLst>
              </p:cNvPr>
              <p:cNvSpPr/>
              <p:nvPr/>
            </p:nvSpPr>
            <p:spPr>
              <a:xfrm>
                <a:off x="5595585" y="1584210"/>
                <a:ext cx="477797" cy="30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0173" extrusionOk="0">
                    <a:moveTo>
                      <a:pt x="14355" y="60"/>
                    </a:moveTo>
                    <a:cubicBezTo>
                      <a:pt x="10891" y="676"/>
                      <a:pt x="7476" y="1722"/>
                      <a:pt x="4123" y="3208"/>
                    </a:cubicBezTo>
                    <a:cubicBezTo>
                      <a:pt x="890" y="4640"/>
                      <a:pt x="-845" y="9990"/>
                      <a:pt x="411" y="14762"/>
                    </a:cubicBezTo>
                    <a:lnTo>
                      <a:pt x="411" y="14770"/>
                    </a:lnTo>
                    <a:cubicBezTo>
                      <a:pt x="1505" y="18919"/>
                      <a:pt x="4481" y="21067"/>
                      <a:pt x="7290" y="19820"/>
                    </a:cubicBezTo>
                    <a:cubicBezTo>
                      <a:pt x="10028" y="18604"/>
                      <a:pt x="12822" y="17749"/>
                      <a:pt x="15651" y="17241"/>
                    </a:cubicBezTo>
                    <a:cubicBezTo>
                      <a:pt x="18561" y="16725"/>
                      <a:pt x="20755" y="12984"/>
                      <a:pt x="20710" y="8512"/>
                    </a:cubicBezTo>
                    <a:lnTo>
                      <a:pt x="20710" y="8504"/>
                    </a:lnTo>
                    <a:cubicBezTo>
                      <a:pt x="20659" y="3370"/>
                      <a:pt x="17699" y="-533"/>
                      <a:pt x="14355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xmlns="" id="{31143E6B-8736-0E42-B90C-FEB4285324DA}"/>
                  </a:ext>
                </a:extLst>
              </p:cNvPr>
              <p:cNvSpPr/>
              <p:nvPr/>
            </p:nvSpPr>
            <p:spPr>
              <a:xfrm>
                <a:off x="6142432" y="1584211"/>
                <a:ext cx="476910" cy="30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3" h="20089" extrusionOk="0">
                    <a:moveTo>
                      <a:pt x="16615" y="3470"/>
                    </a:moveTo>
                    <a:cubicBezTo>
                      <a:pt x="13308" y="1935"/>
                      <a:pt x="9905" y="793"/>
                      <a:pt x="6467" y="82"/>
                    </a:cubicBezTo>
                    <a:cubicBezTo>
                      <a:pt x="3140" y="-606"/>
                      <a:pt x="135" y="3130"/>
                      <a:pt x="4" y="8167"/>
                    </a:cubicBezTo>
                    <a:lnTo>
                      <a:pt x="4" y="8175"/>
                    </a:lnTo>
                    <a:cubicBezTo>
                      <a:pt x="-107" y="12569"/>
                      <a:pt x="2027" y="16312"/>
                      <a:pt x="4927" y="16918"/>
                    </a:cubicBezTo>
                    <a:cubicBezTo>
                      <a:pt x="7751" y="17507"/>
                      <a:pt x="10544" y="18438"/>
                      <a:pt x="13263" y="19701"/>
                    </a:cubicBezTo>
                    <a:cubicBezTo>
                      <a:pt x="16056" y="20994"/>
                      <a:pt x="19047" y="18975"/>
                      <a:pt x="20184" y="14928"/>
                    </a:cubicBezTo>
                    <a:lnTo>
                      <a:pt x="20184" y="14921"/>
                    </a:lnTo>
                    <a:cubicBezTo>
                      <a:pt x="21493" y="10277"/>
                      <a:pt x="19827" y="4968"/>
                      <a:pt x="16615" y="3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xmlns="" id="{836442B6-6086-1D4E-9526-F0BA2339F9F9}"/>
                  </a:ext>
                </a:extLst>
              </p:cNvPr>
              <p:cNvSpPr/>
              <p:nvPr/>
            </p:nvSpPr>
            <p:spPr>
              <a:xfrm>
                <a:off x="6654373" y="1770370"/>
                <a:ext cx="438625" cy="392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51" extrusionOk="0">
                    <a:moveTo>
                      <a:pt x="18081" y="8302"/>
                    </a:moveTo>
                    <a:cubicBezTo>
                      <a:pt x="15303" y="5596"/>
                      <a:pt x="12338" y="3162"/>
                      <a:pt x="9202" y="1012"/>
                    </a:cubicBezTo>
                    <a:cubicBezTo>
                      <a:pt x="6172" y="-1068"/>
                      <a:pt x="2182" y="167"/>
                      <a:pt x="611" y="3712"/>
                    </a:cubicBezTo>
                    <a:lnTo>
                      <a:pt x="611" y="3718"/>
                    </a:lnTo>
                    <a:cubicBezTo>
                      <a:pt x="-757" y="6796"/>
                      <a:pt x="247" y="10488"/>
                      <a:pt x="2881" y="12302"/>
                    </a:cubicBezTo>
                    <a:cubicBezTo>
                      <a:pt x="5446" y="14063"/>
                      <a:pt x="7871" y="16054"/>
                      <a:pt x="10142" y="18263"/>
                    </a:cubicBezTo>
                    <a:cubicBezTo>
                      <a:pt x="12471" y="20532"/>
                      <a:pt x="15960" y="20520"/>
                      <a:pt x="18230" y="18181"/>
                    </a:cubicBezTo>
                    <a:lnTo>
                      <a:pt x="18236" y="18175"/>
                    </a:lnTo>
                    <a:cubicBezTo>
                      <a:pt x="20843" y="15487"/>
                      <a:pt x="20758" y="10908"/>
                      <a:pt x="18081" y="83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grpSp>
            <p:nvGrpSpPr>
              <p:cNvPr id="86" name="Group 135">
                <a:extLst>
                  <a:ext uri="{FF2B5EF4-FFF2-40B4-BE49-F238E27FC236}">
                    <a16:creationId xmlns:a16="http://schemas.microsoft.com/office/drawing/2014/main" xmlns="" id="{3D874EED-E9E5-6C4D-A0D0-EAB7A5FC978C}"/>
                  </a:ext>
                </a:extLst>
              </p:cNvPr>
              <p:cNvGrpSpPr/>
              <p:nvPr/>
            </p:nvGrpSpPr>
            <p:grpSpPr>
              <a:xfrm>
                <a:off x="4800090" y="1747636"/>
                <a:ext cx="2578490" cy="1905130"/>
                <a:chOff x="1447980" y="1742131"/>
                <a:chExt cx="2578490" cy="1905130"/>
              </a:xfrm>
            </p:grpSpPr>
            <p:sp>
              <p:nvSpPr>
                <p:cNvPr id="87" name="Freeform: Shape 136">
                  <a:extLst>
                    <a:ext uri="{FF2B5EF4-FFF2-40B4-BE49-F238E27FC236}">
                      <a16:creationId xmlns:a16="http://schemas.microsoft.com/office/drawing/2014/main" xmlns="" id="{21E80653-ADC6-9345-AB80-351E1213013A}"/>
                    </a:ext>
                  </a:extLst>
                </p:cNvPr>
                <p:cNvSpPr/>
                <p:nvPr/>
              </p:nvSpPr>
              <p:spPr>
                <a:xfrm>
                  <a:off x="2270606" y="1742131"/>
                  <a:ext cx="444617" cy="141475"/>
                </a:xfrm>
                <a:custGeom>
                  <a:avLst/>
                  <a:gdLst>
                    <a:gd name="connsiteX0" fmla="*/ 444617 w 444617"/>
                    <a:gd name="connsiteY0" fmla="*/ 0 h 141475"/>
                    <a:gd name="connsiteX1" fmla="*/ 442309 w 444617"/>
                    <a:gd name="connsiteY1" fmla="*/ 13263 h 141475"/>
                    <a:gd name="connsiteX2" fmla="*/ 333952 w 444617"/>
                    <a:gd name="connsiteY2" fmla="*/ 97164 h 141475"/>
                    <a:gd name="connsiteX3" fmla="*/ 141057 w 444617"/>
                    <a:gd name="connsiteY3" fmla="*/ 136145 h 141475"/>
                    <a:gd name="connsiteX4" fmla="*/ 8684 w 444617"/>
                    <a:gd name="connsiteY4" fmla="*/ 100849 h 141475"/>
                    <a:gd name="connsiteX5" fmla="*/ 0 w 444617"/>
                    <a:gd name="connsiteY5" fmla="*/ 87316 h 141475"/>
                    <a:gd name="connsiteX6" fmla="*/ 83237 w 444617"/>
                    <a:gd name="connsiteY6" fmla="*/ 56851 h 141475"/>
                    <a:gd name="connsiteX7" fmla="*/ 334801 w 444617"/>
                    <a:gd name="connsiteY7" fmla="*/ 5545 h 141475"/>
                    <a:gd name="connsiteX8" fmla="*/ 444617 w 444617"/>
                    <a:gd name="connsiteY8" fmla="*/ 0 h 14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617" h="141475">
                      <a:moveTo>
                        <a:pt x="444617" y="0"/>
                      </a:moveTo>
                      <a:lnTo>
                        <a:pt x="442309" y="13263"/>
                      </a:lnTo>
                      <a:cubicBezTo>
                        <a:pt x="425364" y="58047"/>
                        <a:pt x="384304" y="91315"/>
                        <a:pt x="333952" y="97164"/>
                      </a:cubicBezTo>
                      <a:cubicBezTo>
                        <a:pt x="268684" y="104843"/>
                        <a:pt x="204224" y="117765"/>
                        <a:pt x="141057" y="136145"/>
                      </a:cubicBezTo>
                      <a:cubicBezTo>
                        <a:pt x="92453" y="150280"/>
                        <a:pt x="41681" y="135552"/>
                        <a:pt x="8684" y="100849"/>
                      </a:cubicBezTo>
                      <a:lnTo>
                        <a:pt x="0" y="87316"/>
                      </a:lnTo>
                      <a:lnTo>
                        <a:pt x="83237" y="56851"/>
                      </a:lnTo>
                      <a:cubicBezTo>
                        <a:pt x="163977" y="31738"/>
                        <a:pt x="248120" y="14348"/>
                        <a:pt x="334801" y="5545"/>
                      </a:cubicBezTo>
                      <a:lnTo>
                        <a:pt x="44461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8" name="Freeform: Shape 137">
                  <a:extLst>
                    <a:ext uri="{FF2B5EF4-FFF2-40B4-BE49-F238E27FC236}">
                      <a16:creationId xmlns:a16="http://schemas.microsoft.com/office/drawing/2014/main" xmlns="" id="{A55BE453-B50D-AD4B-B6F0-2D869A43D69D}"/>
                    </a:ext>
                  </a:extLst>
                </p:cNvPr>
                <p:cNvSpPr/>
                <p:nvPr/>
              </p:nvSpPr>
              <p:spPr>
                <a:xfrm>
                  <a:off x="2796377" y="1744006"/>
                  <a:ext cx="438795" cy="143766"/>
                </a:xfrm>
                <a:custGeom>
                  <a:avLst/>
                  <a:gdLst>
                    <a:gd name="connsiteX0" fmla="*/ 0 w 438795"/>
                    <a:gd name="connsiteY0" fmla="*/ 0 h 143766"/>
                    <a:gd name="connsiteX1" fmla="*/ 72666 w 438795"/>
                    <a:gd name="connsiteY1" fmla="*/ 3669 h 143766"/>
                    <a:gd name="connsiteX2" fmla="*/ 324230 w 438795"/>
                    <a:gd name="connsiteY2" fmla="*/ 54975 h 143766"/>
                    <a:gd name="connsiteX3" fmla="*/ 438795 w 438795"/>
                    <a:gd name="connsiteY3" fmla="*/ 96906 h 143766"/>
                    <a:gd name="connsiteX4" fmla="*/ 433474 w 438795"/>
                    <a:gd name="connsiteY4" fmla="*/ 104894 h 143766"/>
                    <a:gd name="connsiteX5" fmla="*/ 300506 w 438795"/>
                    <a:gd name="connsiteY5" fmla="*/ 137786 h 143766"/>
                    <a:gd name="connsiteX6" fmla="*/ 107829 w 438795"/>
                    <a:gd name="connsiteY6" fmla="*/ 94971 h 143766"/>
                    <a:gd name="connsiteX7" fmla="*/ 1310 w 438795"/>
                    <a:gd name="connsiteY7" fmla="*/ 8690 h 143766"/>
                    <a:gd name="connsiteX8" fmla="*/ 0 w 438795"/>
                    <a:gd name="connsiteY8" fmla="*/ 0 h 14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795" h="143766">
                      <a:moveTo>
                        <a:pt x="0" y="0"/>
                      </a:moveTo>
                      <a:lnTo>
                        <a:pt x="72666" y="3669"/>
                      </a:lnTo>
                      <a:cubicBezTo>
                        <a:pt x="159347" y="12472"/>
                        <a:pt x="243490" y="29862"/>
                        <a:pt x="324230" y="54975"/>
                      </a:cubicBezTo>
                      <a:lnTo>
                        <a:pt x="438795" y="96906"/>
                      </a:lnTo>
                      <a:lnTo>
                        <a:pt x="433474" y="104894"/>
                      </a:lnTo>
                      <a:cubicBezTo>
                        <a:pt x="399917" y="138963"/>
                        <a:pt x="348925" y="152705"/>
                        <a:pt x="300506" y="137786"/>
                      </a:cubicBezTo>
                      <a:cubicBezTo>
                        <a:pt x="237660" y="118356"/>
                        <a:pt x="173102" y="104033"/>
                        <a:pt x="107829" y="94971"/>
                      </a:cubicBezTo>
                      <a:cubicBezTo>
                        <a:pt x="57556" y="87980"/>
                        <a:pt x="17242" y="53841"/>
                        <a:pt x="1310" y="86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9" name="Freeform: Shape 138">
                  <a:extLst>
                    <a:ext uri="{FF2B5EF4-FFF2-40B4-BE49-F238E27FC236}">
                      <a16:creationId xmlns:a16="http://schemas.microsoft.com/office/drawing/2014/main" xmlns="" id="{903465BE-DD38-4448-816D-306BA70525A8}"/>
                    </a:ext>
                  </a:extLst>
                </p:cNvPr>
                <p:cNvSpPr/>
                <p:nvPr/>
              </p:nvSpPr>
              <p:spPr>
                <a:xfrm>
                  <a:off x="1821294" y="1862937"/>
                  <a:ext cx="374839" cy="279424"/>
                </a:xfrm>
                <a:custGeom>
                  <a:avLst/>
                  <a:gdLst>
                    <a:gd name="connsiteX0" fmla="*/ 371329 w 374839"/>
                    <a:gd name="connsiteY0" fmla="*/ 0 h 279424"/>
                    <a:gd name="connsiteX1" fmla="*/ 374612 w 374839"/>
                    <a:gd name="connsiteY1" fmla="*/ 12910 h 279424"/>
                    <a:gd name="connsiteX2" fmla="*/ 309886 w 374839"/>
                    <a:gd name="connsiteY2" fmla="*/ 133850 h 279424"/>
                    <a:gd name="connsiteX3" fmla="*/ 149200 w 374839"/>
                    <a:gd name="connsiteY3" fmla="*/ 248120 h 279424"/>
                    <a:gd name="connsiteX4" fmla="*/ 13763 w 374839"/>
                    <a:gd name="connsiteY4" fmla="*/ 269499 h 279424"/>
                    <a:gd name="connsiteX5" fmla="*/ 0 w 374839"/>
                    <a:gd name="connsiteY5" fmla="*/ 260422 h 279424"/>
                    <a:gd name="connsiteX6" fmla="*/ 4297 w 374839"/>
                    <a:gd name="connsiteY6" fmla="*/ 255693 h 279424"/>
                    <a:gd name="connsiteX7" fmla="*/ 301400 w 374839"/>
                    <a:gd name="connsiteY7" fmla="*/ 33687 h 279424"/>
                    <a:gd name="connsiteX8" fmla="*/ 371329 w 374839"/>
                    <a:gd name="connsiteY8" fmla="*/ 0 h 279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839" h="279424">
                      <a:moveTo>
                        <a:pt x="371329" y="0"/>
                      </a:moveTo>
                      <a:lnTo>
                        <a:pt x="374612" y="12910"/>
                      </a:lnTo>
                      <a:cubicBezTo>
                        <a:pt x="377453" y="60752"/>
                        <a:pt x="353524" y="107937"/>
                        <a:pt x="309886" y="133850"/>
                      </a:cubicBezTo>
                      <a:cubicBezTo>
                        <a:pt x="253216" y="167482"/>
                        <a:pt x="199595" y="205650"/>
                        <a:pt x="149200" y="248120"/>
                      </a:cubicBezTo>
                      <a:cubicBezTo>
                        <a:pt x="110367" y="280750"/>
                        <a:pt x="57995" y="287862"/>
                        <a:pt x="13763" y="269499"/>
                      </a:cubicBezTo>
                      <a:lnTo>
                        <a:pt x="0" y="260422"/>
                      </a:lnTo>
                      <a:lnTo>
                        <a:pt x="4297" y="255693"/>
                      </a:lnTo>
                      <a:cubicBezTo>
                        <a:pt x="91788" y="168203"/>
                        <a:pt x="191794" y="93229"/>
                        <a:pt x="301400" y="33687"/>
                      </a:cubicBezTo>
                      <a:lnTo>
                        <a:pt x="37132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0" name="Freeform: Shape 139">
                  <a:extLst>
                    <a:ext uri="{FF2B5EF4-FFF2-40B4-BE49-F238E27FC236}">
                      <a16:creationId xmlns:a16="http://schemas.microsoft.com/office/drawing/2014/main" xmlns="" id="{9E234E9C-7264-7243-A9AE-D37D44CBFD05}"/>
                    </a:ext>
                  </a:extLst>
                </p:cNvPr>
                <p:cNvSpPr/>
                <p:nvPr/>
              </p:nvSpPr>
              <p:spPr>
                <a:xfrm>
                  <a:off x="3302266" y="1874386"/>
                  <a:ext cx="367412" cy="283361"/>
                </a:xfrm>
                <a:custGeom>
                  <a:avLst/>
                  <a:gdLst>
                    <a:gd name="connsiteX0" fmla="*/ 3323 w 367412"/>
                    <a:gd name="connsiteY0" fmla="*/ 0 h 283361"/>
                    <a:gd name="connsiteX1" fmla="*/ 49489 w 367412"/>
                    <a:gd name="connsiteY1" fmla="*/ 22239 h 283361"/>
                    <a:gd name="connsiteX2" fmla="*/ 346592 w 367412"/>
                    <a:gd name="connsiteY2" fmla="*/ 244245 h 283361"/>
                    <a:gd name="connsiteX3" fmla="*/ 367412 w 367412"/>
                    <a:gd name="connsiteY3" fmla="*/ 267153 h 283361"/>
                    <a:gd name="connsiteX4" fmla="*/ 355761 w 367412"/>
                    <a:gd name="connsiteY4" fmla="*/ 274489 h 283361"/>
                    <a:gd name="connsiteX5" fmla="*/ 220867 w 367412"/>
                    <a:gd name="connsiteY5" fmla="*/ 250135 h 283361"/>
                    <a:gd name="connsiteX6" fmla="*/ 62739 w 367412"/>
                    <a:gd name="connsiteY6" fmla="*/ 132745 h 283361"/>
                    <a:gd name="connsiteX7" fmla="*/ 392 w 367412"/>
                    <a:gd name="connsiteY7" fmla="*/ 10661 h 283361"/>
                    <a:gd name="connsiteX8" fmla="*/ 3323 w 367412"/>
                    <a:gd name="connsiteY8" fmla="*/ 0 h 28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7412" h="283361">
                      <a:moveTo>
                        <a:pt x="3323" y="0"/>
                      </a:moveTo>
                      <a:lnTo>
                        <a:pt x="49489" y="22239"/>
                      </a:lnTo>
                      <a:cubicBezTo>
                        <a:pt x="159095" y="81781"/>
                        <a:pt x="259102" y="156755"/>
                        <a:pt x="346592" y="244245"/>
                      </a:cubicBezTo>
                      <a:lnTo>
                        <a:pt x="367412" y="267153"/>
                      </a:lnTo>
                      <a:lnTo>
                        <a:pt x="355761" y="274489"/>
                      </a:lnTo>
                      <a:cubicBezTo>
                        <a:pt x="311158" y="291894"/>
                        <a:pt x="258907" y="283648"/>
                        <a:pt x="220867" y="250135"/>
                      </a:cubicBezTo>
                      <a:cubicBezTo>
                        <a:pt x="171410" y="206633"/>
                        <a:pt x="118599" y="167424"/>
                        <a:pt x="62739" y="132745"/>
                      </a:cubicBezTo>
                      <a:cubicBezTo>
                        <a:pt x="19717" y="105952"/>
                        <a:pt x="-3338" y="58356"/>
                        <a:pt x="392" y="10661"/>
                      </a:cubicBezTo>
                      <a:lnTo>
                        <a:pt x="3323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1" name="Freeform: Shape 140">
                  <a:extLst>
                    <a:ext uri="{FF2B5EF4-FFF2-40B4-BE49-F238E27FC236}">
                      <a16:creationId xmlns:a16="http://schemas.microsoft.com/office/drawing/2014/main" xmlns="" id="{C6580914-3A8B-A144-8D1D-5A8F769A383B}"/>
                    </a:ext>
                  </a:extLst>
                </p:cNvPr>
                <p:cNvSpPr/>
                <p:nvPr/>
              </p:nvSpPr>
              <p:spPr>
                <a:xfrm>
                  <a:off x="1532696" y="2183378"/>
                  <a:ext cx="258397" cy="393468"/>
                </a:xfrm>
                <a:custGeom>
                  <a:avLst/>
                  <a:gdLst>
                    <a:gd name="connsiteX0" fmla="*/ 234049 w 258397"/>
                    <a:gd name="connsiteY0" fmla="*/ 0 h 393468"/>
                    <a:gd name="connsiteX1" fmla="*/ 243977 w 258397"/>
                    <a:gd name="connsiteY1" fmla="*/ 12628 h 393468"/>
                    <a:gd name="connsiteX2" fmla="*/ 233762 w 258397"/>
                    <a:gd name="connsiteY2" fmla="*/ 149331 h 393468"/>
                    <a:gd name="connsiteX3" fmla="*/ 133471 w 258397"/>
                    <a:gd name="connsiteY3" fmla="*/ 318749 h 393468"/>
                    <a:gd name="connsiteX4" fmla="*/ 18533 w 258397"/>
                    <a:gd name="connsiteY4" fmla="*/ 393468 h 393468"/>
                    <a:gd name="connsiteX5" fmla="*/ 0 w 258397"/>
                    <a:gd name="connsiteY5" fmla="*/ 390408 h 393468"/>
                    <a:gd name="connsiteX6" fmla="*/ 16599 w 258397"/>
                    <a:gd name="connsiteY6" fmla="*/ 345054 h 393468"/>
                    <a:gd name="connsiteX7" fmla="*/ 209685 w 258397"/>
                    <a:gd name="connsiteY7" fmla="*/ 26807 h 393468"/>
                    <a:gd name="connsiteX8" fmla="*/ 234049 w 258397"/>
                    <a:gd name="connsiteY8" fmla="*/ 0 h 39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397" h="393468">
                      <a:moveTo>
                        <a:pt x="234049" y="0"/>
                      </a:moveTo>
                      <a:lnTo>
                        <a:pt x="243977" y="12628"/>
                      </a:lnTo>
                      <a:cubicBezTo>
                        <a:pt x="265900" y="55155"/>
                        <a:pt x="263083" y="107978"/>
                        <a:pt x="233762" y="149331"/>
                      </a:cubicBezTo>
                      <a:cubicBezTo>
                        <a:pt x="195727" y="202964"/>
                        <a:pt x="162101" y="259519"/>
                        <a:pt x="133471" y="318749"/>
                      </a:cubicBezTo>
                      <a:cubicBezTo>
                        <a:pt x="111303" y="364385"/>
                        <a:pt x="66367" y="392219"/>
                        <a:pt x="18533" y="393468"/>
                      </a:cubicBezTo>
                      <a:lnTo>
                        <a:pt x="0" y="390408"/>
                      </a:lnTo>
                      <a:lnTo>
                        <a:pt x="16599" y="345054"/>
                      </a:lnTo>
                      <a:cubicBezTo>
                        <a:pt x="65529" y="229372"/>
                        <a:pt x="130863" y="122317"/>
                        <a:pt x="209685" y="26807"/>
                      </a:cubicBezTo>
                      <a:lnTo>
                        <a:pt x="23404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Freeform: Shape 141">
                  <a:extLst>
                    <a:ext uri="{FF2B5EF4-FFF2-40B4-BE49-F238E27FC236}">
                      <a16:creationId xmlns:a16="http://schemas.microsoft.com/office/drawing/2014/main" xmlns="" id="{05C11B45-FBB6-0D44-AC76-FD1AB10FA7C5}"/>
                    </a:ext>
                  </a:extLst>
                </p:cNvPr>
                <p:cNvSpPr/>
                <p:nvPr/>
              </p:nvSpPr>
              <p:spPr>
                <a:xfrm>
                  <a:off x="3709486" y="2209399"/>
                  <a:ext cx="242242" cy="392892"/>
                </a:xfrm>
                <a:custGeom>
                  <a:avLst/>
                  <a:gdLst>
                    <a:gd name="connsiteX0" fmla="*/ 21867 w 242242"/>
                    <a:gd name="connsiteY0" fmla="*/ 0 h 392892"/>
                    <a:gd name="connsiteX1" fmla="*/ 22582 w 242242"/>
                    <a:gd name="connsiteY1" fmla="*/ 786 h 392892"/>
                    <a:gd name="connsiteX2" fmla="*/ 215668 w 242242"/>
                    <a:gd name="connsiteY2" fmla="*/ 319033 h 392892"/>
                    <a:gd name="connsiteX3" fmla="*/ 242242 w 242242"/>
                    <a:gd name="connsiteY3" fmla="*/ 391638 h 392892"/>
                    <a:gd name="connsiteX4" fmla="*/ 233656 w 242242"/>
                    <a:gd name="connsiteY4" fmla="*/ 392892 h 392892"/>
                    <a:gd name="connsiteX5" fmla="*/ 120152 w 242242"/>
                    <a:gd name="connsiteY5" fmla="*/ 315928 h 392892"/>
                    <a:gd name="connsiteX6" fmla="*/ 23109 w 242242"/>
                    <a:gd name="connsiteY6" fmla="*/ 144438 h 392892"/>
                    <a:gd name="connsiteX7" fmla="*/ 15711 w 242242"/>
                    <a:gd name="connsiteY7" fmla="*/ 7511 h 392892"/>
                    <a:gd name="connsiteX8" fmla="*/ 21867 w 242242"/>
                    <a:gd name="connsiteY8" fmla="*/ 0 h 392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242" h="392892">
                      <a:moveTo>
                        <a:pt x="21867" y="0"/>
                      </a:moveTo>
                      <a:lnTo>
                        <a:pt x="22582" y="786"/>
                      </a:lnTo>
                      <a:cubicBezTo>
                        <a:pt x="101404" y="96296"/>
                        <a:pt x="166738" y="203351"/>
                        <a:pt x="215668" y="319033"/>
                      </a:cubicBezTo>
                      <a:lnTo>
                        <a:pt x="242242" y="391638"/>
                      </a:lnTo>
                      <a:lnTo>
                        <a:pt x="233656" y="392892"/>
                      </a:lnTo>
                      <a:cubicBezTo>
                        <a:pt x="185841" y="390734"/>
                        <a:pt x="141449" y="361998"/>
                        <a:pt x="120152" y="315928"/>
                      </a:cubicBezTo>
                      <a:cubicBezTo>
                        <a:pt x="92581" y="256242"/>
                        <a:pt x="60227" y="198883"/>
                        <a:pt x="23109" y="144438"/>
                      </a:cubicBezTo>
                      <a:cubicBezTo>
                        <a:pt x="-5419" y="102452"/>
                        <a:pt x="-7117" y="49614"/>
                        <a:pt x="15711" y="7511"/>
                      </a:cubicBezTo>
                      <a:lnTo>
                        <a:pt x="218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Freeform: Shape 142">
                  <a:extLst>
                    <a:ext uri="{FF2B5EF4-FFF2-40B4-BE49-F238E27FC236}">
                      <a16:creationId xmlns:a16="http://schemas.microsoft.com/office/drawing/2014/main" xmlns="" id="{0F0D2762-8D80-B341-9F5F-9751C28E49CA}"/>
                    </a:ext>
                  </a:extLst>
                </p:cNvPr>
                <p:cNvSpPr/>
                <p:nvPr/>
              </p:nvSpPr>
              <p:spPr>
                <a:xfrm>
                  <a:off x="1447980" y="2659153"/>
                  <a:ext cx="117009" cy="449770"/>
                </a:xfrm>
                <a:custGeom>
                  <a:avLst/>
                  <a:gdLst>
                    <a:gd name="connsiteX0" fmla="*/ 54807 w 117009"/>
                    <a:gd name="connsiteY0" fmla="*/ 0 h 449770"/>
                    <a:gd name="connsiteX1" fmla="*/ 67276 w 117009"/>
                    <a:gd name="connsiteY1" fmla="*/ 6524 h 449770"/>
                    <a:gd name="connsiteX2" fmla="*/ 114445 w 117009"/>
                    <a:gd name="connsiteY2" fmla="*/ 133826 h 449770"/>
                    <a:gd name="connsiteX3" fmla="*/ 103166 w 117009"/>
                    <a:gd name="connsiteY3" fmla="*/ 198765 h 449770"/>
                    <a:gd name="connsiteX4" fmla="*/ 91177 w 117009"/>
                    <a:gd name="connsiteY4" fmla="*/ 331387 h 449770"/>
                    <a:gd name="connsiteX5" fmla="*/ 16392 w 117009"/>
                    <a:gd name="connsiteY5" fmla="*/ 446551 h 449770"/>
                    <a:gd name="connsiteX6" fmla="*/ 3972 w 117009"/>
                    <a:gd name="connsiteY6" fmla="*/ 449770 h 449770"/>
                    <a:gd name="connsiteX7" fmla="*/ 0 w 117009"/>
                    <a:gd name="connsiteY7" fmla="*/ 371111 h 449770"/>
                    <a:gd name="connsiteX8" fmla="*/ 26193 w 117009"/>
                    <a:gd name="connsiteY8" fmla="*/ 111283 h 449770"/>
                    <a:gd name="connsiteX9" fmla="*/ 54807 w 117009"/>
                    <a:gd name="connsiteY9" fmla="*/ 0 h 449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009" h="449770">
                      <a:moveTo>
                        <a:pt x="54807" y="0"/>
                      </a:moveTo>
                      <a:lnTo>
                        <a:pt x="67276" y="6524"/>
                      </a:lnTo>
                      <a:cubicBezTo>
                        <a:pt x="104697" y="36039"/>
                        <a:pt x="124396" y="84703"/>
                        <a:pt x="114445" y="133826"/>
                      </a:cubicBezTo>
                      <a:cubicBezTo>
                        <a:pt x="110148" y="155364"/>
                        <a:pt x="106309" y="176994"/>
                        <a:pt x="103166" y="198765"/>
                      </a:cubicBezTo>
                      <a:cubicBezTo>
                        <a:pt x="96768" y="242747"/>
                        <a:pt x="92693" y="287055"/>
                        <a:pt x="91177" y="331387"/>
                      </a:cubicBezTo>
                      <a:cubicBezTo>
                        <a:pt x="89435" y="382185"/>
                        <a:pt x="59678" y="425969"/>
                        <a:pt x="16392" y="446551"/>
                      </a:cubicBezTo>
                      <a:lnTo>
                        <a:pt x="3972" y="449770"/>
                      </a:lnTo>
                      <a:lnTo>
                        <a:pt x="0" y="371111"/>
                      </a:lnTo>
                      <a:cubicBezTo>
                        <a:pt x="0" y="282107"/>
                        <a:pt x="9019" y="195210"/>
                        <a:pt x="26193" y="111283"/>
                      </a:cubicBezTo>
                      <a:lnTo>
                        <a:pt x="5480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4" name="Freeform: Shape 143">
                  <a:extLst>
                    <a:ext uri="{FF2B5EF4-FFF2-40B4-BE49-F238E27FC236}">
                      <a16:creationId xmlns:a16="http://schemas.microsoft.com/office/drawing/2014/main" xmlns="" id="{9D41A35E-6B33-4E44-A6A1-0C1F9E729153}"/>
                    </a:ext>
                  </a:extLst>
                </p:cNvPr>
                <p:cNvSpPr/>
                <p:nvPr/>
              </p:nvSpPr>
              <p:spPr>
                <a:xfrm>
                  <a:off x="3918925" y="2683766"/>
                  <a:ext cx="107545" cy="447196"/>
                </a:xfrm>
                <a:custGeom>
                  <a:avLst/>
                  <a:gdLst>
                    <a:gd name="connsiteX0" fmla="*/ 59067 w 107545"/>
                    <a:gd name="connsiteY0" fmla="*/ 0 h 447196"/>
                    <a:gd name="connsiteX1" fmla="*/ 81352 w 107545"/>
                    <a:gd name="connsiteY1" fmla="*/ 86670 h 447196"/>
                    <a:gd name="connsiteX2" fmla="*/ 107545 w 107545"/>
                    <a:gd name="connsiteY2" fmla="*/ 346498 h 447196"/>
                    <a:gd name="connsiteX3" fmla="*/ 102460 w 107545"/>
                    <a:gd name="connsiteY3" fmla="*/ 447196 h 447196"/>
                    <a:gd name="connsiteX4" fmla="*/ 92968 w 107545"/>
                    <a:gd name="connsiteY4" fmla="*/ 444521 h 447196"/>
                    <a:gd name="connsiteX5" fmla="*/ 20748 w 107545"/>
                    <a:gd name="connsiteY5" fmla="*/ 328020 h 447196"/>
                    <a:gd name="connsiteX6" fmla="*/ 2139 w 107545"/>
                    <a:gd name="connsiteY6" fmla="*/ 132077 h 447196"/>
                    <a:gd name="connsiteX7" fmla="*/ 51054 w 107545"/>
                    <a:gd name="connsiteY7" fmla="*/ 4032 h 447196"/>
                    <a:gd name="connsiteX8" fmla="*/ 59067 w 107545"/>
                    <a:gd name="connsiteY8" fmla="*/ 0 h 447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45" h="447196">
                      <a:moveTo>
                        <a:pt x="59067" y="0"/>
                      </a:moveTo>
                      <a:lnTo>
                        <a:pt x="81352" y="86670"/>
                      </a:lnTo>
                      <a:cubicBezTo>
                        <a:pt x="98526" y="170597"/>
                        <a:pt x="107545" y="257494"/>
                        <a:pt x="107545" y="346498"/>
                      </a:cubicBezTo>
                      <a:lnTo>
                        <a:pt x="102460" y="447196"/>
                      </a:lnTo>
                      <a:lnTo>
                        <a:pt x="92968" y="444521"/>
                      </a:lnTo>
                      <a:cubicBezTo>
                        <a:pt x="50176" y="423058"/>
                        <a:pt x="21359" y="378714"/>
                        <a:pt x="20748" y="328020"/>
                      </a:cubicBezTo>
                      <a:cubicBezTo>
                        <a:pt x="20057" y="262153"/>
                        <a:pt x="13763" y="196777"/>
                        <a:pt x="2139" y="132077"/>
                      </a:cubicBezTo>
                      <a:cubicBezTo>
                        <a:pt x="-6853" y="82170"/>
                        <a:pt x="13085" y="33234"/>
                        <a:pt x="51054" y="4032"/>
                      </a:cubicBezTo>
                      <a:lnTo>
                        <a:pt x="590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Freeform: Shape 144">
                  <a:extLst>
                    <a:ext uri="{FF2B5EF4-FFF2-40B4-BE49-F238E27FC236}">
                      <a16:creationId xmlns:a16="http://schemas.microsoft.com/office/drawing/2014/main" xmlns="" id="{A9C3ECBC-16A6-AD43-BD8B-07E1A44D8B5E}"/>
                    </a:ext>
                  </a:extLst>
                </p:cNvPr>
                <p:cNvSpPr/>
                <p:nvPr/>
              </p:nvSpPr>
              <p:spPr>
                <a:xfrm>
                  <a:off x="1458498" y="3187387"/>
                  <a:ext cx="181327" cy="435861"/>
                </a:xfrm>
                <a:custGeom>
                  <a:avLst/>
                  <a:gdLst>
                    <a:gd name="connsiteX0" fmla="*/ 0 w 181327"/>
                    <a:gd name="connsiteY0" fmla="*/ 0 h 435861"/>
                    <a:gd name="connsiteX1" fmla="*/ 17986 w 181327"/>
                    <a:gd name="connsiteY1" fmla="*/ 1231 h 435861"/>
                    <a:gd name="connsiteX2" fmla="*/ 112680 w 181327"/>
                    <a:gd name="connsiteY2" fmla="*/ 100281 h 435861"/>
                    <a:gd name="connsiteX3" fmla="*/ 171435 w 181327"/>
                    <a:gd name="connsiteY3" fmla="*/ 288200 h 435861"/>
                    <a:gd name="connsiteX4" fmla="*/ 150085 w 181327"/>
                    <a:gd name="connsiteY4" fmla="*/ 423584 h 435861"/>
                    <a:gd name="connsiteX5" fmla="*/ 134707 w 181327"/>
                    <a:gd name="connsiteY5" fmla="*/ 435861 h 435861"/>
                    <a:gd name="connsiteX6" fmla="*/ 90797 w 181327"/>
                    <a:gd name="connsiteY6" fmla="*/ 344710 h 435861"/>
                    <a:gd name="connsiteX7" fmla="*/ 15675 w 181327"/>
                    <a:gd name="connsiteY7" fmla="*/ 102706 h 435861"/>
                    <a:gd name="connsiteX8" fmla="*/ 0 w 181327"/>
                    <a:gd name="connsiteY8" fmla="*/ 0 h 43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327" h="435861">
                      <a:moveTo>
                        <a:pt x="0" y="0"/>
                      </a:moveTo>
                      <a:lnTo>
                        <a:pt x="17986" y="1231"/>
                      </a:lnTo>
                      <a:cubicBezTo>
                        <a:pt x="64279" y="13434"/>
                        <a:pt x="101602" y="50806"/>
                        <a:pt x="112680" y="100281"/>
                      </a:cubicBezTo>
                      <a:cubicBezTo>
                        <a:pt x="126989" y="164395"/>
                        <a:pt x="146662" y="227212"/>
                        <a:pt x="171435" y="288200"/>
                      </a:cubicBezTo>
                      <a:cubicBezTo>
                        <a:pt x="190547" y="335139"/>
                        <a:pt x="181185" y="387186"/>
                        <a:pt x="150085" y="423584"/>
                      </a:cubicBezTo>
                      <a:lnTo>
                        <a:pt x="134707" y="435861"/>
                      </a:lnTo>
                      <a:lnTo>
                        <a:pt x="90797" y="344710"/>
                      </a:lnTo>
                      <a:cubicBezTo>
                        <a:pt x="58178" y="267589"/>
                        <a:pt x="32849" y="186633"/>
                        <a:pt x="15675" y="10270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2" name="Freeform: Shape 145">
                  <a:extLst>
                    <a:ext uri="{FF2B5EF4-FFF2-40B4-BE49-F238E27FC236}">
                      <a16:creationId xmlns:a16="http://schemas.microsoft.com/office/drawing/2014/main" xmlns="" id="{6DABA6C9-5437-5B4F-9B61-C4FB50FC9CCF}"/>
                    </a:ext>
                  </a:extLst>
                </p:cNvPr>
                <p:cNvSpPr/>
                <p:nvPr/>
              </p:nvSpPr>
              <p:spPr>
                <a:xfrm>
                  <a:off x="3825837" y="3210530"/>
                  <a:ext cx="186582" cy="436731"/>
                </a:xfrm>
                <a:custGeom>
                  <a:avLst/>
                  <a:gdLst>
                    <a:gd name="connsiteX0" fmla="*/ 186582 w 186582"/>
                    <a:gd name="connsiteY0" fmla="*/ 0 h 436731"/>
                    <a:gd name="connsiteX1" fmla="*/ 174439 w 186582"/>
                    <a:gd name="connsiteY1" fmla="*/ 79563 h 436731"/>
                    <a:gd name="connsiteX2" fmla="*/ 45027 w 186582"/>
                    <a:gd name="connsiteY2" fmla="*/ 434266 h 436731"/>
                    <a:gd name="connsiteX3" fmla="*/ 43529 w 186582"/>
                    <a:gd name="connsiteY3" fmla="*/ 436731 h 436731"/>
                    <a:gd name="connsiteX4" fmla="*/ 27946 w 186582"/>
                    <a:gd name="connsiteY4" fmla="*/ 422869 h 436731"/>
                    <a:gd name="connsiteX5" fmla="*/ 10818 w 186582"/>
                    <a:gd name="connsiteY5" fmla="*/ 289775 h 436731"/>
                    <a:gd name="connsiteX6" fmla="*/ 75045 w 186582"/>
                    <a:gd name="connsiteY6" fmla="*/ 97667 h 436731"/>
                    <a:gd name="connsiteX7" fmla="*/ 171594 w 186582"/>
                    <a:gd name="connsiteY7" fmla="*/ 759 h 436731"/>
                    <a:gd name="connsiteX8" fmla="*/ 186582 w 186582"/>
                    <a:gd name="connsiteY8" fmla="*/ 0 h 436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582" h="436731">
                      <a:moveTo>
                        <a:pt x="186582" y="0"/>
                      </a:moveTo>
                      <a:lnTo>
                        <a:pt x="174439" y="79563"/>
                      </a:lnTo>
                      <a:cubicBezTo>
                        <a:pt x="148678" y="205453"/>
                        <a:pt x="104569" y="324659"/>
                        <a:pt x="45027" y="434266"/>
                      </a:cubicBezTo>
                      <a:lnTo>
                        <a:pt x="43529" y="436731"/>
                      </a:lnTo>
                      <a:lnTo>
                        <a:pt x="27946" y="422869"/>
                      </a:lnTo>
                      <a:cubicBezTo>
                        <a:pt x="-900" y="385864"/>
                        <a:pt x="-8821" y="334966"/>
                        <a:pt x="10818" y="289775"/>
                      </a:cubicBezTo>
                      <a:cubicBezTo>
                        <a:pt x="37338" y="228793"/>
                        <a:pt x="58871" y="163864"/>
                        <a:pt x="75045" y="97667"/>
                      </a:cubicBezTo>
                      <a:cubicBezTo>
                        <a:pt x="87088" y="48636"/>
                        <a:pt x="125178" y="12092"/>
                        <a:pt x="171594" y="759"/>
                      </a:cubicBezTo>
                      <a:lnTo>
                        <a:pt x="186582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106" name="Group 53">
              <a:extLst>
                <a:ext uri="{FF2B5EF4-FFF2-40B4-BE49-F238E27FC236}">
                  <a16:creationId xmlns:a16="http://schemas.microsoft.com/office/drawing/2014/main" xmlns="" id="{5F3A0884-0E23-7241-B203-4FEE57B2FC66}"/>
                </a:ext>
              </a:extLst>
            </p:cNvPr>
            <p:cNvGrpSpPr/>
            <p:nvPr/>
          </p:nvGrpSpPr>
          <p:grpSpPr>
            <a:xfrm>
              <a:off x="3593456" y="3883786"/>
              <a:ext cx="1957089" cy="2099611"/>
              <a:chOff x="319755" y="4227637"/>
              <a:chExt cx="2088994" cy="1883338"/>
            </a:xfrm>
          </p:grpSpPr>
          <p:sp>
            <p:nvSpPr>
              <p:cNvPr id="107" name="TextBox 54">
                <a:extLst>
                  <a:ext uri="{FF2B5EF4-FFF2-40B4-BE49-F238E27FC236}">
                    <a16:creationId xmlns:a16="http://schemas.microsoft.com/office/drawing/2014/main" xmlns="" id="{F5A06A71-9B2D-4C46-904D-CE7845E4C176}"/>
                  </a:ext>
                </a:extLst>
              </p:cNvPr>
              <p:cNvSpPr txBox="1"/>
              <p:nvPr/>
            </p:nvSpPr>
            <p:spPr>
              <a:xfrm>
                <a:off x="319755" y="4227637"/>
                <a:ext cx="2088993" cy="55399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2100" b="1" noProof="1">
                    <a:solidFill>
                      <a:schemeClr val="accent4"/>
                    </a:solidFill>
                  </a:rPr>
                  <a:t>Mercredi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B86FE69-6548-984B-A3CF-D71D7D0F295C}"/>
                  </a:ext>
                </a:extLst>
              </p:cNvPr>
              <p:cNvSpPr/>
              <p:nvPr/>
            </p:nvSpPr>
            <p:spPr>
              <a:xfrm>
                <a:off x="319756" y="4765116"/>
                <a:ext cx="2088993" cy="1345859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en-US" sz="1400" noProof="1"/>
                  <a:t>Ponctuellement des rencontres UNSS basket obligatoires</a:t>
                </a:r>
              </a:p>
              <a:p>
                <a:pPr algn="ctr">
                  <a:spcBef>
                    <a:spcPts val="900"/>
                  </a:spcBef>
                </a:pPr>
                <a:r>
                  <a:rPr lang="en-US" sz="1400" noProof="1"/>
                  <a:t>Sinon la possibilité de participer librement à l’UNSS</a:t>
                </a:r>
              </a:p>
            </p:txBody>
          </p:sp>
        </p:grpSp>
        <p:sp>
          <p:nvSpPr>
            <p:cNvPr id="114" name="Circle">
              <a:extLst>
                <a:ext uri="{FF2B5EF4-FFF2-40B4-BE49-F238E27FC236}">
                  <a16:creationId xmlns:a16="http://schemas.microsoft.com/office/drawing/2014/main" xmlns="" id="{3613D461-32EA-6A47-84D1-4B613634F0F0}"/>
                </a:ext>
              </a:extLst>
            </p:cNvPr>
            <p:cNvSpPr/>
            <p:nvPr/>
          </p:nvSpPr>
          <p:spPr>
            <a:xfrm>
              <a:off x="4370590" y="2926222"/>
              <a:ext cx="399488" cy="399488"/>
            </a:xfrm>
            <a:prstGeom prst="ellipse">
              <a:avLst/>
            </a:prstGeom>
            <a:solidFill>
              <a:srgbClr val="80818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6" name="Shape">
              <a:extLst>
                <a:ext uri="{FF2B5EF4-FFF2-40B4-BE49-F238E27FC236}">
                  <a16:creationId xmlns:a16="http://schemas.microsoft.com/office/drawing/2014/main" xmlns="" id="{8CC62E41-A07D-1846-BC1D-A0C9B4F1FBC4}"/>
                </a:ext>
              </a:extLst>
            </p:cNvPr>
            <p:cNvSpPr/>
            <p:nvPr/>
          </p:nvSpPr>
          <p:spPr>
            <a:xfrm>
              <a:off x="4477502" y="2306847"/>
              <a:ext cx="575114" cy="89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0751" extrusionOk="0">
                  <a:moveTo>
                    <a:pt x="18490" y="304"/>
                  </a:moveTo>
                  <a:lnTo>
                    <a:pt x="813" y="16297"/>
                  </a:lnTo>
                  <a:cubicBezTo>
                    <a:pt x="-685" y="17653"/>
                    <a:pt x="-48" y="19555"/>
                    <a:pt x="2181" y="20382"/>
                  </a:cubicBezTo>
                  <a:lnTo>
                    <a:pt x="2181" y="20382"/>
                  </a:lnTo>
                  <a:cubicBezTo>
                    <a:pt x="4410" y="21208"/>
                    <a:pt x="7252" y="20595"/>
                    <a:pt x="8278" y="19063"/>
                  </a:cubicBezTo>
                  <a:lnTo>
                    <a:pt x="20387" y="1006"/>
                  </a:lnTo>
                  <a:cubicBezTo>
                    <a:pt x="20915" y="221"/>
                    <a:pt x="19258" y="-392"/>
                    <a:pt x="18490" y="304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7D7F7673-42DC-E34E-A518-F50C47E310F6}"/>
              </a:ext>
            </a:extLst>
          </p:cNvPr>
          <p:cNvGrpSpPr/>
          <p:nvPr/>
        </p:nvGrpSpPr>
        <p:grpSpPr>
          <a:xfrm>
            <a:off x="5993157" y="2041279"/>
            <a:ext cx="2192517" cy="3626646"/>
            <a:chOff x="5993157" y="2041279"/>
            <a:chExt cx="2192517" cy="3626646"/>
          </a:xfrm>
        </p:grpSpPr>
        <p:grpSp>
          <p:nvGrpSpPr>
            <p:cNvPr id="52" name="Group 21">
              <a:extLst>
                <a:ext uri="{FF2B5EF4-FFF2-40B4-BE49-F238E27FC236}">
                  <a16:creationId xmlns:a16="http://schemas.microsoft.com/office/drawing/2014/main" xmlns="" id="{9F76D14B-34DC-994F-821A-83B5EED07786}"/>
                </a:ext>
              </a:extLst>
            </p:cNvPr>
            <p:cNvGrpSpPr/>
            <p:nvPr/>
          </p:nvGrpSpPr>
          <p:grpSpPr>
            <a:xfrm>
              <a:off x="5993157" y="2041279"/>
              <a:ext cx="2192517" cy="1579925"/>
              <a:chOff x="7990876" y="1578705"/>
              <a:chExt cx="2923356" cy="2106566"/>
            </a:xfrm>
          </p:grpSpPr>
          <p:grpSp>
            <p:nvGrpSpPr>
              <p:cNvPr id="53" name="Group 20">
                <a:extLst>
                  <a:ext uri="{FF2B5EF4-FFF2-40B4-BE49-F238E27FC236}">
                    <a16:creationId xmlns:a16="http://schemas.microsoft.com/office/drawing/2014/main" xmlns="" id="{F5AB11CB-27B6-9E49-92AD-6182244258BB}"/>
                  </a:ext>
                </a:extLst>
              </p:cNvPr>
              <p:cNvGrpSpPr/>
              <p:nvPr/>
            </p:nvGrpSpPr>
            <p:grpSpPr>
              <a:xfrm>
                <a:off x="7990876" y="1578705"/>
                <a:ext cx="2923356" cy="2106566"/>
                <a:chOff x="7990876" y="1578705"/>
                <a:chExt cx="2923356" cy="2106566"/>
              </a:xfrm>
            </p:grpSpPr>
            <p:sp>
              <p:nvSpPr>
                <p:cNvPr id="65" name="Shape">
                  <a:extLst>
                    <a:ext uri="{FF2B5EF4-FFF2-40B4-BE49-F238E27FC236}">
                      <a16:creationId xmlns:a16="http://schemas.microsoft.com/office/drawing/2014/main" xmlns="" id="{22A9AC72-7B83-F540-8AD2-DE5093C844D7}"/>
                    </a:ext>
                  </a:extLst>
                </p:cNvPr>
                <p:cNvSpPr/>
                <p:nvPr/>
              </p:nvSpPr>
              <p:spPr>
                <a:xfrm>
                  <a:off x="8130496" y="2125551"/>
                  <a:ext cx="373706" cy="4513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49" h="20079" extrusionOk="0">
                      <a:moveTo>
                        <a:pt x="17396" y="1431"/>
                      </a:moveTo>
                      <a:lnTo>
                        <a:pt x="17396" y="1431"/>
                      </a:lnTo>
                      <a:cubicBezTo>
                        <a:pt x="14297" y="-841"/>
                        <a:pt x="9569" y="-344"/>
                        <a:pt x="7189" y="2472"/>
                      </a:cubicBezTo>
                      <a:cubicBezTo>
                        <a:pt x="4723" y="5391"/>
                        <a:pt x="2553" y="8471"/>
                        <a:pt x="702" y="11690"/>
                      </a:cubicBezTo>
                      <a:cubicBezTo>
                        <a:pt x="-1087" y="14801"/>
                        <a:pt x="671" y="18533"/>
                        <a:pt x="4527" y="19724"/>
                      </a:cubicBezTo>
                      <a:lnTo>
                        <a:pt x="4533" y="19724"/>
                      </a:lnTo>
                      <a:cubicBezTo>
                        <a:pt x="7884" y="20759"/>
                        <a:pt x="11585" y="19460"/>
                        <a:pt x="13147" y="16753"/>
                      </a:cubicBezTo>
                      <a:cubicBezTo>
                        <a:pt x="14660" y="14118"/>
                        <a:pt x="16437" y="11602"/>
                        <a:pt x="18447" y="9216"/>
                      </a:cubicBezTo>
                      <a:cubicBezTo>
                        <a:pt x="20513" y="6763"/>
                        <a:pt x="20089" y="3403"/>
                        <a:pt x="17396" y="14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66" name="Shape">
                  <a:extLst>
                    <a:ext uri="{FF2B5EF4-FFF2-40B4-BE49-F238E27FC236}">
                      <a16:creationId xmlns:a16="http://schemas.microsoft.com/office/drawing/2014/main" xmlns="" id="{837F7043-79BC-0B4F-A67F-CEB00C466677}"/>
                    </a:ext>
                  </a:extLst>
                </p:cNvPr>
                <p:cNvSpPr/>
                <p:nvPr/>
              </p:nvSpPr>
              <p:spPr>
                <a:xfrm>
                  <a:off x="8467912" y="1753230"/>
                  <a:ext cx="441338" cy="3891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6" h="19901" extrusionOk="0">
                      <a:moveTo>
                        <a:pt x="19557" y="3852"/>
                      </a:moveTo>
                      <a:cubicBezTo>
                        <a:pt x="18062" y="252"/>
                        <a:pt x="14127" y="-1075"/>
                        <a:pt x="11083" y="948"/>
                      </a:cubicBezTo>
                      <a:cubicBezTo>
                        <a:pt x="7928" y="3043"/>
                        <a:pt x="4942" y="5429"/>
                        <a:pt x="2142" y="8077"/>
                      </a:cubicBezTo>
                      <a:cubicBezTo>
                        <a:pt x="-563" y="10635"/>
                        <a:pt x="-738" y="15241"/>
                        <a:pt x="1797" y="18014"/>
                      </a:cubicBezTo>
                      <a:lnTo>
                        <a:pt x="1802" y="18020"/>
                      </a:lnTo>
                      <a:cubicBezTo>
                        <a:pt x="4014" y="20430"/>
                        <a:pt x="7471" y="20525"/>
                        <a:pt x="9831" y="18300"/>
                      </a:cubicBezTo>
                      <a:cubicBezTo>
                        <a:pt x="12128" y="16128"/>
                        <a:pt x="14572" y="14176"/>
                        <a:pt x="17155" y="12456"/>
                      </a:cubicBezTo>
                      <a:cubicBezTo>
                        <a:pt x="19807" y="10689"/>
                        <a:pt x="20862" y="6988"/>
                        <a:pt x="19557" y="3852"/>
                      </a:cubicBezTo>
                      <a:lnTo>
                        <a:pt x="19557" y="385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67" name="Shape">
                  <a:extLst>
                    <a:ext uri="{FF2B5EF4-FFF2-40B4-BE49-F238E27FC236}">
                      <a16:creationId xmlns:a16="http://schemas.microsoft.com/office/drawing/2014/main" xmlns="" id="{094272E5-2446-2D44-8947-5CB2FE63B76C}"/>
                    </a:ext>
                  </a:extLst>
                </p:cNvPr>
                <p:cNvSpPr/>
                <p:nvPr/>
              </p:nvSpPr>
              <p:spPr>
                <a:xfrm>
                  <a:off x="10632028" y="2660763"/>
                  <a:ext cx="282204" cy="4812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0633" extrusionOk="0">
                      <a:moveTo>
                        <a:pt x="6977" y="219"/>
                      </a:moveTo>
                      <a:lnTo>
                        <a:pt x="6977" y="219"/>
                      </a:lnTo>
                      <a:cubicBezTo>
                        <a:pt x="2182" y="1017"/>
                        <a:pt x="-726" y="3796"/>
                        <a:pt x="158" y="6649"/>
                      </a:cubicBezTo>
                      <a:cubicBezTo>
                        <a:pt x="1015" y="9423"/>
                        <a:pt x="1479" y="12226"/>
                        <a:pt x="1530" y="15050"/>
                      </a:cubicBezTo>
                      <a:cubicBezTo>
                        <a:pt x="1590" y="17948"/>
                        <a:pt x="5347" y="20362"/>
                        <a:pt x="10314" y="20612"/>
                      </a:cubicBezTo>
                      <a:lnTo>
                        <a:pt x="10323" y="20612"/>
                      </a:lnTo>
                      <a:cubicBezTo>
                        <a:pt x="16027" y="20901"/>
                        <a:pt x="20874" y="18252"/>
                        <a:pt x="20805" y="14925"/>
                      </a:cubicBezTo>
                      <a:cubicBezTo>
                        <a:pt x="20737" y="11473"/>
                        <a:pt x="20171" y="8041"/>
                        <a:pt x="19124" y="4649"/>
                      </a:cubicBezTo>
                      <a:cubicBezTo>
                        <a:pt x="18112" y="1371"/>
                        <a:pt x="12484" y="-699"/>
                        <a:pt x="6977" y="2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68" name="Shape">
                  <a:extLst>
                    <a:ext uri="{FF2B5EF4-FFF2-40B4-BE49-F238E27FC236}">
                      <a16:creationId xmlns:a16="http://schemas.microsoft.com/office/drawing/2014/main" xmlns="" id="{CD5D96AF-A3D0-044A-912A-F0447F3DCD5E}"/>
                    </a:ext>
                  </a:extLst>
                </p:cNvPr>
                <p:cNvSpPr/>
                <p:nvPr/>
              </p:nvSpPr>
              <p:spPr>
                <a:xfrm>
                  <a:off x="7990876" y="2637493"/>
                  <a:ext cx="287229" cy="4807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0669" extrusionOk="0">
                      <a:moveTo>
                        <a:pt x="10019" y="20657"/>
                      </a:moveTo>
                      <a:cubicBezTo>
                        <a:pt x="14879" y="20467"/>
                        <a:pt x="18627" y="18091"/>
                        <a:pt x="18794" y="15179"/>
                      </a:cubicBezTo>
                      <a:cubicBezTo>
                        <a:pt x="18903" y="13273"/>
                        <a:pt x="19196" y="11368"/>
                        <a:pt x="19656" y="9477"/>
                      </a:cubicBezTo>
                      <a:cubicBezTo>
                        <a:pt x="19882" y="8541"/>
                        <a:pt x="20158" y="7611"/>
                        <a:pt x="20467" y="6685"/>
                      </a:cubicBezTo>
                      <a:cubicBezTo>
                        <a:pt x="21421" y="3869"/>
                        <a:pt x="18585" y="1088"/>
                        <a:pt x="13992" y="247"/>
                      </a:cubicBezTo>
                      <a:lnTo>
                        <a:pt x="13992" y="247"/>
                      </a:lnTo>
                      <a:cubicBezTo>
                        <a:pt x="8655" y="-728"/>
                        <a:pt x="3109" y="1283"/>
                        <a:pt x="2013" y="4559"/>
                      </a:cubicBezTo>
                      <a:cubicBezTo>
                        <a:pt x="1645" y="5655"/>
                        <a:pt x="1327" y="6750"/>
                        <a:pt x="1059" y="7856"/>
                      </a:cubicBezTo>
                      <a:cubicBezTo>
                        <a:pt x="490" y="10202"/>
                        <a:pt x="139" y="12563"/>
                        <a:pt x="5" y="14924"/>
                      </a:cubicBezTo>
                      <a:cubicBezTo>
                        <a:pt x="-179" y="18216"/>
                        <a:pt x="4514" y="20872"/>
                        <a:pt x="10019" y="2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69" name="Shape">
                  <a:extLst>
                    <a:ext uri="{FF2B5EF4-FFF2-40B4-BE49-F238E27FC236}">
                      <a16:creationId xmlns:a16="http://schemas.microsoft.com/office/drawing/2014/main" xmlns="" id="{B6E0EFCA-B975-B446-BFBF-DED1EC1E3F60}"/>
                    </a:ext>
                  </a:extLst>
                </p:cNvPr>
                <p:cNvSpPr/>
                <p:nvPr/>
              </p:nvSpPr>
              <p:spPr>
                <a:xfrm>
                  <a:off x="8025782" y="3184338"/>
                  <a:ext cx="327160" cy="472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3" h="20383" extrusionOk="0">
                      <a:moveTo>
                        <a:pt x="15663" y="4461"/>
                      </a:moveTo>
                      <a:cubicBezTo>
                        <a:pt x="14768" y="1613"/>
                        <a:pt x="11046" y="-306"/>
                        <a:pt x="6978" y="41"/>
                      </a:cubicBezTo>
                      <a:lnTo>
                        <a:pt x="6971" y="41"/>
                      </a:lnTo>
                      <a:cubicBezTo>
                        <a:pt x="2297" y="442"/>
                        <a:pt x="-833" y="3642"/>
                        <a:pt x="196" y="6912"/>
                      </a:cubicBezTo>
                      <a:cubicBezTo>
                        <a:pt x="1261" y="10298"/>
                        <a:pt x="2713" y="13613"/>
                        <a:pt x="4553" y="16833"/>
                      </a:cubicBezTo>
                      <a:cubicBezTo>
                        <a:pt x="6329" y="19938"/>
                        <a:pt x="11447" y="21294"/>
                        <a:pt x="15614" y="19732"/>
                      </a:cubicBezTo>
                      <a:lnTo>
                        <a:pt x="15621" y="19732"/>
                      </a:lnTo>
                      <a:cubicBezTo>
                        <a:pt x="19244" y="18370"/>
                        <a:pt x="20767" y="15276"/>
                        <a:pt x="19223" y="12574"/>
                      </a:cubicBezTo>
                      <a:cubicBezTo>
                        <a:pt x="17722" y="9941"/>
                        <a:pt x="16530" y="7229"/>
                        <a:pt x="15663" y="44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70" name="Shape">
                  <a:extLst>
                    <a:ext uri="{FF2B5EF4-FFF2-40B4-BE49-F238E27FC236}">
                      <a16:creationId xmlns:a16="http://schemas.microsoft.com/office/drawing/2014/main" xmlns="" id="{266A21D9-2470-754A-8C84-793D659BBC37}"/>
                    </a:ext>
                  </a:extLst>
                </p:cNvPr>
                <p:cNvSpPr/>
                <p:nvPr/>
              </p:nvSpPr>
              <p:spPr>
                <a:xfrm>
                  <a:off x="10538946" y="3207608"/>
                  <a:ext cx="332761" cy="4776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2" h="20334" extrusionOk="0">
                      <a:moveTo>
                        <a:pt x="4468" y="4282"/>
                      </a:moveTo>
                      <a:cubicBezTo>
                        <a:pt x="3505" y="7100"/>
                        <a:pt x="2223" y="9864"/>
                        <a:pt x="644" y="12460"/>
                      </a:cubicBezTo>
                      <a:cubicBezTo>
                        <a:pt x="-915" y="15025"/>
                        <a:pt x="443" y="18022"/>
                        <a:pt x="3782" y="19473"/>
                      </a:cubicBezTo>
                      <a:lnTo>
                        <a:pt x="3782" y="19473"/>
                      </a:lnTo>
                      <a:cubicBezTo>
                        <a:pt x="7890" y="21261"/>
                        <a:pt x="12912" y="20176"/>
                        <a:pt x="14838" y="17026"/>
                      </a:cubicBezTo>
                      <a:cubicBezTo>
                        <a:pt x="16799" y="13827"/>
                        <a:pt x="18392" y="10404"/>
                        <a:pt x="19583" y="6917"/>
                      </a:cubicBezTo>
                      <a:cubicBezTo>
                        <a:pt x="20685" y="3703"/>
                        <a:pt x="17692" y="508"/>
                        <a:pt x="13106" y="52"/>
                      </a:cubicBezTo>
                      <a:lnTo>
                        <a:pt x="13106" y="52"/>
                      </a:lnTo>
                      <a:cubicBezTo>
                        <a:pt x="9137" y="-339"/>
                        <a:pt x="5424" y="1499"/>
                        <a:pt x="4468" y="428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71" name="Shape">
                  <a:extLst>
                    <a:ext uri="{FF2B5EF4-FFF2-40B4-BE49-F238E27FC236}">
                      <a16:creationId xmlns:a16="http://schemas.microsoft.com/office/drawing/2014/main" xmlns="" id="{8C57268A-0191-BF42-BF34-28B3A437EB77}"/>
                    </a:ext>
                  </a:extLst>
                </p:cNvPr>
                <p:cNvSpPr/>
                <p:nvPr/>
              </p:nvSpPr>
              <p:spPr>
                <a:xfrm>
                  <a:off x="10422596" y="2148821"/>
                  <a:ext cx="369865" cy="453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20" h="20079" extrusionOk="0">
                      <a:moveTo>
                        <a:pt x="15029" y="19761"/>
                      </a:moveTo>
                      <a:lnTo>
                        <a:pt x="15029" y="19761"/>
                      </a:lnTo>
                      <a:cubicBezTo>
                        <a:pt x="18943" y="18639"/>
                        <a:pt x="20804" y="14951"/>
                        <a:pt x="19067" y="11830"/>
                      </a:cubicBezTo>
                      <a:cubicBezTo>
                        <a:pt x="17274" y="8601"/>
                        <a:pt x="15165" y="5500"/>
                        <a:pt x="12752" y="2560"/>
                      </a:cubicBezTo>
                      <a:cubicBezTo>
                        <a:pt x="10426" y="-283"/>
                        <a:pt x="5668" y="-860"/>
                        <a:pt x="2492" y="1344"/>
                      </a:cubicBezTo>
                      <a:lnTo>
                        <a:pt x="2486" y="1344"/>
                      </a:lnTo>
                      <a:cubicBezTo>
                        <a:pt x="-281" y="3265"/>
                        <a:pt x="-796" y="6597"/>
                        <a:pt x="1232" y="9075"/>
                      </a:cubicBezTo>
                      <a:cubicBezTo>
                        <a:pt x="3211" y="11485"/>
                        <a:pt x="4936" y="14024"/>
                        <a:pt x="6406" y="16666"/>
                      </a:cubicBezTo>
                      <a:cubicBezTo>
                        <a:pt x="7920" y="19385"/>
                        <a:pt x="11623" y="20740"/>
                        <a:pt x="15029" y="197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72" name="Shape">
                  <a:extLst>
                    <a:ext uri="{FF2B5EF4-FFF2-40B4-BE49-F238E27FC236}">
                      <a16:creationId xmlns:a16="http://schemas.microsoft.com/office/drawing/2014/main" xmlns="" id="{686F8E16-74CF-6441-9207-82730085D581}"/>
                    </a:ext>
                  </a:extLst>
                </p:cNvPr>
                <p:cNvSpPr/>
                <p:nvPr/>
              </p:nvSpPr>
              <p:spPr>
                <a:xfrm>
                  <a:off x="8956583" y="1578705"/>
                  <a:ext cx="477797" cy="304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0" h="20173" extrusionOk="0">
                      <a:moveTo>
                        <a:pt x="14355" y="60"/>
                      </a:moveTo>
                      <a:cubicBezTo>
                        <a:pt x="10891" y="676"/>
                        <a:pt x="7476" y="1722"/>
                        <a:pt x="4123" y="3208"/>
                      </a:cubicBezTo>
                      <a:cubicBezTo>
                        <a:pt x="890" y="4640"/>
                        <a:pt x="-845" y="9990"/>
                        <a:pt x="411" y="14762"/>
                      </a:cubicBezTo>
                      <a:lnTo>
                        <a:pt x="411" y="14770"/>
                      </a:lnTo>
                      <a:cubicBezTo>
                        <a:pt x="1505" y="18919"/>
                        <a:pt x="4481" y="21067"/>
                        <a:pt x="7290" y="19820"/>
                      </a:cubicBezTo>
                      <a:cubicBezTo>
                        <a:pt x="10028" y="18604"/>
                        <a:pt x="12822" y="17749"/>
                        <a:pt x="15651" y="17241"/>
                      </a:cubicBezTo>
                      <a:cubicBezTo>
                        <a:pt x="18561" y="16725"/>
                        <a:pt x="20755" y="12984"/>
                        <a:pt x="20710" y="8512"/>
                      </a:cubicBezTo>
                      <a:lnTo>
                        <a:pt x="20710" y="8504"/>
                      </a:lnTo>
                      <a:cubicBezTo>
                        <a:pt x="20659" y="3370"/>
                        <a:pt x="17699" y="-533"/>
                        <a:pt x="14355" y="6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73" name="Shape">
                  <a:extLst>
                    <a:ext uri="{FF2B5EF4-FFF2-40B4-BE49-F238E27FC236}">
                      <a16:creationId xmlns:a16="http://schemas.microsoft.com/office/drawing/2014/main" xmlns="" id="{4E2F1C1D-40C6-A74A-BC40-9AB13948A4AC}"/>
                    </a:ext>
                  </a:extLst>
                </p:cNvPr>
                <p:cNvSpPr/>
                <p:nvPr/>
              </p:nvSpPr>
              <p:spPr>
                <a:xfrm>
                  <a:off x="9503430" y="1578706"/>
                  <a:ext cx="476910" cy="309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3" h="20089" extrusionOk="0">
                      <a:moveTo>
                        <a:pt x="16615" y="3470"/>
                      </a:moveTo>
                      <a:cubicBezTo>
                        <a:pt x="13308" y="1935"/>
                        <a:pt x="9905" y="793"/>
                        <a:pt x="6467" y="82"/>
                      </a:cubicBezTo>
                      <a:cubicBezTo>
                        <a:pt x="3140" y="-606"/>
                        <a:pt x="135" y="3130"/>
                        <a:pt x="4" y="8167"/>
                      </a:cubicBezTo>
                      <a:lnTo>
                        <a:pt x="4" y="8175"/>
                      </a:lnTo>
                      <a:cubicBezTo>
                        <a:pt x="-107" y="12569"/>
                        <a:pt x="2027" y="16312"/>
                        <a:pt x="4927" y="16918"/>
                      </a:cubicBezTo>
                      <a:cubicBezTo>
                        <a:pt x="7751" y="17507"/>
                        <a:pt x="10544" y="18438"/>
                        <a:pt x="13263" y="19701"/>
                      </a:cubicBezTo>
                      <a:cubicBezTo>
                        <a:pt x="16056" y="20994"/>
                        <a:pt x="19047" y="18975"/>
                        <a:pt x="20184" y="14928"/>
                      </a:cubicBezTo>
                      <a:lnTo>
                        <a:pt x="20184" y="14921"/>
                      </a:lnTo>
                      <a:cubicBezTo>
                        <a:pt x="21493" y="10277"/>
                        <a:pt x="19827" y="4968"/>
                        <a:pt x="16615" y="34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  <p:sp>
              <p:nvSpPr>
                <p:cNvPr id="74" name="Shape">
                  <a:extLst>
                    <a:ext uri="{FF2B5EF4-FFF2-40B4-BE49-F238E27FC236}">
                      <a16:creationId xmlns:a16="http://schemas.microsoft.com/office/drawing/2014/main" xmlns="" id="{ACC347D9-5771-664D-9BDA-C80B4CA59A7D}"/>
                    </a:ext>
                  </a:extLst>
                </p:cNvPr>
                <p:cNvSpPr/>
                <p:nvPr/>
              </p:nvSpPr>
              <p:spPr>
                <a:xfrm>
                  <a:off x="10015371" y="1764865"/>
                  <a:ext cx="438625" cy="392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1" h="19951" extrusionOk="0">
                      <a:moveTo>
                        <a:pt x="18081" y="8302"/>
                      </a:moveTo>
                      <a:cubicBezTo>
                        <a:pt x="15303" y="5596"/>
                        <a:pt x="12338" y="3162"/>
                        <a:pt x="9202" y="1012"/>
                      </a:cubicBezTo>
                      <a:cubicBezTo>
                        <a:pt x="6172" y="-1068"/>
                        <a:pt x="2182" y="167"/>
                        <a:pt x="611" y="3712"/>
                      </a:cubicBezTo>
                      <a:lnTo>
                        <a:pt x="611" y="3718"/>
                      </a:lnTo>
                      <a:cubicBezTo>
                        <a:pt x="-757" y="6796"/>
                        <a:pt x="247" y="10488"/>
                        <a:pt x="2881" y="12302"/>
                      </a:cubicBezTo>
                      <a:cubicBezTo>
                        <a:pt x="5446" y="14063"/>
                        <a:pt x="7871" y="16054"/>
                        <a:pt x="10142" y="18263"/>
                      </a:cubicBezTo>
                      <a:cubicBezTo>
                        <a:pt x="12471" y="20532"/>
                        <a:pt x="15960" y="20520"/>
                        <a:pt x="18230" y="18181"/>
                      </a:cubicBezTo>
                      <a:lnTo>
                        <a:pt x="18236" y="18175"/>
                      </a:lnTo>
                      <a:cubicBezTo>
                        <a:pt x="20843" y="15487"/>
                        <a:pt x="20758" y="10908"/>
                        <a:pt x="18081" y="830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>
                  <a:miter lim="400000"/>
                </a:ln>
              </p:spPr>
              <p:txBody>
                <a:bodyPr lIns="28575" tIns="28575" rIns="28575" bIns="28575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2250"/>
                </a:p>
              </p:txBody>
            </p:sp>
          </p:grpSp>
          <p:grpSp>
            <p:nvGrpSpPr>
              <p:cNvPr id="54" name="Group 179">
                <a:extLst>
                  <a:ext uri="{FF2B5EF4-FFF2-40B4-BE49-F238E27FC236}">
                    <a16:creationId xmlns:a16="http://schemas.microsoft.com/office/drawing/2014/main" xmlns="" id="{9F7787B4-3032-CB4E-B2B1-A82F71A68DDD}"/>
                  </a:ext>
                </a:extLst>
              </p:cNvPr>
              <p:cNvGrpSpPr/>
              <p:nvPr/>
            </p:nvGrpSpPr>
            <p:grpSpPr>
              <a:xfrm>
                <a:off x="8161088" y="1742131"/>
                <a:ext cx="2578490" cy="1905130"/>
                <a:chOff x="1447980" y="1742131"/>
                <a:chExt cx="2578490" cy="1905130"/>
              </a:xfrm>
            </p:grpSpPr>
            <p:sp>
              <p:nvSpPr>
                <p:cNvPr id="55" name="Freeform: Shape 180">
                  <a:extLst>
                    <a:ext uri="{FF2B5EF4-FFF2-40B4-BE49-F238E27FC236}">
                      <a16:creationId xmlns:a16="http://schemas.microsoft.com/office/drawing/2014/main" xmlns="" id="{D0D36B4D-5096-F442-9795-6C4CEF1479B7}"/>
                    </a:ext>
                  </a:extLst>
                </p:cNvPr>
                <p:cNvSpPr/>
                <p:nvPr/>
              </p:nvSpPr>
              <p:spPr>
                <a:xfrm>
                  <a:off x="2270606" y="1742131"/>
                  <a:ext cx="444617" cy="141475"/>
                </a:xfrm>
                <a:custGeom>
                  <a:avLst/>
                  <a:gdLst>
                    <a:gd name="connsiteX0" fmla="*/ 444617 w 444617"/>
                    <a:gd name="connsiteY0" fmla="*/ 0 h 141475"/>
                    <a:gd name="connsiteX1" fmla="*/ 442309 w 444617"/>
                    <a:gd name="connsiteY1" fmla="*/ 13263 h 141475"/>
                    <a:gd name="connsiteX2" fmla="*/ 333952 w 444617"/>
                    <a:gd name="connsiteY2" fmla="*/ 97164 h 141475"/>
                    <a:gd name="connsiteX3" fmla="*/ 141057 w 444617"/>
                    <a:gd name="connsiteY3" fmla="*/ 136145 h 141475"/>
                    <a:gd name="connsiteX4" fmla="*/ 8684 w 444617"/>
                    <a:gd name="connsiteY4" fmla="*/ 100849 h 141475"/>
                    <a:gd name="connsiteX5" fmla="*/ 0 w 444617"/>
                    <a:gd name="connsiteY5" fmla="*/ 87316 h 141475"/>
                    <a:gd name="connsiteX6" fmla="*/ 83237 w 444617"/>
                    <a:gd name="connsiteY6" fmla="*/ 56851 h 141475"/>
                    <a:gd name="connsiteX7" fmla="*/ 334801 w 444617"/>
                    <a:gd name="connsiteY7" fmla="*/ 5545 h 141475"/>
                    <a:gd name="connsiteX8" fmla="*/ 444617 w 444617"/>
                    <a:gd name="connsiteY8" fmla="*/ 0 h 14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617" h="141475">
                      <a:moveTo>
                        <a:pt x="444617" y="0"/>
                      </a:moveTo>
                      <a:lnTo>
                        <a:pt x="442309" y="13263"/>
                      </a:lnTo>
                      <a:cubicBezTo>
                        <a:pt x="425364" y="58047"/>
                        <a:pt x="384304" y="91315"/>
                        <a:pt x="333952" y="97164"/>
                      </a:cubicBezTo>
                      <a:cubicBezTo>
                        <a:pt x="268684" y="104843"/>
                        <a:pt x="204224" y="117765"/>
                        <a:pt x="141057" y="136145"/>
                      </a:cubicBezTo>
                      <a:cubicBezTo>
                        <a:pt x="92453" y="150280"/>
                        <a:pt x="41681" y="135552"/>
                        <a:pt x="8684" y="100849"/>
                      </a:cubicBezTo>
                      <a:lnTo>
                        <a:pt x="0" y="87316"/>
                      </a:lnTo>
                      <a:lnTo>
                        <a:pt x="83237" y="56851"/>
                      </a:lnTo>
                      <a:cubicBezTo>
                        <a:pt x="163977" y="31738"/>
                        <a:pt x="248120" y="14348"/>
                        <a:pt x="334801" y="5545"/>
                      </a:cubicBezTo>
                      <a:lnTo>
                        <a:pt x="44461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6" name="Freeform: Shape 181">
                  <a:extLst>
                    <a:ext uri="{FF2B5EF4-FFF2-40B4-BE49-F238E27FC236}">
                      <a16:creationId xmlns:a16="http://schemas.microsoft.com/office/drawing/2014/main" xmlns="" id="{1EDA7D3E-5081-4944-99BE-A9E5990CAF0B}"/>
                    </a:ext>
                  </a:extLst>
                </p:cNvPr>
                <p:cNvSpPr/>
                <p:nvPr/>
              </p:nvSpPr>
              <p:spPr>
                <a:xfrm>
                  <a:off x="2796377" y="1744006"/>
                  <a:ext cx="438795" cy="143766"/>
                </a:xfrm>
                <a:custGeom>
                  <a:avLst/>
                  <a:gdLst>
                    <a:gd name="connsiteX0" fmla="*/ 0 w 438795"/>
                    <a:gd name="connsiteY0" fmla="*/ 0 h 143766"/>
                    <a:gd name="connsiteX1" fmla="*/ 72666 w 438795"/>
                    <a:gd name="connsiteY1" fmla="*/ 3669 h 143766"/>
                    <a:gd name="connsiteX2" fmla="*/ 324230 w 438795"/>
                    <a:gd name="connsiteY2" fmla="*/ 54975 h 143766"/>
                    <a:gd name="connsiteX3" fmla="*/ 438795 w 438795"/>
                    <a:gd name="connsiteY3" fmla="*/ 96906 h 143766"/>
                    <a:gd name="connsiteX4" fmla="*/ 433474 w 438795"/>
                    <a:gd name="connsiteY4" fmla="*/ 104894 h 143766"/>
                    <a:gd name="connsiteX5" fmla="*/ 300506 w 438795"/>
                    <a:gd name="connsiteY5" fmla="*/ 137786 h 143766"/>
                    <a:gd name="connsiteX6" fmla="*/ 107829 w 438795"/>
                    <a:gd name="connsiteY6" fmla="*/ 94971 h 143766"/>
                    <a:gd name="connsiteX7" fmla="*/ 1310 w 438795"/>
                    <a:gd name="connsiteY7" fmla="*/ 8690 h 143766"/>
                    <a:gd name="connsiteX8" fmla="*/ 0 w 438795"/>
                    <a:gd name="connsiteY8" fmla="*/ 0 h 14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795" h="143766">
                      <a:moveTo>
                        <a:pt x="0" y="0"/>
                      </a:moveTo>
                      <a:lnTo>
                        <a:pt x="72666" y="3669"/>
                      </a:lnTo>
                      <a:cubicBezTo>
                        <a:pt x="159347" y="12472"/>
                        <a:pt x="243490" y="29862"/>
                        <a:pt x="324230" y="54975"/>
                      </a:cubicBezTo>
                      <a:lnTo>
                        <a:pt x="438795" y="96906"/>
                      </a:lnTo>
                      <a:lnTo>
                        <a:pt x="433474" y="104894"/>
                      </a:lnTo>
                      <a:cubicBezTo>
                        <a:pt x="399917" y="138963"/>
                        <a:pt x="348925" y="152705"/>
                        <a:pt x="300506" y="137786"/>
                      </a:cubicBezTo>
                      <a:cubicBezTo>
                        <a:pt x="237660" y="118356"/>
                        <a:pt x="173102" y="104033"/>
                        <a:pt x="107829" y="94971"/>
                      </a:cubicBezTo>
                      <a:cubicBezTo>
                        <a:pt x="57556" y="87980"/>
                        <a:pt x="17242" y="53841"/>
                        <a:pt x="1310" y="86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7" name="Freeform: Shape 182">
                  <a:extLst>
                    <a:ext uri="{FF2B5EF4-FFF2-40B4-BE49-F238E27FC236}">
                      <a16:creationId xmlns:a16="http://schemas.microsoft.com/office/drawing/2014/main" xmlns="" id="{2C06EA8B-6602-7444-A6E6-088AAD56CBBD}"/>
                    </a:ext>
                  </a:extLst>
                </p:cNvPr>
                <p:cNvSpPr/>
                <p:nvPr/>
              </p:nvSpPr>
              <p:spPr>
                <a:xfrm>
                  <a:off x="1821294" y="1862937"/>
                  <a:ext cx="374839" cy="279424"/>
                </a:xfrm>
                <a:custGeom>
                  <a:avLst/>
                  <a:gdLst>
                    <a:gd name="connsiteX0" fmla="*/ 371329 w 374839"/>
                    <a:gd name="connsiteY0" fmla="*/ 0 h 279424"/>
                    <a:gd name="connsiteX1" fmla="*/ 374612 w 374839"/>
                    <a:gd name="connsiteY1" fmla="*/ 12910 h 279424"/>
                    <a:gd name="connsiteX2" fmla="*/ 309886 w 374839"/>
                    <a:gd name="connsiteY2" fmla="*/ 133850 h 279424"/>
                    <a:gd name="connsiteX3" fmla="*/ 149200 w 374839"/>
                    <a:gd name="connsiteY3" fmla="*/ 248120 h 279424"/>
                    <a:gd name="connsiteX4" fmla="*/ 13763 w 374839"/>
                    <a:gd name="connsiteY4" fmla="*/ 269499 h 279424"/>
                    <a:gd name="connsiteX5" fmla="*/ 0 w 374839"/>
                    <a:gd name="connsiteY5" fmla="*/ 260422 h 279424"/>
                    <a:gd name="connsiteX6" fmla="*/ 4297 w 374839"/>
                    <a:gd name="connsiteY6" fmla="*/ 255693 h 279424"/>
                    <a:gd name="connsiteX7" fmla="*/ 301400 w 374839"/>
                    <a:gd name="connsiteY7" fmla="*/ 33687 h 279424"/>
                    <a:gd name="connsiteX8" fmla="*/ 371329 w 374839"/>
                    <a:gd name="connsiteY8" fmla="*/ 0 h 279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839" h="279424">
                      <a:moveTo>
                        <a:pt x="371329" y="0"/>
                      </a:moveTo>
                      <a:lnTo>
                        <a:pt x="374612" y="12910"/>
                      </a:lnTo>
                      <a:cubicBezTo>
                        <a:pt x="377453" y="60752"/>
                        <a:pt x="353524" y="107937"/>
                        <a:pt x="309886" y="133850"/>
                      </a:cubicBezTo>
                      <a:cubicBezTo>
                        <a:pt x="253216" y="167482"/>
                        <a:pt x="199595" y="205650"/>
                        <a:pt x="149200" y="248120"/>
                      </a:cubicBezTo>
                      <a:cubicBezTo>
                        <a:pt x="110367" y="280750"/>
                        <a:pt x="57995" y="287862"/>
                        <a:pt x="13763" y="269499"/>
                      </a:cubicBezTo>
                      <a:lnTo>
                        <a:pt x="0" y="260422"/>
                      </a:lnTo>
                      <a:lnTo>
                        <a:pt x="4297" y="255693"/>
                      </a:lnTo>
                      <a:cubicBezTo>
                        <a:pt x="91788" y="168203"/>
                        <a:pt x="191794" y="93229"/>
                        <a:pt x="301400" y="33687"/>
                      </a:cubicBezTo>
                      <a:lnTo>
                        <a:pt x="37132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8" name="Freeform: Shape 183">
                  <a:extLst>
                    <a:ext uri="{FF2B5EF4-FFF2-40B4-BE49-F238E27FC236}">
                      <a16:creationId xmlns:a16="http://schemas.microsoft.com/office/drawing/2014/main" xmlns="" id="{9644B559-8AEB-A648-8518-EAB3C8F485D5}"/>
                    </a:ext>
                  </a:extLst>
                </p:cNvPr>
                <p:cNvSpPr/>
                <p:nvPr/>
              </p:nvSpPr>
              <p:spPr>
                <a:xfrm>
                  <a:off x="3302266" y="1874386"/>
                  <a:ext cx="367412" cy="283361"/>
                </a:xfrm>
                <a:custGeom>
                  <a:avLst/>
                  <a:gdLst>
                    <a:gd name="connsiteX0" fmla="*/ 3323 w 367412"/>
                    <a:gd name="connsiteY0" fmla="*/ 0 h 283361"/>
                    <a:gd name="connsiteX1" fmla="*/ 49489 w 367412"/>
                    <a:gd name="connsiteY1" fmla="*/ 22239 h 283361"/>
                    <a:gd name="connsiteX2" fmla="*/ 346592 w 367412"/>
                    <a:gd name="connsiteY2" fmla="*/ 244245 h 283361"/>
                    <a:gd name="connsiteX3" fmla="*/ 367412 w 367412"/>
                    <a:gd name="connsiteY3" fmla="*/ 267153 h 283361"/>
                    <a:gd name="connsiteX4" fmla="*/ 355761 w 367412"/>
                    <a:gd name="connsiteY4" fmla="*/ 274489 h 283361"/>
                    <a:gd name="connsiteX5" fmla="*/ 220867 w 367412"/>
                    <a:gd name="connsiteY5" fmla="*/ 250135 h 283361"/>
                    <a:gd name="connsiteX6" fmla="*/ 62739 w 367412"/>
                    <a:gd name="connsiteY6" fmla="*/ 132745 h 283361"/>
                    <a:gd name="connsiteX7" fmla="*/ 392 w 367412"/>
                    <a:gd name="connsiteY7" fmla="*/ 10661 h 283361"/>
                    <a:gd name="connsiteX8" fmla="*/ 3323 w 367412"/>
                    <a:gd name="connsiteY8" fmla="*/ 0 h 28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7412" h="283361">
                      <a:moveTo>
                        <a:pt x="3323" y="0"/>
                      </a:moveTo>
                      <a:lnTo>
                        <a:pt x="49489" y="22239"/>
                      </a:lnTo>
                      <a:cubicBezTo>
                        <a:pt x="159095" y="81781"/>
                        <a:pt x="259102" y="156755"/>
                        <a:pt x="346592" y="244245"/>
                      </a:cubicBezTo>
                      <a:lnTo>
                        <a:pt x="367412" y="267153"/>
                      </a:lnTo>
                      <a:lnTo>
                        <a:pt x="355761" y="274489"/>
                      </a:lnTo>
                      <a:cubicBezTo>
                        <a:pt x="311158" y="291894"/>
                        <a:pt x="258907" y="283648"/>
                        <a:pt x="220867" y="250135"/>
                      </a:cubicBezTo>
                      <a:cubicBezTo>
                        <a:pt x="171410" y="206633"/>
                        <a:pt x="118599" y="167424"/>
                        <a:pt x="62739" y="132745"/>
                      </a:cubicBezTo>
                      <a:cubicBezTo>
                        <a:pt x="19717" y="105952"/>
                        <a:pt x="-3338" y="58356"/>
                        <a:pt x="392" y="10661"/>
                      </a:cubicBezTo>
                      <a:lnTo>
                        <a:pt x="3323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9" name="Freeform: Shape 184">
                  <a:extLst>
                    <a:ext uri="{FF2B5EF4-FFF2-40B4-BE49-F238E27FC236}">
                      <a16:creationId xmlns:a16="http://schemas.microsoft.com/office/drawing/2014/main" xmlns="" id="{0B31358F-7C43-654B-98AC-BE0E53CA1918}"/>
                    </a:ext>
                  </a:extLst>
                </p:cNvPr>
                <p:cNvSpPr/>
                <p:nvPr/>
              </p:nvSpPr>
              <p:spPr>
                <a:xfrm>
                  <a:off x="1532696" y="2183378"/>
                  <a:ext cx="258397" cy="393468"/>
                </a:xfrm>
                <a:custGeom>
                  <a:avLst/>
                  <a:gdLst>
                    <a:gd name="connsiteX0" fmla="*/ 234049 w 258397"/>
                    <a:gd name="connsiteY0" fmla="*/ 0 h 393468"/>
                    <a:gd name="connsiteX1" fmla="*/ 243977 w 258397"/>
                    <a:gd name="connsiteY1" fmla="*/ 12628 h 393468"/>
                    <a:gd name="connsiteX2" fmla="*/ 233762 w 258397"/>
                    <a:gd name="connsiteY2" fmla="*/ 149331 h 393468"/>
                    <a:gd name="connsiteX3" fmla="*/ 133471 w 258397"/>
                    <a:gd name="connsiteY3" fmla="*/ 318749 h 393468"/>
                    <a:gd name="connsiteX4" fmla="*/ 18533 w 258397"/>
                    <a:gd name="connsiteY4" fmla="*/ 393468 h 393468"/>
                    <a:gd name="connsiteX5" fmla="*/ 0 w 258397"/>
                    <a:gd name="connsiteY5" fmla="*/ 390408 h 393468"/>
                    <a:gd name="connsiteX6" fmla="*/ 16599 w 258397"/>
                    <a:gd name="connsiteY6" fmla="*/ 345054 h 393468"/>
                    <a:gd name="connsiteX7" fmla="*/ 209685 w 258397"/>
                    <a:gd name="connsiteY7" fmla="*/ 26807 h 393468"/>
                    <a:gd name="connsiteX8" fmla="*/ 234049 w 258397"/>
                    <a:gd name="connsiteY8" fmla="*/ 0 h 39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397" h="393468">
                      <a:moveTo>
                        <a:pt x="234049" y="0"/>
                      </a:moveTo>
                      <a:lnTo>
                        <a:pt x="243977" y="12628"/>
                      </a:lnTo>
                      <a:cubicBezTo>
                        <a:pt x="265900" y="55155"/>
                        <a:pt x="263083" y="107978"/>
                        <a:pt x="233762" y="149331"/>
                      </a:cubicBezTo>
                      <a:cubicBezTo>
                        <a:pt x="195727" y="202964"/>
                        <a:pt x="162101" y="259519"/>
                        <a:pt x="133471" y="318749"/>
                      </a:cubicBezTo>
                      <a:cubicBezTo>
                        <a:pt x="111303" y="364385"/>
                        <a:pt x="66367" y="392219"/>
                        <a:pt x="18533" y="393468"/>
                      </a:cubicBezTo>
                      <a:lnTo>
                        <a:pt x="0" y="390408"/>
                      </a:lnTo>
                      <a:lnTo>
                        <a:pt x="16599" y="345054"/>
                      </a:lnTo>
                      <a:cubicBezTo>
                        <a:pt x="65529" y="229372"/>
                        <a:pt x="130863" y="122317"/>
                        <a:pt x="209685" y="26807"/>
                      </a:cubicBezTo>
                      <a:lnTo>
                        <a:pt x="23404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0" name="Freeform: Shape 185">
                  <a:extLst>
                    <a:ext uri="{FF2B5EF4-FFF2-40B4-BE49-F238E27FC236}">
                      <a16:creationId xmlns:a16="http://schemas.microsoft.com/office/drawing/2014/main" xmlns="" id="{2EA21C25-5386-E244-9FA8-C49A73B55C7A}"/>
                    </a:ext>
                  </a:extLst>
                </p:cNvPr>
                <p:cNvSpPr/>
                <p:nvPr/>
              </p:nvSpPr>
              <p:spPr>
                <a:xfrm>
                  <a:off x="3709486" y="2209399"/>
                  <a:ext cx="242242" cy="392892"/>
                </a:xfrm>
                <a:custGeom>
                  <a:avLst/>
                  <a:gdLst>
                    <a:gd name="connsiteX0" fmla="*/ 21867 w 242242"/>
                    <a:gd name="connsiteY0" fmla="*/ 0 h 392892"/>
                    <a:gd name="connsiteX1" fmla="*/ 22582 w 242242"/>
                    <a:gd name="connsiteY1" fmla="*/ 786 h 392892"/>
                    <a:gd name="connsiteX2" fmla="*/ 215668 w 242242"/>
                    <a:gd name="connsiteY2" fmla="*/ 319033 h 392892"/>
                    <a:gd name="connsiteX3" fmla="*/ 242242 w 242242"/>
                    <a:gd name="connsiteY3" fmla="*/ 391638 h 392892"/>
                    <a:gd name="connsiteX4" fmla="*/ 233656 w 242242"/>
                    <a:gd name="connsiteY4" fmla="*/ 392892 h 392892"/>
                    <a:gd name="connsiteX5" fmla="*/ 120152 w 242242"/>
                    <a:gd name="connsiteY5" fmla="*/ 315928 h 392892"/>
                    <a:gd name="connsiteX6" fmla="*/ 23109 w 242242"/>
                    <a:gd name="connsiteY6" fmla="*/ 144438 h 392892"/>
                    <a:gd name="connsiteX7" fmla="*/ 15711 w 242242"/>
                    <a:gd name="connsiteY7" fmla="*/ 7511 h 392892"/>
                    <a:gd name="connsiteX8" fmla="*/ 21867 w 242242"/>
                    <a:gd name="connsiteY8" fmla="*/ 0 h 392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242" h="392892">
                      <a:moveTo>
                        <a:pt x="21867" y="0"/>
                      </a:moveTo>
                      <a:lnTo>
                        <a:pt x="22582" y="786"/>
                      </a:lnTo>
                      <a:cubicBezTo>
                        <a:pt x="101404" y="96296"/>
                        <a:pt x="166738" y="203351"/>
                        <a:pt x="215668" y="319033"/>
                      </a:cubicBezTo>
                      <a:lnTo>
                        <a:pt x="242242" y="391638"/>
                      </a:lnTo>
                      <a:lnTo>
                        <a:pt x="233656" y="392892"/>
                      </a:lnTo>
                      <a:cubicBezTo>
                        <a:pt x="185841" y="390734"/>
                        <a:pt x="141449" y="361998"/>
                        <a:pt x="120152" y="315928"/>
                      </a:cubicBezTo>
                      <a:cubicBezTo>
                        <a:pt x="92581" y="256242"/>
                        <a:pt x="60227" y="198883"/>
                        <a:pt x="23109" y="144438"/>
                      </a:cubicBezTo>
                      <a:cubicBezTo>
                        <a:pt x="-5419" y="102452"/>
                        <a:pt x="-7117" y="49614"/>
                        <a:pt x="15711" y="7511"/>
                      </a:cubicBezTo>
                      <a:lnTo>
                        <a:pt x="218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1" name="Freeform: Shape 186">
                  <a:extLst>
                    <a:ext uri="{FF2B5EF4-FFF2-40B4-BE49-F238E27FC236}">
                      <a16:creationId xmlns:a16="http://schemas.microsoft.com/office/drawing/2014/main" xmlns="" id="{C86CA240-84B4-D543-9D14-A1101ABAFB8B}"/>
                    </a:ext>
                  </a:extLst>
                </p:cNvPr>
                <p:cNvSpPr/>
                <p:nvPr/>
              </p:nvSpPr>
              <p:spPr>
                <a:xfrm>
                  <a:off x="1447980" y="2659153"/>
                  <a:ext cx="117009" cy="449770"/>
                </a:xfrm>
                <a:custGeom>
                  <a:avLst/>
                  <a:gdLst>
                    <a:gd name="connsiteX0" fmla="*/ 54807 w 117009"/>
                    <a:gd name="connsiteY0" fmla="*/ 0 h 449770"/>
                    <a:gd name="connsiteX1" fmla="*/ 67276 w 117009"/>
                    <a:gd name="connsiteY1" fmla="*/ 6524 h 449770"/>
                    <a:gd name="connsiteX2" fmla="*/ 114445 w 117009"/>
                    <a:gd name="connsiteY2" fmla="*/ 133826 h 449770"/>
                    <a:gd name="connsiteX3" fmla="*/ 103166 w 117009"/>
                    <a:gd name="connsiteY3" fmla="*/ 198765 h 449770"/>
                    <a:gd name="connsiteX4" fmla="*/ 91177 w 117009"/>
                    <a:gd name="connsiteY4" fmla="*/ 331387 h 449770"/>
                    <a:gd name="connsiteX5" fmla="*/ 16392 w 117009"/>
                    <a:gd name="connsiteY5" fmla="*/ 446551 h 449770"/>
                    <a:gd name="connsiteX6" fmla="*/ 3972 w 117009"/>
                    <a:gd name="connsiteY6" fmla="*/ 449770 h 449770"/>
                    <a:gd name="connsiteX7" fmla="*/ 0 w 117009"/>
                    <a:gd name="connsiteY7" fmla="*/ 371111 h 449770"/>
                    <a:gd name="connsiteX8" fmla="*/ 26193 w 117009"/>
                    <a:gd name="connsiteY8" fmla="*/ 111283 h 449770"/>
                    <a:gd name="connsiteX9" fmla="*/ 54807 w 117009"/>
                    <a:gd name="connsiteY9" fmla="*/ 0 h 449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009" h="449770">
                      <a:moveTo>
                        <a:pt x="54807" y="0"/>
                      </a:moveTo>
                      <a:lnTo>
                        <a:pt x="67276" y="6524"/>
                      </a:lnTo>
                      <a:cubicBezTo>
                        <a:pt x="104697" y="36039"/>
                        <a:pt x="124396" y="84703"/>
                        <a:pt x="114445" y="133826"/>
                      </a:cubicBezTo>
                      <a:cubicBezTo>
                        <a:pt x="110148" y="155364"/>
                        <a:pt x="106309" y="176994"/>
                        <a:pt x="103166" y="198765"/>
                      </a:cubicBezTo>
                      <a:cubicBezTo>
                        <a:pt x="96768" y="242747"/>
                        <a:pt x="92693" y="287055"/>
                        <a:pt x="91177" y="331387"/>
                      </a:cubicBezTo>
                      <a:cubicBezTo>
                        <a:pt x="89435" y="382185"/>
                        <a:pt x="59678" y="425969"/>
                        <a:pt x="16392" y="446551"/>
                      </a:cubicBezTo>
                      <a:lnTo>
                        <a:pt x="3972" y="449770"/>
                      </a:lnTo>
                      <a:lnTo>
                        <a:pt x="0" y="371111"/>
                      </a:lnTo>
                      <a:cubicBezTo>
                        <a:pt x="0" y="282107"/>
                        <a:pt x="9019" y="195210"/>
                        <a:pt x="26193" y="111283"/>
                      </a:cubicBezTo>
                      <a:lnTo>
                        <a:pt x="5480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2" name="Freeform: Shape 187">
                  <a:extLst>
                    <a:ext uri="{FF2B5EF4-FFF2-40B4-BE49-F238E27FC236}">
                      <a16:creationId xmlns:a16="http://schemas.microsoft.com/office/drawing/2014/main" xmlns="" id="{14BD9A9C-D364-4045-93B4-737A2BFF7AC2}"/>
                    </a:ext>
                  </a:extLst>
                </p:cNvPr>
                <p:cNvSpPr/>
                <p:nvPr/>
              </p:nvSpPr>
              <p:spPr>
                <a:xfrm>
                  <a:off x="3918925" y="2683766"/>
                  <a:ext cx="107545" cy="447196"/>
                </a:xfrm>
                <a:custGeom>
                  <a:avLst/>
                  <a:gdLst>
                    <a:gd name="connsiteX0" fmla="*/ 59067 w 107545"/>
                    <a:gd name="connsiteY0" fmla="*/ 0 h 447196"/>
                    <a:gd name="connsiteX1" fmla="*/ 81352 w 107545"/>
                    <a:gd name="connsiteY1" fmla="*/ 86670 h 447196"/>
                    <a:gd name="connsiteX2" fmla="*/ 107545 w 107545"/>
                    <a:gd name="connsiteY2" fmla="*/ 346498 h 447196"/>
                    <a:gd name="connsiteX3" fmla="*/ 102460 w 107545"/>
                    <a:gd name="connsiteY3" fmla="*/ 447196 h 447196"/>
                    <a:gd name="connsiteX4" fmla="*/ 92968 w 107545"/>
                    <a:gd name="connsiteY4" fmla="*/ 444521 h 447196"/>
                    <a:gd name="connsiteX5" fmla="*/ 20748 w 107545"/>
                    <a:gd name="connsiteY5" fmla="*/ 328020 h 447196"/>
                    <a:gd name="connsiteX6" fmla="*/ 2139 w 107545"/>
                    <a:gd name="connsiteY6" fmla="*/ 132077 h 447196"/>
                    <a:gd name="connsiteX7" fmla="*/ 51054 w 107545"/>
                    <a:gd name="connsiteY7" fmla="*/ 4032 h 447196"/>
                    <a:gd name="connsiteX8" fmla="*/ 59067 w 107545"/>
                    <a:gd name="connsiteY8" fmla="*/ 0 h 447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45" h="447196">
                      <a:moveTo>
                        <a:pt x="59067" y="0"/>
                      </a:moveTo>
                      <a:lnTo>
                        <a:pt x="81352" y="86670"/>
                      </a:lnTo>
                      <a:cubicBezTo>
                        <a:pt x="98526" y="170597"/>
                        <a:pt x="107545" y="257494"/>
                        <a:pt x="107545" y="346498"/>
                      </a:cubicBezTo>
                      <a:lnTo>
                        <a:pt x="102460" y="447196"/>
                      </a:lnTo>
                      <a:lnTo>
                        <a:pt x="92968" y="444521"/>
                      </a:lnTo>
                      <a:cubicBezTo>
                        <a:pt x="50176" y="423058"/>
                        <a:pt x="21359" y="378714"/>
                        <a:pt x="20748" y="328020"/>
                      </a:cubicBezTo>
                      <a:cubicBezTo>
                        <a:pt x="20057" y="262153"/>
                        <a:pt x="13763" y="196777"/>
                        <a:pt x="2139" y="132077"/>
                      </a:cubicBezTo>
                      <a:cubicBezTo>
                        <a:pt x="-6853" y="82170"/>
                        <a:pt x="13085" y="33234"/>
                        <a:pt x="51054" y="4032"/>
                      </a:cubicBezTo>
                      <a:lnTo>
                        <a:pt x="590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Freeform: Shape 188">
                  <a:extLst>
                    <a:ext uri="{FF2B5EF4-FFF2-40B4-BE49-F238E27FC236}">
                      <a16:creationId xmlns:a16="http://schemas.microsoft.com/office/drawing/2014/main" xmlns="" id="{1EE52214-C779-3140-AF7A-26DF835BBFB7}"/>
                    </a:ext>
                  </a:extLst>
                </p:cNvPr>
                <p:cNvSpPr/>
                <p:nvPr/>
              </p:nvSpPr>
              <p:spPr>
                <a:xfrm>
                  <a:off x="1458498" y="3187387"/>
                  <a:ext cx="181327" cy="435861"/>
                </a:xfrm>
                <a:custGeom>
                  <a:avLst/>
                  <a:gdLst>
                    <a:gd name="connsiteX0" fmla="*/ 0 w 181327"/>
                    <a:gd name="connsiteY0" fmla="*/ 0 h 435861"/>
                    <a:gd name="connsiteX1" fmla="*/ 17986 w 181327"/>
                    <a:gd name="connsiteY1" fmla="*/ 1231 h 435861"/>
                    <a:gd name="connsiteX2" fmla="*/ 112680 w 181327"/>
                    <a:gd name="connsiteY2" fmla="*/ 100281 h 435861"/>
                    <a:gd name="connsiteX3" fmla="*/ 171435 w 181327"/>
                    <a:gd name="connsiteY3" fmla="*/ 288200 h 435861"/>
                    <a:gd name="connsiteX4" fmla="*/ 150085 w 181327"/>
                    <a:gd name="connsiteY4" fmla="*/ 423584 h 435861"/>
                    <a:gd name="connsiteX5" fmla="*/ 134707 w 181327"/>
                    <a:gd name="connsiteY5" fmla="*/ 435861 h 435861"/>
                    <a:gd name="connsiteX6" fmla="*/ 90797 w 181327"/>
                    <a:gd name="connsiteY6" fmla="*/ 344710 h 435861"/>
                    <a:gd name="connsiteX7" fmla="*/ 15675 w 181327"/>
                    <a:gd name="connsiteY7" fmla="*/ 102706 h 435861"/>
                    <a:gd name="connsiteX8" fmla="*/ 0 w 181327"/>
                    <a:gd name="connsiteY8" fmla="*/ 0 h 43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327" h="435861">
                      <a:moveTo>
                        <a:pt x="0" y="0"/>
                      </a:moveTo>
                      <a:lnTo>
                        <a:pt x="17986" y="1231"/>
                      </a:lnTo>
                      <a:cubicBezTo>
                        <a:pt x="64279" y="13434"/>
                        <a:pt x="101602" y="50806"/>
                        <a:pt x="112680" y="100281"/>
                      </a:cubicBezTo>
                      <a:cubicBezTo>
                        <a:pt x="126989" y="164395"/>
                        <a:pt x="146662" y="227212"/>
                        <a:pt x="171435" y="288200"/>
                      </a:cubicBezTo>
                      <a:cubicBezTo>
                        <a:pt x="190547" y="335139"/>
                        <a:pt x="181185" y="387186"/>
                        <a:pt x="150085" y="423584"/>
                      </a:cubicBezTo>
                      <a:lnTo>
                        <a:pt x="134707" y="435861"/>
                      </a:lnTo>
                      <a:lnTo>
                        <a:pt x="90797" y="344710"/>
                      </a:lnTo>
                      <a:cubicBezTo>
                        <a:pt x="58178" y="267589"/>
                        <a:pt x="32849" y="186633"/>
                        <a:pt x="15675" y="10270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4" name="Freeform: Shape 189">
                  <a:extLst>
                    <a:ext uri="{FF2B5EF4-FFF2-40B4-BE49-F238E27FC236}">
                      <a16:creationId xmlns:a16="http://schemas.microsoft.com/office/drawing/2014/main" xmlns="" id="{0476BF4C-387A-0845-AD99-2859352A8C7B}"/>
                    </a:ext>
                  </a:extLst>
                </p:cNvPr>
                <p:cNvSpPr/>
                <p:nvPr/>
              </p:nvSpPr>
              <p:spPr>
                <a:xfrm>
                  <a:off x="3825837" y="3210530"/>
                  <a:ext cx="186582" cy="436731"/>
                </a:xfrm>
                <a:custGeom>
                  <a:avLst/>
                  <a:gdLst>
                    <a:gd name="connsiteX0" fmla="*/ 186582 w 186582"/>
                    <a:gd name="connsiteY0" fmla="*/ 0 h 436731"/>
                    <a:gd name="connsiteX1" fmla="*/ 174439 w 186582"/>
                    <a:gd name="connsiteY1" fmla="*/ 79563 h 436731"/>
                    <a:gd name="connsiteX2" fmla="*/ 45027 w 186582"/>
                    <a:gd name="connsiteY2" fmla="*/ 434266 h 436731"/>
                    <a:gd name="connsiteX3" fmla="*/ 43529 w 186582"/>
                    <a:gd name="connsiteY3" fmla="*/ 436731 h 436731"/>
                    <a:gd name="connsiteX4" fmla="*/ 27946 w 186582"/>
                    <a:gd name="connsiteY4" fmla="*/ 422869 h 436731"/>
                    <a:gd name="connsiteX5" fmla="*/ 10818 w 186582"/>
                    <a:gd name="connsiteY5" fmla="*/ 289775 h 436731"/>
                    <a:gd name="connsiteX6" fmla="*/ 75045 w 186582"/>
                    <a:gd name="connsiteY6" fmla="*/ 97667 h 436731"/>
                    <a:gd name="connsiteX7" fmla="*/ 171594 w 186582"/>
                    <a:gd name="connsiteY7" fmla="*/ 759 h 436731"/>
                    <a:gd name="connsiteX8" fmla="*/ 186582 w 186582"/>
                    <a:gd name="connsiteY8" fmla="*/ 0 h 436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582" h="436731">
                      <a:moveTo>
                        <a:pt x="186582" y="0"/>
                      </a:moveTo>
                      <a:lnTo>
                        <a:pt x="174439" y="79563"/>
                      </a:lnTo>
                      <a:cubicBezTo>
                        <a:pt x="148678" y="205453"/>
                        <a:pt x="104569" y="324659"/>
                        <a:pt x="45027" y="434266"/>
                      </a:cubicBezTo>
                      <a:lnTo>
                        <a:pt x="43529" y="436731"/>
                      </a:lnTo>
                      <a:lnTo>
                        <a:pt x="27946" y="422869"/>
                      </a:lnTo>
                      <a:cubicBezTo>
                        <a:pt x="-900" y="385864"/>
                        <a:pt x="-8821" y="334966"/>
                        <a:pt x="10818" y="289775"/>
                      </a:cubicBezTo>
                      <a:cubicBezTo>
                        <a:pt x="37338" y="228793"/>
                        <a:pt x="58871" y="163864"/>
                        <a:pt x="75045" y="97667"/>
                      </a:cubicBezTo>
                      <a:cubicBezTo>
                        <a:pt x="87088" y="48636"/>
                        <a:pt x="125178" y="12092"/>
                        <a:pt x="171594" y="759"/>
                      </a:cubicBezTo>
                      <a:lnTo>
                        <a:pt x="186582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109" name="Group 56">
              <a:extLst>
                <a:ext uri="{FF2B5EF4-FFF2-40B4-BE49-F238E27FC236}">
                  <a16:creationId xmlns:a16="http://schemas.microsoft.com/office/drawing/2014/main" xmlns="" id="{8CCD80DD-2A48-8740-9626-1BCC3A0D7928}"/>
                </a:ext>
              </a:extLst>
            </p:cNvPr>
            <p:cNvGrpSpPr/>
            <p:nvPr/>
          </p:nvGrpSpPr>
          <p:grpSpPr>
            <a:xfrm>
              <a:off x="6109205" y="3883785"/>
              <a:ext cx="2076465" cy="1784140"/>
              <a:chOff x="319755" y="4227637"/>
              <a:chExt cx="2216416" cy="1600363"/>
            </a:xfrm>
          </p:grpSpPr>
          <p:sp>
            <p:nvSpPr>
              <p:cNvPr id="110" name="TextBox 57">
                <a:extLst>
                  <a:ext uri="{FF2B5EF4-FFF2-40B4-BE49-F238E27FC236}">
                    <a16:creationId xmlns:a16="http://schemas.microsoft.com/office/drawing/2014/main" xmlns="" id="{AA16F9FD-0693-1D40-9766-F541838D5E33}"/>
                  </a:ext>
                </a:extLst>
              </p:cNvPr>
              <p:cNvSpPr txBox="1"/>
              <p:nvPr/>
            </p:nvSpPr>
            <p:spPr>
              <a:xfrm>
                <a:off x="319755" y="4227637"/>
                <a:ext cx="2088993" cy="55399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2100" b="1" noProof="1">
                    <a:solidFill>
                      <a:schemeClr val="accent5"/>
                    </a:solidFill>
                  </a:rPr>
                  <a:t>jeudi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1EAD1EEA-0CDF-3C4A-A5FB-18B78F837B95}"/>
                  </a:ext>
                </a:extLst>
              </p:cNvPr>
              <p:cNvSpPr/>
              <p:nvPr/>
            </p:nvSpPr>
            <p:spPr>
              <a:xfrm>
                <a:off x="319755" y="4765116"/>
                <a:ext cx="2216416" cy="106288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just">
                  <a:spcBef>
                    <a:spcPts val="900"/>
                  </a:spcBef>
                </a:pPr>
                <a:r>
                  <a:rPr lang="en-US" sz="1400" noProof="1"/>
                  <a:t>6ème - 5ème: 15h – 16h30</a:t>
                </a:r>
              </a:p>
              <a:p>
                <a:pPr algn="just">
                  <a:spcBef>
                    <a:spcPts val="900"/>
                  </a:spcBef>
                </a:pPr>
                <a:r>
                  <a:rPr lang="en-US" sz="1400" noProof="1"/>
                  <a:t>4ème - 3ème: 16h30 – 18h</a:t>
                </a:r>
              </a:p>
              <a:p>
                <a:pPr algn="ctr">
                  <a:spcBef>
                    <a:spcPts val="900"/>
                  </a:spcBef>
                </a:pPr>
                <a:r>
                  <a:rPr lang="en-US" sz="1400" noProof="1"/>
                  <a:t>Etude de 15h à 16h pour avancer ses devoirs</a:t>
                </a:r>
              </a:p>
            </p:txBody>
          </p:sp>
        </p:grpSp>
        <p:sp>
          <p:nvSpPr>
            <p:cNvPr id="115" name="Circle">
              <a:extLst>
                <a:ext uri="{FF2B5EF4-FFF2-40B4-BE49-F238E27FC236}">
                  <a16:creationId xmlns:a16="http://schemas.microsoft.com/office/drawing/2014/main" xmlns="" id="{526CD7FF-556E-D341-BD06-7460DEBFEE62}"/>
                </a:ext>
              </a:extLst>
            </p:cNvPr>
            <p:cNvSpPr/>
            <p:nvPr/>
          </p:nvSpPr>
          <p:spPr>
            <a:xfrm>
              <a:off x="6888005" y="2926222"/>
              <a:ext cx="399488" cy="399488"/>
            </a:xfrm>
            <a:prstGeom prst="ellipse">
              <a:avLst/>
            </a:prstGeom>
            <a:solidFill>
              <a:srgbClr val="80818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7" name="Shape">
              <a:extLst>
                <a:ext uri="{FF2B5EF4-FFF2-40B4-BE49-F238E27FC236}">
                  <a16:creationId xmlns:a16="http://schemas.microsoft.com/office/drawing/2014/main" xmlns="" id="{35DE4806-0427-8D4F-B701-5855B600FEBA}"/>
                </a:ext>
              </a:extLst>
            </p:cNvPr>
            <p:cNvSpPr/>
            <p:nvPr/>
          </p:nvSpPr>
          <p:spPr>
            <a:xfrm>
              <a:off x="6995427" y="3025364"/>
              <a:ext cx="966275" cy="41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0342" extrusionOk="0">
                  <a:moveTo>
                    <a:pt x="20520" y="17427"/>
                  </a:moveTo>
                  <a:lnTo>
                    <a:pt x="3685" y="511"/>
                  </a:lnTo>
                  <a:cubicBezTo>
                    <a:pt x="2256" y="-924"/>
                    <a:pt x="599" y="783"/>
                    <a:pt x="125" y="4170"/>
                  </a:cubicBezTo>
                  <a:lnTo>
                    <a:pt x="125" y="4170"/>
                  </a:lnTo>
                  <a:cubicBezTo>
                    <a:pt x="-349" y="7562"/>
                    <a:pt x="569" y="11139"/>
                    <a:pt x="2098" y="11854"/>
                  </a:cubicBezTo>
                  <a:lnTo>
                    <a:pt x="20117" y="20305"/>
                  </a:lnTo>
                  <a:cubicBezTo>
                    <a:pt x="20900" y="20676"/>
                    <a:pt x="21251" y="18159"/>
                    <a:pt x="20520" y="17427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D704CBB4-5591-FB40-AFAF-FFE1A24F1598}"/>
              </a:ext>
            </a:extLst>
          </p:cNvPr>
          <p:cNvGrpSpPr/>
          <p:nvPr/>
        </p:nvGrpSpPr>
        <p:grpSpPr>
          <a:xfrm>
            <a:off x="682755" y="2041279"/>
            <a:ext cx="2468088" cy="3957502"/>
            <a:chOff x="682755" y="2041279"/>
            <a:chExt cx="2468088" cy="3957502"/>
          </a:xfrm>
        </p:grpSpPr>
        <p:grpSp>
          <p:nvGrpSpPr>
            <p:cNvPr id="103" name="Group 50">
              <a:extLst>
                <a:ext uri="{FF2B5EF4-FFF2-40B4-BE49-F238E27FC236}">
                  <a16:creationId xmlns:a16="http://schemas.microsoft.com/office/drawing/2014/main" xmlns="" id="{7E43DFB3-D298-8841-AC4B-4AE59432624D}"/>
                </a:ext>
              </a:extLst>
            </p:cNvPr>
            <p:cNvGrpSpPr/>
            <p:nvPr/>
          </p:nvGrpSpPr>
          <p:grpSpPr>
            <a:xfrm>
              <a:off x="682755" y="4085898"/>
              <a:ext cx="2352041" cy="1912883"/>
              <a:chOff x="-101816" y="4408935"/>
              <a:chExt cx="2510565" cy="1715846"/>
            </a:xfrm>
          </p:grpSpPr>
          <p:sp>
            <p:nvSpPr>
              <p:cNvPr id="104" name="TextBox 51">
                <a:extLst>
                  <a:ext uri="{FF2B5EF4-FFF2-40B4-BE49-F238E27FC236}">
                    <a16:creationId xmlns:a16="http://schemas.microsoft.com/office/drawing/2014/main" xmlns="" id="{8AC59260-4275-E241-A981-7FB6FD95F3CA}"/>
                  </a:ext>
                </a:extLst>
              </p:cNvPr>
              <p:cNvSpPr txBox="1"/>
              <p:nvPr/>
            </p:nvSpPr>
            <p:spPr>
              <a:xfrm>
                <a:off x="319755" y="4408935"/>
                <a:ext cx="2088993" cy="372700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sz="2100" b="1" noProof="1" smtClean="0">
                    <a:solidFill>
                      <a:schemeClr val="accent3"/>
                    </a:solidFill>
                  </a:rPr>
                  <a:t>Mardi</a:t>
                </a:r>
                <a:endParaRPr lang="en-US" sz="2100" b="1" noProof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6095BFA6-C288-A149-85B0-6E2093C4D3C5}"/>
                  </a:ext>
                </a:extLst>
              </p:cNvPr>
              <p:cNvSpPr/>
              <p:nvPr/>
            </p:nvSpPr>
            <p:spPr>
              <a:xfrm>
                <a:off x="-101816" y="4765116"/>
                <a:ext cx="2510565" cy="1359665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algn="just">
                  <a:spcBef>
                    <a:spcPts val="900"/>
                  </a:spcBef>
                </a:pPr>
                <a:r>
                  <a:rPr lang="en-US" sz="1400" noProof="1"/>
                  <a:t>6ème - 5ème: 15h – 16h30</a:t>
                </a:r>
              </a:p>
              <a:p>
                <a:pPr algn="just">
                  <a:spcBef>
                    <a:spcPts val="900"/>
                  </a:spcBef>
                </a:pPr>
                <a:r>
                  <a:rPr lang="en-US" sz="1400" noProof="1"/>
                  <a:t>4ème - 3ème: 16h30 – 18h</a:t>
                </a:r>
              </a:p>
              <a:p>
                <a:pPr algn="ctr">
                  <a:spcBef>
                    <a:spcPts val="900"/>
                  </a:spcBef>
                </a:pPr>
                <a:r>
                  <a:rPr lang="en-US" sz="1400" noProof="1"/>
                  <a:t>Etude de 15h à 16h pour avancer ses devoirs</a:t>
                </a:r>
              </a:p>
              <a:p>
                <a:pPr algn="just">
                  <a:spcBef>
                    <a:spcPts val="900"/>
                  </a:spcBef>
                </a:pPr>
                <a:endParaRPr lang="en-US" sz="1400" noProof="1"/>
              </a:p>
            </p:txBody>
          </p:sp>
        </p:grpSp>
        <p:grpSp>
          <p:nvGrpSpPr>
            <p:cNvPr id="118" name="Group 17">
              <a:extLst>
                <a:ext uri="{FF2B5EF4-FFF2-40B4-BE49-F238E27FC236}">
                  <a16:creationId xmlns:a16="http://schemas.microsoft.com/office/drawing/2014/main" xmlns="" id="{8D0F6320-D747-8548-9925-02424E732953}"/>
                </a:ext>
              </a:extLst>
            </p:cNvPr>
            <p:cNvGrpSpPr/>
            <p:nvPr/>
          </p:nvGrpSpPr>
          <p:grpSpPr>
            <a:xfrm>
              <a:off x="958326" y="2041279"/>
              <a:ext cx="2192517" cy="1579925"/>
              <a:chOff x="1277768" y="1578705"/>
              <a:chExt cx="2923356" cy="2106566"/>
            </a:xfrm>
          </p:grpSpPr>
          <p:sp>
            <p:nvSpPr>
              <p:cNvPr id="119" name="Shape">
                <a:extLst>
                  <a:ext uri="{FF2B5EF4-FFF2-40B4-BE49-F238E27FC236}">
                    <a16:creationId xmlns:a16="http://schemas.microsoft.com/office/drawing/2014/main" xmlns="" id="{DD75900F-9C43-3046-950E-3DE4F3DC71BA}"/>
                  </a:ext>
                </a:extLst>
              </p:cNvPr>
              <p:cNvSpPr/>
              <p:nvPr/>
            </p:nvSpPr>
            <p:spPr>
              <a:xfrm>
                <a:off x="1417388" y="2125551"/>
                <a:ext cx="373706" cy="45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9" h="20079" extrusionOk="0">
                    <a:moveTo>
                      <a:pt x="17396" y="1431"/>
                    </a:moveTo>
                    <a:lnTo>
                      <a:pt x="17396" y="1431"/>
                    </a:lnTo>
                    <a:cubicBezTo>
                      <a:pt x="14297" y="-841"/>
                      <a:pt x="9569" y="-344"/>
                      <a:pt x="7189" y="2472"/>
                    </a:cubicBezTo>
                    <a:cubicBezTo>
                      <a:pt x="4723" y="5391"/>
                      <a:pt x="2553" y="8471"/>
                      <a:pt x="702" y="11690"/>
                    </a:cubicBezTo>
                    <a:cubicBezTo>
                      <a:pt x="-1087" y="14801"/>
                      <a:pt x="671" y="18533"/>
                      <a:pt x="4527" y="19724"/>
                    </a:cubicBezTo>
                    <a:lnTo>
                      <a:pt x="4533" y="19724"/>
                    </a:lnTo>
                    <a:cubicBezTo>
                      <a:pt x="7884" y="20759"/>
                      <a:pt x="11585" y="19460"/>
                      <a:pt x="13147" y="16753"/>
                    </a:cubicBezTo>
                    <a:cubicBezTo>
                      <a:pt x="14660" y="14118"/>
                      <a:pt x="16437" y="11602"/>
                      <a:pt x="18447" y="9216"/>
                    </a:cubicBezTo>
                    <a:cubicBezTo>
                      <a:pt x="20513" y="6763"/>
                      <a:pt x="20089" y="3403"/>
                      <a:pt x="17396" y="1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0" name="Shape">
                <a:extLst>
                  <a:ext uri="{FF2B5EF4-FFF2-40B4-BE49-F238E27FC236}">
                    <a16:creationId xmlns:a16="http://schemas.microsoft.com/office/drawing/2014/main" xmlns="" id="{BBE76461-0B85-3240-83E8-B14861F7B2C7}"/>
                  </a:ext>
                </a:extLst>
              </p:cNvPr>
              <p:cNvSpPr/>
              <p:nvPr/>
            </p:nvSpPr>
            <p:spPr>
              <a:xfrm>
                <a:off x="1754804" y="1753230"/>
                <a:ext cx="441338" cy="38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6" h="19901" extrusionOk="0">
                    <a:moveTo>
                      <a:pt x="19557" y="3852"/>
                    </a:moveTo>
                    <a:cubicBezTo>
                      <a:pt x="18062" y="252"/>
                      <a:pt x="14127" y="-1075"/>
                      <a:pt x="11083" y="948"/>
                    </a:cubicBezTo>
                    <a:cubicBezTo>
                      <a:pt x="7928" y="3043"/>
                      <a:pt x="4942" y="5429"/>
                      <a:pt x="2142" y="8077"/>
                    </a:cubicBezTo>
                    <a:cubicBezTo>
                      <a:pt x="-563" y="10635"/>
                      <a:pt x="-738" y="15241"/>
                      <a:pt x="1797" y="18014"/>
                    </a:cubicBezTo>
                    <a:lnTo>
                      <a:pt x="1802" y="18020"/>
                    </a:lnTo>
                    <a:cubicBezTo>
                      <a:pt x="4014" y="20430"/>
                      <a:pt x="7471" y="20525"/>
                      <a:pt x="9831" y="18300"/>
                    </a:cubicBezTo>
                    <a:cubicBezTo>
                      <a:pt x="12128" y="16128"/>
                      <a:pt x="14572" y="14176"/>
                      <a:pt x="17155" y="12456"/>
                    </a:cubicBezTo>
                    <a:cubicBezTo>
                      <a:pt x="19807" y="10689"/>
                      <a:pt x="20862" y="6988"/>
                      <a:pt x="19557" y="3852"/>
                    </a:cubicBezTo>
                    <a:lnTo>
                      <a:pt x="19557" y="385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xmlns="" id="{FEEC1500-771E-6A40-890C-8089F967F918}"/>
                  </a:ext>
                </a:extLst>
              </p:cNvPr>
              <p:cNvSpPr/>
              <p:nvPr/>
            </p:nvSpPr>
            <p:spPr>
              <a:xfrm>
                <a:off x="3918920" y="2660763"/>
                <a:ext cx="282204" cy="48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0633" extrusionOk="0">
                    <a:moveTo>
                      <a:pt x="6977" y="219"/>
                    </a:moveTo>
                    <a:lnTo>
                      <a:pt x="6977" y="219"/>
                    </a:lnTo>
                    <a:cubicBezTo>
                      <a:pt x="2182" y="1017"/>
                      <a:pt x="-726" y="3796"/>
                      <a:pt x="158" y="6649"/>
                    </a:cubicBezTo>
                    <a:cubicBezTo>
                      <a:pt x="1015" y="9423"/>
                      <a:pt x="1479" y="12226"/>
                      <a:pt x="1530" y="15050"/>
                    </a:cubicBezTo>
                    <a:cubicBezTo>
                      <a:pt x="1590" y="17948"/>
                      <a:pt x="5347" y="20362"/>
                      <a:pt x="10314" y="20612"/>
                    </a:cubicBezTo>
                    <a:lnTo>
                      <a:pt x="10323" y="20612"/>
                    </a:lnTo>
                    <a:cubicBezTo>
                      <a:pt x="16027" y="20901"/>
                      <a:pt x="20874" y="18252"/>
                      <a:pt x="20805" y="14925"/>
                    </a:cubicBezTo>
                    <a:cubicBezTo>
                      <a:pt x="20737" y="11473"/>
                      <a:pt x="20171" y="8041"/>
                      <a:pt x="19124" y="4649"/>
                    </a:cubicBezTo>
                    <a:cubicBezTo>
                      <a:pt x="18112" y="1371"/>
                      <a:pt x="12484" y="-699"/>
                      <a:pt x="6977" y="2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xmlns="" id="{83E6DC91-033A-F446-B74A-49E256CD0C11}"/>
                  </a:ext>
                </a:extLst>
              </p:cNvPr>
              <p:cNvSpPr/>
              <p:nvPr/>
            </p:nvSpPr>
            <p:spPr>
              <a:xfrm>
                <a:off x="1277768" y="2637493"/>
                <a:ext cx="287229" cy="480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0669" extrusionOk="0">
                    <a:moveTo>
                      <a:pt x="10019" y="20657"/>
                    </a:moveTo>
                    <a:cubicBezTo>
                      <a:pt x="14879" y="20467"/>
                      <a:pt x="18627" y="18091"/>
                      <a:pt x="18794" y="15179"/>
                    </a:cubicBezTo>
                    <a:cubicBezTo>
                      <a:pt x="18903" y="13273"/>
                      <a:pt x="19196" y="11368"/>
                      <a:pt x="19656" y="9477"/>
                    </a:cubicBezTo>
                    <a:cubicBezTo>
                      <a:pt x="19882" y="8541"/>
                      <a:pt x="20158" y="7611"/>
                      <a:pt x="20467" y="6685"/>
                    </a:cubicBezTo>
                    <a:cubicBezTo>
                      <a:pt x="21421" y="3869"/>
                      <a:pt x="18585" y="1088"/>
                      <a:pt x="13992" y="247"/>
                    </a:cubicBezTo>
                    <a:lnTo>
                      <a:pt x="13992" y="247"/>
                    </a:lnTo>
                    <a:cubicBezTo>
                      <a:pt x="8655" y="-728"/>
                      <a:pt x="3109" y="1283"/>
                      <a:pt x="2013" y="4559"/>
                    </a:cubicBezTo>
                    <a:cubicBezTo>
                      <a:pt x="1645" y="5655"/>
                      <a:pt x="1327" y="6750"/>
                      <a:pt x="1059" y="7856"/>
                    </a:cubicBezTo>
                    <a:cubicBezTo>
                      <a:pt x="490" y="10202"/>
                      <a:pt x="139" y="12563"/>
                      <a:pt x="5" y="14924"/>
                    </a:cubicBezTo>
                    <a:cubicBezTo>
                      <a:pt x="-179" y="18216"/>
                      <a:pt x="4514" y="20872"/>
                      <a:pt x="10019" y="206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3" name="Shape">
                <a:extLst>
                  <a:ext uri="{FF2B5EF4-FFF2-40B4-BE49-F238E27FC236}">
                    <a16:creationId xmlns:a16="http://schemas.microsoft.com/office/drawing/2014/main" xmlns="" id="{3AAA3D1D-3942-374D-B6D2-53074A567C35}"/>
                  </a:ext>
                </a:extLst>
              </p:cNvPr>
              <p:cNvSpPr/>
              <p:nvPr/>
            </p:nvSpPr>
            <p:spPr>
              <a:xfrm>
                <a:off x="1312674" y="3184338"/>
                <a:ext cx="327160" cy="47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3" h="20383" extrusionOk="0">
                    <a:moveTo>
                      <a:pt x="15663" y="4461"/>
                    </a:moveTo>
                    <a:cubicBezTo>
                      <a:pt x="14768" y="1613"/>
                      <a:pt x="11046" y="-306"/>
                      <a:pt x="6978" y="41"/>
                    </a:cubicBezTo>
                    <a:lnTo>
                      <a:pt x="6971" y="41"/>
                    </a:lnTo>
                    <a:cubicBezTo>
                      <a:pt x="2297" y="442"/>
                      <a:pt x="-833" y="3642"/>
                      <a:pt x="196" y="6912"/>
                    </a:cubicBezTo>
                    <a:cubicBezTo>
                      <a:pt x="1261" y="10298"/>
                      <a:pt x="2713" y="13613"/>
                      <a:pt x="4553" y="16833"/>
                    </a:cubicBezTo>
                    <a:cubicBezTo>
                      <a:pt x="6329" y="19938"/>
                      <a:pt x="11447" y="21294"/>
                      <a:pt x="15614" y="19732"/>
                    </a:cubicBezTo>
                    <a:lnTo>
                      <a:pt x="15621" y="19732"/>
                    </a:lnTo>
                    <a:cubicBezTo>
                      <a:pt x="19244" y="18370"/>
                      <a:pt x="20767" y="15276"/>
                      <a:pt x="19223" y="12574"/>
                    </a:cubicBezTo>
                    <a:cubicBezTo>
                      <a:pt x="17722" y="9941"/>
                      <a:pt x="16530" y="7229"/>
                      <a:pt x="15663" y="44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4" name="Shape">
                <a:extLst>
                  <a:ext uri="{FF2B5EF4-FFF2-40B4-BE49-F238E27FC236}">
                    <a16:creationId xmlns:a16="http://schemas.microsoft.com/office/drawing/2014/main" xmlns="" id="{BF6335BB-ACAA-AC46-AAA7-2BCA240955B1}"/>
                  </a:ext>
                </a:extLst>
              </p:cNvPr>
              <p:cNvSpPr/>
              <p:nvPr/>
            </p:nvSpPr>
            <p:spPr>
              <a:xfrm>
                <a:off x="3825838" y="3207608"/>
                <a:ext cx="332761" cy="477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2" h="20334" extrusionOk="0">
                    <a:moveTo>
                      <a:pt x="4468" y="4282"/>
                    </a:moveTo>
                    <a:cubicBezTo>
                      <a:pt x="3505" y="7100"/>
                      <a:pt x="2223" y="9864"/>
                      <a:pt x="644" y="12460"/>
                    </a:cubicBezTo>
                    <a:cubicBezTo>
                      <a:pt x="-915" y="15025"/>
                      <a:pt x="443" y="18022"/>
                      <a:pt x="3782" y="19473"/>
                    </a:cubicBezTo>
                    <a:lnTo>
                      <a:pt x="3782" y="19473"/>
                    </a:lnTo>
                    <a:cubicBezTo>
                      <a:pt x="7890" y="21261"/>
                      <a:pt x="12912" y="20176"/>
                      <a:pt x="14838" y="17026"/>
                    </a:cubicBezTo>
                    <a:cubicBezTo>
                      <a:pt x="16799" y="13827"/>
                      <a:pt x="18392" y="10404"/>
                      <a:pt x="19583" y="6917"/>
                    </a:cubicBezTo>
                    <a:cubicBezTo>
                      <a:pt x="20685" y="3703"/>
                      <a:pt x="17692" y="508"/>
                      <a:pt x="13106" y="52"/>
                    </a:cubicBezTo>
                    <a:lnTo>
                      <a:pt x="13106" y="52"/>
                    </a:lnTo>
                    <a:cubicBezTo>
                      <a:pt x="9137" y="-339"/>
                      <a:pt x="5424" y="1499"/>
                      <a:pt x="4468" y="4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5" name="Shape">
                <a:extLst>
                  <a:ext uri="{FF2B5EF4-FFF2-40B4-BE49-F238E27FC236}">
                    <a16:creationId xmlns:a16="http://schemas.microsoft.com/office/drawing/2014/main" xmlns="" id="{708188F7-FE7C-C14B-BC90-47DCBA9E8E20}"/>
                  </a:ext>
                </a:extLst>
              </p:cNvPr>
              <p:cNvSpPr/>
              <p:nvPr/>
            </p:nvSpPr>
            <p:spPr>
              <a:xfrm>
                <a:off x="3709488" y="2148821"/>
                <a:ext cx="369865" cy="453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0" h="20079" extrusionOk="0">
                    <a:moveTo>
                      <a:pt x="15029" y="19761"/>
                    </a:moveTo>
                    <a:lnTo>
                      <a:pt x="15029" y="19761"/>
                    </a:lnTo>
                    <a:cubicBezTo>
                      <a:pt x="18943" y="18639"/>
                      <a:pt x="20804" y="14951"/>
                      <a:pt x="19067" y="11830"/>
                    </a:cubicBezTo>
                    <a:cubicBezTo>
                      <a:pt x="17274" y="8601"/>
                      <a:pt x="15165" y="5500"/>
                      <a:pt x="12752" y="2560"/>
                    </a:cubicBezTo>
                    <a:cubicBezTo>
                      <a:pt x="10426" y="-283"/>
                      <a:pt x="5668" y="-860"/>
                      <a:pt x="2492" y="1344"/>
                    </a:cubicBezTo>
                    <a:lnTo>
                      <a:pt x="2486" y="1344"/>
                    </a:lnTo>
                    <a:cubicBezTo>
                      <a:pt x="-281" y="3265"/>
                      <a:pt x="-796" y="6597"/>
                      <a:pt x="1232" y="9075"/>
                    </a:cubicBezTo>
                    <a:cubicBezTo>
                      <a:pt x="3211" y="11485"/>
                      <a:pt x="4936" y="14024"/>
                      <a:pt x="6406" y="16666"/>
                    </a:cubicBezTo>
                    <a:cubicBezTo>
                      <a:pt x="7920" y="19385"/>
                      <a:pt x="11623" y="20740"/>
                      <a:pt x="15029" y="197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6" name="Shape">
                <a:extLst>
                  <a:ext uri="{FF2B5EF4-FFF2-40B4-BE49-F238E27FC236}">
                    <a16:creationId xmlns:a16="http://schemas.microsoft.com/office/drawing/2014/main" xmlns="" id="{62E8C288-E695-3041-A118-BA1BAE55227F}"/>
                  </a:ext>
                </a:extLst>
              </p:cNvPr>
              <p:cNvSpPr/>
              <p:nvPr/>
            </p:nvSpPr>
            <p:spPr>
              <a:xfrm>
                <a:off x="2243475" y="1578705"/>
                <a:ext cx="477797" cy="30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0173" extrusionOk="0">
                    <a:moveTo>
                      <a:pt x="14355" y="60"/>
                    </a:moveTo>
                    <a:cubicBezTo>
                      <a:pt x="10891" y="676"/>
                      <a:pt x="7476" y="1722"/>
                      <a:pt x="4123" y="3208"/>
                    </a:cubicBezTo>
                    <a:cubicBezTo>
                      <a:pt x="890" y="4640"/>
                      <a:pt x="-845" y="9990"/>
                      <a:pt x="411" y="14762"/>
                    </a:cubicBezTo>
                    <a:lnTo>
                      <a:pt x="411" y="14770"/>
                    </a:lnTo>
                    <a:cubicBezTo>
                      <a:pt x="1505" y="18919"/>
                      <a:pt x="4481" y="21067"/>
                      <a:pt x="7290" y="19820"/>
                    </a:cubicBezTo>
                    <a:cubicBezTo>
                      <a:pt x="10028" y="18604"/>
                      <a:pt x="12822" y="17749"/>
                      <a:pt x="15651" y="17241"/>
                    </a:cubicBezTo>
                    <a:cubicBezTo>
                      <a:pt x="18561" y="16725"/>
                      <a:pt x="20755" y="12984"/>
                      <a:pt x="20710" y="8512"/>
                    </a:cubicBezTo>
                    <a:lnTo>
                      <a:pt x="20710" y="8504"/>
                    </a:lnTo>
                    <a:cubicBezTo>
                      <a:pt x="20659" y="3370"/>
                      <a:pt x="17699" y="-533"/>
                      <a:pt x="14355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7" name="Shape">
                <a:extLst>
                  <a:ext uri="{FF2B5EF4-FFF2-40B4-BE49-F238E27FC236}">
                    <a16:creationId xmlns:a16="http://schemas.microsoft.com/office/drawing/2014/main" xmlns="" id="{CBC7FBC5-B85E-4942-BC58-32E309CEFD14}"/>
                  </a:ext>
                </a:extLst>
              </p:cNvPr>
              <p:cNvSpPr/>
              <p:nvPr/>
            </p:nvSpPr>
            <p:spPr>
              <a:xfrm>
                <a:off x="2790322" y="1578706"/>
                <a:ext cx="476910" cy="30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3" h="20089" extrusionOk="0">
                    <a:moveTo>
                      <a:pt x="16615" y="3470"/>
                    </a:moveTo>
                    <a:cubicBezTo>
                      <a:pt x="13308" y="1935"/>
                      <a:pt x="9905" y="793"/>
                      <a:pt x="6467" y="82"/>
                    </a:cubicBezTo>
                    <a:cubicBezTo>
                      <a:pt x="3140" y="-606"/>
                      <a:pt x="135" y="3130"/>
                      <a:pt x="4" y="8167"/>
                    </a:cubicBezTo>
                    <a:lnTo>
                      <a:pt x="4" y="8175"/>
                    </a:lnTo>
                    <a:cubicBezTo>
                      <a:pt x="-107" y="12569"/>
                      <a:pt x="2027" y="16312"/>
                      <a:pt x="4927" y="16918"/>
                    </a:cubicBezTo>
                    <a:cubicBezTo>
                      <a:pt x="7751" y="17507"/>
                      <a:pt x="10544" y="18438"/>
                      <a:pt x="13263" y="19701"/>
                    </a:cubicBezTo>
                    <a:cubicBezTo>
                      <a:pt x="16056" y="20994"/>
                      <a:pt x="19047" y="18975"/>
                      <a:pt x="20184" y="14928"/>
                    </a:cubicBezTo>
                    <a:lnTo>
                      <a:pt x="20184" y="14921"/>
                    </a:lnTo>
                    <a:cubicBezTo>
                      <a:pt x="21493" y="10277"/>
                      <a:pt x="19827" y="4968"/>
                      <a:pt x="16615" y="347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128" name="Shape">
                <a:extLst>
                  <a:ext uri="{FF2B5EF4-FFF2-40B4-BE49-F238E27FC236}">
                    <a16:creationId xmlns:a16="http://schemas.microsoft.com/office/drawing/2014/main" xmlns="" id="{728DD13F-249E-574F-AE54-41F012FFAEF6}"/>
                  </a:ext>
                </a:extLst>
              </p:cNvPr>
              <p:cNvSpPr/>
              <p:nvPr/>
            </p:nvSpPr>
            <p:spPr>
              <a:xfrm>
                <a:off x="3302263" y="1764865"/>
                <a:ext cx="438625" cy="392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19951" extrusionOk="0">
                    <a:moveTo>
                      <a:pt x="18081" y="8302"/>
                    </a:moveTo>
                    <a:cubicBezTo>
                      <a:pt x="15303" y="5596"/>
                      <a:pt x="12338" y="3162"/>
                      <a:pt x="9202" y="1012"/>
                    </a:cubicBezTo>
                    <a:cubicBezTo>
                      <a:pt x="6172" y="-1068"/>
                      <a:pt x="2182" y="167"/>
                      <a:pt x="611" y="3712"/>
                    </a:cubicBezTo>
                    <a:lnTo>
                      <a:pt x="611" y="3718"/>
                    </a:lnTo>
                    <a:cubicBezTo>
                      <a:pt x="-757" y="6796"/>
                      <a:pt x="247" y="10488"/>
                      <a:pt x="2881" y="12302"/>
                    </a:cubicBezTo>
                    <a:cubicBezTo>
                      <a:pt x="5446" y="14063"/>
                      <a:pt x="7871" y="16054"/>
                      <a:pt x="10142" y="18263"/>
                    </a:cubicBezTo>
                    <a:cubicBezTo>
                      <a:pt x="12471" y="20532"/>
                      <a:pt x="15960" y="20520"/>
                      <a:pt x="18230" y="18181"/>
                    </a:cubicBezTo>
                    <a:lnTo>
                      <a:pt x="18236" y="18175"/>
                    </a:lnTo>
                    <a:cubicBezTo>
                      <a:pt x="20843" y="15487"/>
                      <a:pt x="20758" y="10908"/>
                      <a:pt x="18081" y="83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grpSp>
            <p:nvGrpSpPr>
              <p:cNvPr id="129" name="Group 91">
                <a:extLst>
                  <a:ext uri="{FF2B5EF4-FFF2-40B4-BE49-F238E27FC236}">
                    <a16:creationId xmlns:a16="http://schemas.microsoft.com/office/drawing/2014/main" xmlns="" id="{D029D1B2-DC34-AC4D-BF90-BAD38E814DAC}"/>
                  </a:ext>
                </a:extLst>
              </p:cNvPr>
              <p:cNvGrpSpPr/>
              <p:nvPr/>
            </p:nvGrpSpPr>
            <p:grpSpPr>
              <a:xfrm>
                <a:off x="1447980" y="1742131"/>
                <a:ext cx="2578490" cy="1905130"/>
                <a:chOff x="1447980" y="1742131"/>
                <a:chExt cx="2578490" cy="1905130"/>
              </a:xfrm>
            </p:grpSpPr>
            <p:sp>
              <p:nvSpPr>
                <p:cNvPr id="130" name="Freeform: Shape 92">
                  <a:extLst>
                    <a:ext uri="{FF2B5EF4-FFF2-40B4-BE49-F238E27FC236}">
                      <a16:creationId xmlns:a16="http://schemas.microsoft.com/office/drawing/2014/main" xmlns="" id="{090CE7C3-1A58-F44D-9960-1AA26EAC290E}"/>
                    </a:ext>
                  </a:extLst>
                </p:cNvPr>
                <p:cNvSpPr/>
                <p:nvPr/>
              </p:nvSpPr>
              <p:spPr>
                <a:xfrm>
                  <a:off x="2270606" y="1742131"/>
                  <a:ext cx="444617" cy="141475"/>
                </a:xfrm>
                <a:custGeom>
                  <a:avLst/>
                  <a:gdLst>
                    <a:gd name="connsiteX0" fmla="*/ 444617 w 444617"/>
                    <a:gd name="connsiteY0" fmla="*/ 0 h 141475"/>
                    <a:gd name="connsiteX1" fmla="*/ 442309 w 444617"/>
                    <a:gd name="connsiteY1" fmla="*/ 13263 h 141475"/>
                    <a:gd name="connsiteX2" fmla="*/ 333952 w 444617"/>
                    <a:gd name="connsiteY2" fmla="*/ 97164 h 141475"/>
                    <a:gd name="connsiteX3" fmla="*/ 141057 w 444617"/>
                    <a:gd name="connsiteY3" fmla="*/ 136145 h 141475"/>
                    <a:gd name="connsiteX4" fmla="*/ 8684 w 444617"/>
                    <a:gd name="connsiteY4" fmla="*/ 100849 h 141475"/>
                    <a:gd name="connsiteX5" fmla="*/ 0 w 444617"/>
                    <a:gd name="connsiteY5" fmla="*/ 87316 h 141475"/>
                    <a:gd name="connsiteX6" fmla="*/ 83237 w 444617"/>
                    <a:gd name="connsiteY6" fmla="*/ 56851 h 141475"/>
                    <a:gd name="connsiteX7" fmla="*/ 334801 w 444617"/>
                    <a:gd name="connsiteY7" fmla="*/ 5545 h 141475"/>
                    <a:gd name="connsiteX8" fmla="*/ 444617 w 444617"/>
                    <a:gd name="connsiteY8" fmla="*/ 0 h 14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4617" h="141475">
                      <a:moveTo>
                        <a:pt x="444617" y="0"/>
                      </a:moveTo>
                      <a:lnTo>
                        <a:pt x="442309" y="13263"/>
                      </a:lnTo>
                      <a:cubicBezTo>
                        <a:pt x="425364" y="58047"/>
                        <a:pt x="384304" y="91315"/>
                        <a:pt x="333952" y="97164"/>
                      </a:cubicBezTo>
                      <a:cubicBezTo>
                        <a:pt x="268684" y="104843"/>
                        <a:pt x="204224" y="117765"/>
                        <a:pt x="141057" y="136145"/>
                      </a:cubicBezTo>
                      <a:cubicBezTo>
                        <a:pt x="92453" y="150280"/>
                        <a:pt x="41681" y="135552"/>
                        <a:pt x="8684" y="100849"/>
                      </a:cubicBezTo>
                      <a:lnTo>
                        <a:pt x="0" y="87316"/>
                      </a:lnTo>
                      <a:lnTo>
                        <a:pt x="83237" y="56851"/>
                      </a:lnTo>
                      <a:cubicBezTo>
                        <a:pt x="163977" y="31738"/>
                        <a:pt x="248120" y="14348"/>
                        <a:pt x="334801" y="5545"/>
                      </a:cubicBezTo>
                      <a:lnTo>
                        <a:pt x="44461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1" name="Freeform: Shape 93">
                  <a:extLst>
                    <a:ext uri="{FF2B5EF4-FFF2-40B4-BE49-F238E27FC236}">
                      <a16:creationId xmlns:a16="http://schemas.microsoft.com/office/drawing/2014/main" xmlns="" id="{4E3574A3-F495-9247-83A1-414B3219110A}"/>
                    </a:ext>
                  </a:extLst>
                </p:cNvPr>
                <p:cNvSpPr/>
                <p:nvPr/>
              </p:nvSpPr>
              <p:spPr>
                <a:xfrm>
                  <a:off x="2796377" y="1744006"/>
                  <a:ext cx="438795" cy="143766"/>
                </a:xfrm>
                <a:custGeom>
                  <a:avLst/>
                  <a:gdLst>
                    <a:gd name="connsiteX0" fmla="*/ 0 w 438795"/>
                    <a:gd name="connsiteY0" fmla="*/ 0 h 143766"/>
                    <a:gd name="connsiteX1" fmla="*/ 72666 w 438795"/>
                    <a:gd name="connsiteY1" fmla="*/ 3669 h 143766"/>
                    <a:gd name="connsiteX2" fmla="*/ 324230 w 438795"/>
                    <a:gd name="connsiteY2" fmla="*/ 54975 h 143766"/>
                    <a:gd name="connsiteX3" fmla="*/ 438795 w 438795"/>
                    <a:gd name="connsiteY3" fmla="*/ 96906 h 143766"/>
                    <a:gd name="connsiteX4" fmla="*/ 433474 w 438795"/>
                    <a:gd name="connsiteY4" fmla="*/ 104894 h 143766"/>
                    <a:gd name="connsiteX5" fmla="*/ 300506 w 438795"/>
                    <a:gd name="connsiteY5" fmla="*/ 137786 h 143766"/>
                    <a:gd name="connsiteX6" fmla="*/ 107829 w 438795"/>
                    <a:gd name="connsiteY6" fmla="*/ 94971 h 143766"/>
                    <a:gd name="connsiteX7" fmla="*/ 1310 w 438795"/>
                    <a:gd name="connsiteY7" fmla="*/ 8690 h 143766"/>
                    <a:gd name="connsiteX8" fmla="*/ 0 w 438795"/>
                    <a:gd name="connsiteY8" fmla="*/ 0 h 143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795" h="143766">
                      <a:moveTo>
                        <a:pt x="0" y="0"/>
                      </a:moveTo>
                      <a:lnTo>
                        <a:pt x="72666" y="3669"/>
                      </a:lnTo>
                      <a:cubicBezTo>
                        <a:pt x="159347" y="12472"/>
                        <a:pt x="243490" y="29862"/>
                        <a:pt x="324230" y="54975"/>
                      </a:cubicBezTo>
                      <a:lnTo>
                        <a:pt x="438795" y="96906"/>
                      </a:lnTo>
                      <a:lnTo>
                        <a:pt x="433474" y="104894"/>
                      </a:lnTo>
                      <a:cubicBezTo>
                        <a:pt x="399917" y="138963"/>
                        <a:pt x="348925" y="152705"/>
                        <a:pt x="300506" y="137786"/>
                      </a:cubicBezTo>
                      <a:cubicBezTo>
                        <a:pt x="237660" y="118356"/>
                        <a:pt x="173102" y="104033"/>
                        <a:pt x="107829" y="94971"/>
                      </a:cubicBezTo>
                      <a:cubicBezTo>
                        <a:pt x="57556" y="87980"/>
                        <a:pt x="17242" y="53841"/>
                        <a:pt x="1310" y="86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2" name="Freeform: Shape 94">
                  <a:extLst>
                    <a:ext uri="{FF2B5EF4-FFF2-40B4-BE49-F238E27FC236}">
                      <a16:creationId xmlns:a16="http://schemas.microsoft.com/office/drawing/2014/main" xmlns="" id="{241BF90D-30B5-0448-A942-C84289715355}"/>
                    </a:ext>
                  </a:extLst>
                </p:cNvPr>
                <p:cNvSpPr/>
                <p:nvPr/>
              </p:nvSpPr>
              <p:spPr>
                <a:xfrm>
                  <a:off x="1821294" y="1862937"/>
                  <a:ext cx="374839" cy="279424"/>
                </a:xfrm>
                <a:custGeom>
                  <a:avLst/>
                  <a:gdLst>
                    <a:gd name="connsiteX0" fmla="*/ 371329 w 374839"/>
                    <a:gd name="connsiteY0" fmla="*/ 0 h 279424"/>
                    <a:gd name="connsiteX1" fmla="*/ 374612 w 374839"/>
                    <a:gd name="connsiteY1" fmla="*/ 12910 h 279424"/>
                    <a:gd name="connsiteX2" fmla="*/ 309886 w 374839"/>
                    <a:gd name="connsiteY2" fmla="*/ 133850 h 279424"/>
                    <a:gd name="connsiteX3" fmla="*/ 149200 w 374839"/>
                    <a:gd name="connsiteY3" fmla="*/ 248120 h 279424"/>
                    <a:gd name="connsiteX4" fmla="*/ 13763 w 374839"/>
                    <a:gd name="connsiteY4" fmla="*/ 269499 h 279424"/>
                    <a:gd name="connsiteX5" fmla="*/ 0 w 374839"/>
                    <a:gd name="connsiteY5" fmla="*/ 260422 h 279424"/>
                    <a:gd name="connsiteX6" fmla="*/ 4297 w 374839"/>
                    <a:gd name="connsiteY6" fmla="*/ 255693 h 279424"/>
                    <a:gd name="connsiteX7" fmla="*/ 301400 w 374839"/>
                    <a:gd name="connsiteY7" fmla="*/ 33687 h 279424"/>
                    <a:gd name="connsiteX8" fmla="*/ 371329 w 374839"/>
                    <a:gd name="connsiteY8" fmla="*/ 0 h 279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839" h="279424">
                      <a:moveTo>
                        <a:pt x="371329" y="0"/>
                      </a:moveTo>
                      <a:lnTo>
                        <a:pt x="374612" y="12910"/>
                      </a:lnTo>
                      <a:cubicBezTo>
                        <a:pt x="377453" y="60752"/>
                        <a:pt x="353524" y="107937"/>
                        <a:pt x="309886" y="133850"/>
                      </a:cubicBezTo>
                      <a:cubicBezTo>
                        <a:pt x="253216" y="167482"/>
                        <a:pt x="199595" y="205650"/>
                        <a:pt x="149200" y="248120"/>
                      </a:cubicBezTo>
                      <a:cubicBezTo>
                        <a:pt x="110367" y="280750"/>
                        <a:pt x="57995" y="287862"/>
                        <a:pt x="13763" y="269499"/>
                      </a:cubicBezTo>
                      <a:lnTo>
                        <a:pt x="0" y="260422"/>
                      </a:lnTo>
                      <a:lnTo>
                        <a:pt x="4297" y="255693"/>
                      </a:lnTo>
                      <a:cubicBezTo>
                        <a:pt x="91788" y="168203"/>
                        <a:pt x="191794" y="93229"/>
                        <a:pt x="301400" y="33687"/>
                      </a:cubicBezTo>
                      <a:lnTo>
                        <a:pt x="37132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3" name="Freeform: Shape 95">
                  <a:extLst>
                    <a:ext uri="{FF2B5EF4-FFF2-40B4-BE49-F238E27FC236}">
                      <a16:creationId xmlns:a16="http://schemas.microsoft.com/office/drawing/2014/main" xmlns="" id="{53437384-401E-F44A-ACD8-D051B2A82B5D}"/>
                    </a:ext>
                  </a:extLst>
                </p:cNvPr>
                <p:cNvSpPr/>
                <p:nvPr/>
              </p:nvSpPr>
              <p:spPr>
                <a:xfrm>
                  <a:off x="3302266" y="1874386"/>
                  <a:ext cx="367412" cy="283361"/>
                </a:xfrm>
                <a:custGeom>
                  <a:avLst/>
                  <a:gdLst>
                    <a:gd name="connsiteX0" fmla="*/ 3323 w 367412"/>
                    <a:gd name="connsiteY0" fmla="*/ 0 h 283361"/>
                    <a:gd name="connsiteX1" fmla="*/ 49489 w 367412"/>
                    <a:gd name="connsiteY1" fmla="*/ 22239 h 283361"/>
                    <a:gd name="connsiteX2" fmla="*/ 346592 w 367412"/>
                    <a:gd name="connsiteY2" fmla="*/ 244245 h 283361"/>
                    <a:gd name="connsiteX3" fmla="*/ 367412 w 367412"/>
                    <a:gd name="connsiteY3" fmla="*/ 267153 h 283361"/>
                    <a:gd name="connsiteX4" fmla="*/ 355761 w 367412"/>
                    <a:gd name="connsiteY4" fmla="*/ 274489 h 283361"/>
                    <a:gd name="connsiteX5" fmla="*/ 220867 w 367412"/>
                    <a:gd name="connsiteY5" fmla="*/ 250135 h 283361"/>
                    <a:gd name="connsiteX6" fmla="*/ 62739 w 367412"/>
                    <a:gd name="connsiteY6" fmla="*/ 132745 h 283361"/>
                    <a:gd name="connsiteX7" fmla="*/ 392 w 367412"/>
                    <a:gd name="connsiteY7" fmla="*/ 10661 h 283361"/>
                    <a:gd name="connsiteX8" fmla="*/ 3323 w 367412"/>
                    <a:gd name="connsiteY8" fmla="*/ 0 h 28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7412" h="283361">
                      <a:moveTo>
                        <a:pt x="3323" y="0"/>
                      </a:moveTo>
                      <a:lnTo>
                        <a:pt x="49489" y="22239"/>
                      </a:lnTo>
                      <a:cubicBezTo>
                        <a:pt x="159095" y="81781"/>
                        <a:pt x="259102" y="156755"/>
                        <a:pt x="346592" y="244245"/>
                      </a:cubicBezTo>
                      <a:lnTo>
                        <a:pt x="367412" y="267153"/>
                      </a:lnTo>
                      <a:lnTo>
                        <a:pt x="355761" y="274489"/>
                      </a:lnTo>
                      <a:cubicBezTo>
                        <a:pt x="311158" y="291894"/>
                        <a:pt x="258907" y="283648"/>
                        <a:pt x="220867" y="250135"/>
                      </a:cubicBezTo>
                      <a:cubicBezTo>
                        <a:pt x="171410" y="206633"/>
                        <a:pt x="118599" y="167424"/>
                        <a:pt x="62739" y="132745"/>
                      </a:cubicBezTo>
                      <a:cubicBezTo>
                        <a:pt x="19717" y="105952"/>
                        <a:pt x="-3338" y="58356"/>
                        <a:pt x="392" y="10661"/>
                      </a:cubicBezTo>
                      <a:lnTo>
                        <a:pt x="3323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4" name="Freeform: Shape 96">
                  <a:extLst>
                    <a:ext uri="{FF2B5EF4-FFF2-40B4-BE49-F238E27FC236}">
                      <a16:creationId xmlns:a16="http://schemas.microsoft.com/office/drawing/2014/main" xmlns="" id="{CB9CEB70-EAEA-F744-95AF-7F464B5295F7}"/>
                    </a:ext>
                  </a:extLst>
                </p:cNvPr>
                <p:cNvSpPr/>
                <p:nvPr/>
              </p:nvSpPr>
              <p:spPr>
                <a:xfrm>
                  <a:off x="1532696" y="2183378"/>
                  <a:ext cx="258397" cy="393468"/>
                </a:xfrm>
                <a:custGeom>
                  <a:avLst/>
                  <a:gdLst>
                    <a:gd name="connsiteX0" fmla="*/ 234049 w 258397"/>
                    <a:gd name="connsiteY0" fmla="*/ 0 h 393468"/>
                    <a:gd name="connsiteX1" fmla="*/ 243977 w 258397"/>
                    <a:gd name="connsiteY1" fmla="*/ 12628 h 393468"/>
                    <a:gd name="connsiteX2" fmla="*/ 233762 w 258397"/>
                    <a:gd name="connsiteY2" fmla="*/ 149331 h 393468"/>
                    <a:gd name="connsiteX3" fmla="*/ 133471 w 258397"/>
                    <a:gd name="connsiteY3" fmla="*/ 318749 h 393468"/>
                    <a:gd name="connsiteX4" fmla="*/ 18533 w 258397"/>
                    <a:gd name="connsiteY4" fmla="*/ 393468 h 393468"/>
                    <a:gd name="connsiteX5" fmla="*/ 0 w 258397"/>
                    <a:gd name="connsiteY5" fmla="*/ 390408 h 393468"/>
                    <a:gd name="connsiteX6" fmla="*/ 16599 w 258397"/>
                    <a:gd name="connsiteY6" fmla="*/ 345054 h 393468"/>
                    <a:gd name="connsiteX7" fmla="*/ 209685 w 258397"/>
                    <a:gd name="connsiteY7" fmla="*/ 26807 h 393468"/>
                    <a:gd name="connsiteX8" fmla="*/ 234049 w 258397"/>
                    <a:gd name="connsiteY8" fmla="*/ 0 h 39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8397" h="393468">
                      <a:moveTo>
                        <a:pt x="234049" y="0"/>
                      </a:moveTo>
                      <a:lnTo>
                        <a:pt x="243977" y="12628"/>
                      </a:lnTo>
                      <a:cubicBezTo>
                        <a:pt x="265900" y="55155"/>
                        <a:pt x="263083" y="107978"/>
                        <a:pt x="233762" y="149331"/>
                      </a:cubicBezTo>
                      <a:cubicBezTo>
                        <a:pt x="195727" y="202964"/>
                        <a:pt x="162101" y="259519"/>
                        <a:pt x="133471" y="318749"/>
                      </a:cubicBezTo>
                      <a:cubicBezTo>
                        <a:pt x="111303" y="364385"/>
                        <a:pt x="66367" y="392219"/>
                        <a:pt x="18533" y="393468"/>
                      </a:cubicBezTo>
                      <a:lnTo>
                        <a:pt x="0" y="390408"/>
                      </a:lnTo>
                      <a:lnTo>
                        <a:pt x="16599" y="345054"/>
                      </a:lnTo>
                      <a:cubicBezTo>
                        <a:pt x="65529" y="229372"/>
                        <a:pt x="130863" y="122317"/>
                        <a:pt x="209685" y="26807"/>
                      </a:cubicBezTo>
                      <a:lnTo>
                        <a:pt x="234049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5" name="Freeform: Shape 97">
                  <a:extLst>
                    <a:ext uri="{FF2B5EF4-FFF2-40B4-BE49-F238E27FC236}">
                      <a16:creationId xmlns:a16="http://schemas.microsoft.com/office/drawing/2014/main" xmlns="" id="{468330AE-FDCB-FF4B-AFAE-4BA9DCA8AB09}"/>
                    </a:ext>
                  </a:extLst>
                </p:cNvPr>
                <p:cNvSpPr/>
                <p:nvPr/>
              </p:nvSpPr>
              <p:spPr>
                <a:xfrm>
                  <a:off x="3709486" y="2209399"/>
                  <a:ext cx="242242" cy="392892"/>
                </a:xfrm>
                <a:custGeom>
                  <a:avLst/>
                  <a:gdLst>
                    <a:gd name="connsiteX0" fmla="*/ 21867 w 242242"/>
                    <a:gd name="connsiteY0" fmla="*/ 0 h 392892"/>
                    <a:gd name="connsiteX1" fmla="*/ 22582 w 242242"/>
                    <a:gd name="connsiteY1" fmla="*/ 786 h 392892"/>
                    <a:gd name="connsiteX2" fmla="*/ 215668 w 242242"/>
                    <a:gd name="connsiteY2" fmla="*/ 319033 h 392892"/>
                    <a:gd name="connsiteX3" fmla="*/ 242242 w 242242"/>
                    <a:gd name="connsiteY3" fmla="*/ 391638 h 392892"/>
                    <a:gd name="connsiteX4" fmla="*/ 233656 w 242242"/>
                    <a:gd name="connsiteY4" fmla="*/ 392892 h 392892"/>
                    <a:gd name="connsiteX5" fmla="*/ 120152 w 242242"/>
                    <a:gd name="connsiteY5" fmla="*/ 315928 h 392892"/>
                    <a:gd name="connsiteX6" fmla="*/ 23109 w 242242"/>
                    <a:gd name="connsiteY6" fmla="*/ 144438 h 392892"/>
                    <a:gd name="connsiteX7" fmla="*/ 15711 w 242242"/>
                    <a:gd name="connsiteY7" fmla="*/ 7511 h 392892"/>
                    <a:gd name="connsiteX8" fmla="*/ 21867 w 242242"/>
                    <a:gd name="connsiteY8" fmla="*/ 0 h 392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242" h="392892">
                      <a:moveTo>
                        <a:pt x="21867" y="0"/>
                      </a:moveTo>
                      <a:lnTo>
                        <a:pt x="22582" y="786"/>
                      </a:lnTo>
                      <a:cubicBezTo>
                        <a:pt x="101404" y="96296"/>
                        <a:pt x="166738" y="203351"/>
                        <a:pt x="215668" y="319033"/>
                      </a:cubicBezTo>
                      <a:lnTo>
                        <a:pt x="242242" y="391638"/>
                      </a:lnTo>
                      <a:lnTo>
                        <a:pt x="233656" y="392892"/>
                      </a:lnTo>
                      <a:cubicBezTo>
                        <a:pt x="185841" y="390734"/>
                        <a:pt x="141449" y="361998"/>
                        <a:pt x="120152" y="315928"/>
                      </a:cubicBezTo>
                      <a:cubicBezTo>
                        <a:pt x="92581" y="256242"/>
                        <a:pt x="60227" y="198883"/>
                        <a:pt x="23109" y="144438"/>
                      </a:cubicBezTo>
                      <a:cubicBezTo>
                        <a:pt x="-5419" y="102452"/>
                        <a:pt x="-7117" y="49614"/>
                        <a:pt x="15711" y="7511"/>
                      </a:cubicBezTo>
                      <a:lnTo>
                        <a:pt x="218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6" name="Freeform: Shape 98">
                  <a:extLst>
                    <a:ext uri="{FF2B5EF4-FFF2-40B4-BE49-F238E27FC236}">
                      <a16:creationId xmlns:a16="http://schemas.microsoft.com/office/drawing/2014/main" xmlns="" id="{96CDE6FD-50DF-054C-91AC-D4ADB36C7162}"/>
                    </a:ext>
                  </a:extLst>
                </p:cNvPr>
                <p:cNvSpPr/>
                <p:nvPr/>
              </p:nvSpPr>
              <p:spPr>
                <a:xfrm>
                  <a:off x="1447980" y="2659153"/>
                  <a:ext cx="117009" cy="449770"/>
                </a:xfrm>
                <a:custGeom>
                  <a:avLst/>
                  <a:gdLst>
                    <a:gd name="connsiteX0" fmla="*/ 54807 w 117009"/>
                    <a:gd name="connsiteY0" fmla="*/ 0 h 449770"/>
                    <a:gd name="connsiteX1" fmla="*/ 67276 w 117009"/>
                    <a:gd name="connsiteY1" fmla="*/ 6524 h 449770"/>
                    <a:gd name="connsiteX2" fmla="*/ 114445 w 117009"/>
                    <a:gd name="connsiteY2" fmla="*/ 133826 h 449770"/>
                    <a:gd name="connsiteX3" fmla="*/ 103166 w 117009"/>
                    <a:gd name="connsiteY3" fmla="*/ 198765 h 449770"/>
                    <a:gd name="connsiteX4" fmla="*/ 91177 w 117009"/>
                    <a:gd name="connsiteY4" fmla="*/ 331387 h 449770"/>
                    <a:gd name="connsiteX5" fmla="*/ 16392 w 117009"/>
                    <a:gd name="connsiteY5" fmla="*/ 446551 h 449770"/>
                    <a:gd name="connsiteX6" fmla="*/ 3972 w 117009"/>
                    <a:gd name="connsiteY6" fmla="*/ 449770 h 449770"/>
                    <a:gd name="connsiteX7" fmla="*/ 0 w 117009"/>
                    <a:gd name="connsiteY7" fmla="*/ 371111 h 449770"/>
                    <a:gd name="connsiteX8" fmla="*/ 26193 w 117009"/>
                    <a:gd name="connsiteY8" fmla="*/ 111283 h 449770"/>
                    <a:gd name="connsiteX9" fmla="*/ 54807 w 117009"/>
                    <a:gd name="connsiteY9" fmla="*/ 0 h 449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009" h="449770">
                      <a:moveTo>
                        <a:pt x="54807" y="0"/>
                      </a:moveTo>
                      <a:lnTo>
                        <a:pt x="67276" y="6524"/>
                      </a:lnTo>
                      <a:cubicBezTo>
                        <a:pt x="104697" y="36039"/>
                        <a:pt x="124396" y="84703"/>
                        <a:pt x="114445" y="133826"/>
                      </a:cubicBezTo>
                      <a:cubicBezTo>
                        <a:pt x="110148" y="155364"/>
                        <a:pt x="106309" y="176994"/>
                        <a:pt x="103166" y="198765"/>
                      </a:cubicBezTo>
                      <a:cubicBezTo>
                        <a:pt x="96768" y="242747"/>
                        <a:pt x="92693" y="287055"/>
                        <a:pt x="91177" y="331387"/>
                      </a:cubicBezTo>
                      <a:cubicBezTo>
                        <a:pt x="89435" y="382185"/>
                        <a:pt x="59678" y="425969"/>
                        <a:pt x="16392" y="446551"/>
                      </a:cubicBezTo>
                      <a:lnTo>
                        <a:pt x="3972" y="449770"/>
                      </a:lnTo>
                      <a:lnTo>
                        <a:pt x="0" y="371111"/>
                      </a:lnTo>
                      <a:cubicBezTo>
                        <a:pt x="0" y="282107"/>
                        <a:pt x="9019" y="195210"/>
                        <a:pt x="26193" y="111283"/>
                      </a:cubicBezTo>
                      <a:lnTo>
                        <a:pt x="5480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7" name="Freeform: Shape 99">
                  <a:extLst>
                    <a:ext uri="{FF2B5EF4-FFF2-40B4-BE49-F238E27FC236}">
                      <a16:creationId xmlns:a16="http://schemas.microsoft.com/office/drawing/2014/main" xmlns="" id="{89C8A4FA-8C9A-914E-A2A8-D481EF55F3AA}"/>
                    </a:ext>
                  </a:extLst>
                </p:cNvPr>
                <p:cNvSpPr/>
                <p:nvPr/>
              </p:nvSpPr>
              <p:spPr>
                <a:xfrm>
                  <a:off x="3918925" y="2683766"/>
                  <a:ext cx="107545" cy="447196"/>
                </a:xfrm>
                <a:custGeom>
                  <a:avLst/>
                  <a:gdLst>
                    <a:gd name="connsiteX0" fmla="*/ 59067 w 107545"/>
                    <a:gd name="connsiteY0" fmla="*/ 0 h 447196"/>
                    <a:gd name="connsiteX1" fmla="*/ 81352 w 107545"/>
                    <a:gd name="connsiteY1" fmla="*/ 86670 h 447196"/>
                    <a:gd name="connsiteX2" fmla="*/ 107545 w 107545"/>
                    <a:gd name="connsiteY2" fmla="*/ 346498 h 447196"/>
                    <a:gd name="connsiteX3" fmla="*/ 102460 w 107545"/>
                    <a:gd name="connsiteY3" fmla="*/ 447196 h 447196"/>
                    <a:gd name="connsiteX4" fmla="*/ 92968 w 107545"/>
                    <a:gd name="connsiteY4" fmla="*/ 444521 h 447196"/>
                    <a:gd name="connsiteX5" fmla="*/ 20748 w 107545"/>
                    <a:gd name="connsiteY5" fmla="*/ 328020 h 447196"/>
                    <a:gd name="connsiteX6" fmla="*/ 2139 w 107545"/>
                    <a:gd name="connsiteY6" fmla="*/ 132077 h 447196"/>
                    <a:gd name="connsiteX7" fmla="*/ 51054 w 107545"/>
                    <a:gd name="connsiteY7" fmla="*/ 4032 h 447196"/>
                    <a:gd name="connsiteX8" fmla="*/ 59067 w 107545"/>
                    <a:gd name="connsiteY8" fmla="*/ 0 h 447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545" h="447196">
                      <a:moveTo>
                        <a:pt x="59067" y="0"/>
                      </a:moveTo>
                      <a:lnTo>
                        <a:pt x="81352" y="86670"/>
                      </a:lnTo>
                      <a:cubicBezTo>
                        <a:pt x="98526" y="170597"/>
                        <a:pt x="107545" y="257494"/>
                        <a:pt x="107545" y="346498"/>
                      </a:cubicBezTo>
                      <a:lnTo>
                        <a:pt x="102460" y="447196"/>
                      </a:lnTo>
                      <a:lnTo>
                        <a:pt x="92968" y="444521"/>
                      </a:lnTo>
                      <a:cubicBezTo>
                        <a:pt x="50176" y="423058"/>
                        <a:pt x="21359" y="378714"/>
                        <a:pt x="20748" y="328020"/>
                      </a:cubicBezTo>
                      <a:cubicBezTo>
                        <a:pt x="20057" y="262153"/>
                        <a:pt x="13763" y="196777"/>
                        <a:pt x="2139" y="132077"/>
                      </a:cubicBezTo>
                      <a:cubicBezTo>
                        <a:pt x="-6853" y="82170"/>
                        <a:pt x="13085" y="33234"/>
                        <a:pt x="51054" y="4032"/>
                      </a:cubicBezTo>
                      <a:lnTo>
                        <a:pt x="59067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8" name="Freeform: Shape 100">
                  <a:extLst>
                    <a:ext uri="{FF2B5EF4-FFF2-40B4-BE49-F238E27FC236}">
                      <a16:creationId xmlns:a16="http://schemas.microsoft.com/office/drawing/2014/main" xmlns="" id="{EF148F9E-B521-8F4B-B3B2-009CECAEC6CE}"/>
                    </a:ext>
                  </a:extLst>
                </p:cNvPr>
                <p:cNvSpPr/>
                <p:nvPr/>
              </p:nvSpPr>
              <p:spPr>
                <a:xfrm>
                  <a:off x="1458498" y="3187387"/>
                  <a:ext cx="181327" cy="435861"/>
                </a:xfrm>
                <a:custGeom>
                  <a:avLst/>
                  <a:gdLst>
                    <a:gd name="connsiteX0" fmla="*/ 0 w 181327"/>
                    <a:gd name="connsiteY0" fmla="*/ 0 h 435861"/>
                    <a:gd name="connsiteX1" fmla="*/ 17986 w 181327"/>
                    <a:gd name="connsiteY1" fmla="*/ 1231 h 435861"/>
                    <a:gd name="connsiteX2" fmla="*/ 112680 w 181327"/>
                    <a:gd name="connsiteY2" fmla="*/ 100281 h 435861"/>
                    <a:gd name="connsiteX3" fmla="*/ 171435 w 181327"/>
                    <a:gd name="connsiteY3" fmla="*/ 288200 h 435861"/>
                    <a:gd name="connsiteX4" fmla="*/ 150085 w 181327"/>
                    <a:gd name="connsiteY4" fmla="*/ 423584 h 435861"/>
                    <a:gd name="connsiteX5" fmla="*/ 134707 w 181327"/>
                    <a:gd name="connsiteY5" fmla="*/ 435861 h 435861"/>
                    <a:gd name="connsiteX6" fmla="*/ 90797 w 181327"/>
                    <a:gd name="connsiteY6" fmla="*/ 344710 h 435861"/>
                    <a:gd name="connsiteX7" fmla="*/ 15675 w 181327"/>
                    <a:gd name="connsiteY7" fmla="*/ 102706 h 435861"/>
                    <a:gd name="connsiteX8" fmla="*/ 0 w 181327"/>
                    <a:gd name="connsiteY8" fmla="*/ 0 h 43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327" h="435861">
                      <a:moveTo>
                        <a:pt x="0" y="0"/>
                      </a:moveTo>
                      <a:lnTo>
                        <a:pt x="17986" y="1231"/>
                      </a:lnTo>
                      <a:cubicBezTo>
                        <a:pt x="64279" y="13434"/>
                        <a:pt x="101602" y="50806"/>
                        <a:pt x="112680" y="100281"/>
                      </a:cubicBezTo>
                      <a:cubicBezTo>
                        <a:pt x="126989" y="164395"/>
                        <a:pt x="146662" y="227212"/>
                        <a:pt x="171435" y="288200"/>
                      </a:cubicBezTo>
                      <a:cubicBezTo>
                        <a:pt x="190547" y="335139"/>
                        <a:pt x="181185" y="387186"/>
                        <a:pt x="150085" y="423584"/>
                      </a:cubicBezTo>
                      <a:lnTo>
                        <a:pt x="134707" y="435861"/>
                      </a:lnTo>
                      <a:lnTo>
                        <a:pt x="90797" y="344710"/>
                      </a:lnTo>
                      <a:cubicBezTo>
                        <a:pt x="58178" y="267589"/>
                        <a:pt x="32849" y="186633"/>
                        <a:pt x="15675" y="10270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9" name="Freeform: Shape 101">
                  <a:extLst>
                    <a:ext uri="{FF2B5EF4-FFF2-40B4-BE49-F238E27FC236}">
                      <a16:creationId xmlns:a16="http://schemas.microsoft.com/office/drawing/2014/main" xmlns="" id="{FD71464D-7ECF-754E-9E13-8588F075A5EB}"/>
                    </a:ext>
                  </a:extLst>
                </p:cNvPr>
                <p:cNvSpPr/>
                <p:nvPr/>
              </p:nvSpPr>
              <p:spPr>
                <a:xfrm>
                  <a:off x="3825837" y="3210530"/>
                  <a:ext cx="186582" cy="436731"/>
                </a:xfrm>
                <a:custGeom>
                  <a:avLst/>
                  <a:gdLst>
                    <a:gd name="connsiteX0" fmla="*/ 186582 w 186582"/>
                    <a:gd name="connsiteY0" fmla="*/ 0 h 436731"/>
                    <a:gd name="connsiteX1" fmla="*/ 174439 w 186582"/>
                    <a:gd name="connsiteY1" fmla="*/ 79563 h 436731"/>
                    <a:gd name="connsiteX2" fmla="*/ 45027 w 186582"/>
                    <a:gd name="connsiteY2" fmla="*/ 434266 h 436731"/>
                    <a:gd name="connsiteX3" fmla="*/ 43529 w 186582"/>
                    <a:gd name="connsiteY3" fmla="*/ 436731 h 436731"/>
                    <a:gd name="connsiteX4" fmla="*/ 27946 w 186582"/>
                    <a:gd name="connsiteY4" fmla="*/ 422869 h 436731"/>
                    <a:gd name="connsiteX5" fmla="*/ 10818 w 186582"/>
                    <a:gd name="connsiteY5" fmla="*/ 289775 h 436731"/>
                    <a:gd name="connsiteX6" fmla="*/ 75045 w 186582"/>
                    <a:gd name="connsiteY6" fmla="*/ 97667 h 436731"/>
                    <a:gd name="connsiteX7" fmla="*/ 171594 w 186582"/>
                    <a:gd name="connsiteY7" fmla="*/ 759 h 436731"/>
                    <a:gd name="connsiteX8" fmla="*/ 186582 w 186582"/>
                    <a:gd name="connsiteY8" fmla="*/ 0 h 436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582" h="436731">
                      <a:moveTo>
                        <a:pt x="186582" y="0"/>
                      </a:moveTo>
                      <a:lnTo>
                        <a:pt x="174439" y="79563"/>
                      </a:lnTo>
                      <a:cubicBezTo>
                        <a:pt x="148678" y="205453"/>
                        <a:pt x="104569" y="324659"/>
                        <a:pt x="45027" y="434266"/>
                      </a:cubicBezTo>
                      <a:lnTo>
                        <a:pt x="43529" y="436731"/>
                      </a:lnTo>
                      <a:lnTo>
                        <a:pt x="27946" y="422869"/>
                      </a:lnTo>
                      <a:cubicBezTo>
                        <a:pt x="-900" y="385864"/>
                        <a:pt x="-8821" y="334966"/>
                        <a:pt x="10818" y="289775"/>
                      </a:cubicBezTo>
                      <a:cubicBezTo>
                        <a:pt x="37338" y="228793"/>
                        <a:pt x="58871" y="163864"/>
                        <a:pt x="75045" y="97667"/>
                      </a:cubicBezTo>
                      <a:cubicBezTo>
                        <a:pt x="87088" y="48636"/>
                        <a:pt x="125178" y="12092"/>
                        <a:pt x="171594" y="759"/>
                      </a:cubicBezTo>
                      <a:lnTo>
                        <a:pt x="186582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140" name="Circle">
              <a:extLst>
                <a:ext uri="{FF2B5EF4-FFF2-40B4-BE49-F238E27FC236}">
                  <a16:creationId xmlns:a16="http://schemas.microsoft.com/office/drawing/2014/main" xmlns="" id="{55ECC9D1-5A48-9D4A-967A-D2C4828531F2}"/>
                </a:ext>
              </a:extLst>
            </p:cNvPr>
            <p:cNvSpPr/>
            <p:nvPr/>
          </p:nvSpPr>
          <p:spPr>
            <a:xfrm>
              <a:off x="1853174" y="2926222"/>
              <a:ext cx="399488" cy="399488"/>
            </a:xfrm>
            <a:prstGeom prst="ellipse">
              <a:avLst/>
            </a:prstGeom>
            <a:solidFill>
              <a:srgbClr val="80818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xmlns="" id="{BBB0A5C1-C1EB-B14F-BEFC-969509D938B9}"/>
                </a:ext>
              </a:extLst>
            </p:cNvPr>
            <p:cNvSpPr/>
            <p:nvPr/>
          </p:nvSpPr>
          <p:spPr>
            <a:xfrm>
              <a:off x="1493693" y="2372864"/>
              <a:ext cx="659293" cy="84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0714" extrusionOk="0">
                  <a:moveTo>
                    <a:pt x="142" y="1152"/>
                  </a:moveTo>
                  <a:lnTo>
                    <a:pt x="13562" y="19233"/>
                  </a:lnTo>
                  <a:cubicBezTo>
                    <a:pt x="14701" y="20767"/>
                    <a:pt x="17274" y="21184"/>
                    <a:pt x="19090" y="20130"/>
                  </a:cubicBezTo>
                  <a:lnTo>
                    <a:pt x="19090" y="20130"/>
                  </a:lnTo>
                  <a:cubicBezTo>
                    <a:pt x="20906" y="19076"/>
                    <a:pt x="21160" y="17018"/>
                    <a:pt x="19639" y="15706"/>
                  </a:cubicBezTo>
                  <a:lnTo>
                    <a:pt x="1687" y="253"/>
                  </a:lnTo>
                  <a:cubicBezTo>
                    <a:pt x="906" y="-416"/>
                    <a:pt x="-440" y="365"/>
                    <a:pt x="142" y="1152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xmlns="" val="2595116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Rectangle à coins arrondis 3"/>
          <p:cNvGrpSpPr/>
          <p:nvPr/>
        </p:nvGrpSpPr>
        <p:grpSpPr>
          <a:xfrm>
            <a:off x="296648" y="89442"/>
            <a:ext cx="8548733" cy="581376"/>
            <a:chOff x="0" y="0"/>
            <a:chExt cx="8548731" cy="581375"/>
          </a:xfrm>
        </p:grpSpPr>
        <p:sp>
          <p:nvSpPr>
            <p:cNvPr id="103" name="Rectangle aux angles arrondis"/>
            <p:cNvSpPr/>
            <p:nvPr/>
          </p:nvSpPr>
          <p:spPr>
            <a:xfrm>
              <a:off x="0" y="0"/>
              <a:ext cx="8548732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953E"/>
                </a:gs>
                <a:gs pos="100000">
                  <a:schemeClr val="accent6">
                    <a:hueOff val="-456778"/>
                    <a:satOff val="8290"/>
                    <a:lumOff val="24503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Objectifs de la section sportive"/>
            <p:cNvSpPr txBox="1"/>
            <p:nvPr/>
          </p:nvSpPr>
          <p:spPr>
            <a:xfrm>
              <a:off x="74100" y="22717"/>
              <a:ext cx="8400532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Objectifs de la section sportive</a:t>
              </a:r>
            </a:p>
          </p:txBody>
        </p:sp>
      </p:grpSp>
      <p:grpSp>
        <p:nvGrpSpPr>
          <p:cNvPr id="108" name="Ellipse 4"/>
          <p:cNvGrpSpPr/>
          <p:nvPr/>
        </p:nvGrpSpPr>
        <p:grpSpPr>
          <a:xfrm>
            <a:off x="142094" y="879173"/>
            <a:ext cx="5408472" cy="1891557"/>
            <a:chOff x="0" y="0"/>
            <a:chExt cx="5408470" cy="1891556"/>
          </a:xfrm>
        </p:grpSpPr>
        <p:sp>
          <p:nvSpPr>
            <p:cNvPr id="106" name="Ovale"/>
            <p:cNvSpPr/>
            <p:nvPr/>
          </p:nvSpPr>
          <p:spPr>
            <a:xfrm>
              <a:off x="-1" y="-1"/>
              <a:ext cx="5408472" cy="1891558"/>
            </a:xfrm>
            <a:prstGeom prst="ellipse">
              <a:avLst/>
            </a:prstGeom>
            <a:gradFill flip="none" rotWithShape="1">
              <a:gsLst>
                <a:gs pos="0">
                  <a:srgbClr val="D1403C"/>
                </a:gs>
                <a:gs pos="100000">
                  <a:schemeClr val="accent2">
                    <a:hueOff val="-39879"/>
                    <a:satOff val="52282"/>
                    <a:lumOff val="29251"/>
                  </a:schemeClr>
                </a:gs>
              </a:gsLst>
              <a:lin ang="162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Permettre à de jeunes basketteurs  avec un projet sportif confirmé de se perfectionner techniquement et individuellement en bénéficiant de 2 créneaux d'entrainement sur le temps scolaire."/>
            <p:cNvSpPr txBox="1"/>
            <p:nvPr/>
          </p:nvSpPr>
          <p:spPr>
            <a:xfrm>
              <a:off x="837771" y="61858"/>
              <a:ext cx="3732927" cy="176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Permettre</a:t>
              </a:r>
              <a:r>
                <a:rPr dirty="0"/>
                <a:t> </a:t>
              </a:r>
              <a:r>
                <a:rPr dirty="0" err="1"/>
                <a:t>à</a:t>
              </a:r>
              <a:r>
                <a:rPr dirty="0"/>
                <a:t> de </a:t>
              </a:r>
              <a:r>
                <a:rPr dirty="0" err="1"/>
                <a:t>jeunes</a:t>
              </a:r>
              <a:r>
                <a:rPr dirty="0"/>
                <a:t> </a:t>
              </a:r>
              <a:r>
                <a:rPr dirty="0" err="1"/>
                <a:t>basketteurs</a:t>
              </a:r>
              <a:r>
                <a:rPr dirty="0"/>
                <a:t>  avec un </a:t>
              </a:r>
              <a:r>
                <a:rPr dirty="0" err="1"/>
                <a:t>projet</a:t>
              </a:r>
              <a:r>
                <a:rPr dirty="0"/>
                <a:t> sportif </a:t>
              </a:r>
              <a:r>
                <a:rPr dirty="0" err="1"/>
                <a:t>confirmé</a:t>
              </a:r>
              <a:r>
                <a:rPr dirty="0"/>
                <a:t> de se </a:t>
              </a:r>
              <a:r>
                <a:rPr dirty="0" err="1"/>
                <a:t>perfectionner</a:t>
              </a:r>
              <a:r>
                <a:rPr dirty="0"/>
                <a:t> </a:t>
              </a:r>
              <a:r>
                <a:rPr dirty="0" err="1"/>
                <a:t>techniquement</a:t>
              </a:r>
              <a:r>
                <a:rPr dirty="0"/>
                <a:t> et </a:t>
              </a:r>
              <a:r>
                <a:rPr dirty="0" err="1"/>
                <a:t>individuellement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bénéficiant</a:t>
              </a:r>
              <a:r>
                <a:rPr dirty="0"/>
                <a:t> de 2 </a:t>
              </a:r>
              <a:r>
                <a:rPr dirty="0" err="1"/>
                <a:t>créneaux</a:t>
              </a:r>
              <a:r>
                <a:rPr dirty="0"/>
                <a:t> </a:t>
              </a:r>
              <a:r>
                <a:rPr dirty="0" err="1"/>
                <a:t>d'entrainement</a:t>
              </a:r>
              <a:r>
                <a:rPr dirty="0"/>
                <a:t> sur le temps </a:t>
              </a:r>
              <a:r>
                <a:rPr dirty="0" err="1"/>
                <a:t>scolaire</a:t>
              </a:r>
              <a:r>
                <a:rPr dirty="0"/>
                <a:t>.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FFF7253-8860-E44D-8DD1-4F5D3063011E}"/>
              </a:ext>
            </a:extLst>
          </p:cNvPr>
          <p:cNvGrpSpPr/>
          <p:nvPr/>
        </p:nvGrpSpPr>
        <p:grpSpPr>
          <a:xfrm>
            <a:off x="5612731" y="812568"/>
            <a:ext cx="3408974" cy="2282302"/>
            <a:chOff x="5612731" y="812568"/>
            <a:chExt cx="3408974" cy="2282302"/>
          </a:xfrm>
        </p:grpSpPr>
        <p:sp>
          <p:nvSpPr>
            <p:cNvPr id="109" name="Connecteur droit avec flèche 6"/>
            <p:cNvSpPr/>
            <p:nvPr/>
          </p:nvSpPr>
          <p:spPr>
            <a:xfrm>
              <a:off x="5612731" y="1811631"/>
              <a:ext cx="994662" cy="1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12" name="Ellipse 7"/>
            <p:cNvGrpSpPr/>
            <p:nvPr/>
          </p:nvGrpSpPr>
          <p:grpSpPr>
            <a:xfrm>
              <a:off x="6678438" y="812568"/>
              <a:ext cx="2343267" cy="2282302"/>
              <a:chOff x="0" y="0"/>
              <a:chExt cx="2343265" cy="2282300"/>
            </a:xfrm>
          </p:grpSpPr>
          <p:sp>
            <p:nvSpPr>
              <p:cNvPr id="110" name="Ovale"/>
              <p:cNvSpPr/>
              <p:nvPr/>
            </p:nvSpPr>
            <p:spPr>
              <a:xfrm>
                <a:off x="0" y="-1"/>
                <a:ext cx="2343266" cy="2282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953E"/>
                  </a:gs>
                  <a:gs pos="100000">
                    <a:schemeClr val="accent6">
                      <a:hueOff val="-456778"/>
                      <a:satOff val="8290"/>
                      <a:lumOff val="24503"/>
                    </a:schemeClr>
                  </a:gs>
                </a:gsLst>
                <a:lin ang="16200000" scaled="0"/>
              </a:gradFill>
              <a:ln w="9525" cap="flat">
                <a:solidFill>
                  <a:srgbClr val="F6924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Développer sa technique individuelle, au service de l'acquisition et de la réalisation de principes de jeu collectifs, sera la priorité des entrainements."/>
              <p:cNvSpPr txBox="1"/>
              <p:nvPr/>
            </p:nvSpPr>
            <p:spPr>
              <a:xfrm>
                <a:off x="388883" y="15930"/>
                <a:ext cx="1565499" cy="2250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r>
                  <a:t>Développer sa technique individuelle, au service de l'acquisition et de la réalisation de principes de jeu collectifs, sera la priorité des entrainements.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CD7C8EA-D0C6-8542-8F33-D9E122501DDF}"/>
              </a:ext>
            </a:extLst>
          </p:cNvPr>
          <p:cNvGrpSpPr/>
          <p:nvPr/>
        </p:nvGrpSpPr>
        <p:grpSpPr>
          <a:xfrm>
            <a:off x="296648" y="2246777"/>
            <a:ext cx="6310744" cy="4422510"/>
            <a:chOff x="296648" y="2246777"/>
            <a:chExt cx="6310744" cy="4422510"/>
          </a:xfrm>
        </p:grpSpPr>
        <p:grpSp>
          <p:nvGrpSpPr>
            <p:cNvPr id="118" name="Rectangle à coins arrondis 9"/>
            <p:cNvGrpSpPr/>
            <p:nvPr/>
          </p:nvGrpSpPr>
          <p:grpSpPr>
            <a:xfrm>
              <a:off x="296648" y="3214755"/>
              <a:ext cx="3268173" cy="3454532"/>
              <a:chOff x="0" y="0"/>
              <a:chExt cx="3268171" cy="3454530"/>
            </a:xfrm>
            <a:gradFill flip="none" rotWithShape="1">
              <a:gsLst>
                <a:gs pos="0">
                  <a:srgbClr val="9BE357"/>
                </a:gs>
                <a:gs pos="50000">
                  <a:srgbClr val="92D050"/>
                </a:gs>
                <a:gs pos="100000">
                  <a:srgbClr val="92D050"/>
                </a:gs>
              </a:gsLst>
              <a:lin ang="5400000" scaled="1"/>
              <a:tileRect/>
            </a:gradFill>
          </p:grpSpPr>
          <p:sp>
            <p:nvSpPr>
              <p:cNvPr id="116" name="Rectangle aux angles arrondis"/>
              <p:cNvSpPr/>
              <p:nvPr/>
            </p:nvSpPr>
            <p:spPr>
              <a:xfrm>
                <a:off x="0" y="0"/>
                <a:ext cx="3268172" cy="3454531"/>
              </a:xfrm>
              <a:prstGeom prst="roundRect">
                <a:avLst>
                  <a:gd name="adj" fmla="val 16667"/>
                </a:avLst>
              </a:prstGeom>
              <a:grpFill/>
              <a:ln w="9525" cap="flat">
                <a:solidFill>
                  <a:srgbClr val="98B955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" name="Principes à développer lors des entraînements :…"/>
              <p:cNvSpPr txBox="1"/>
              <p:nvPr/>
            </p:nvSpPr>
            <p:spPr>
              <a:xfrm>
                <a:off x="205258" y="144845"/>
                <a:ext cx="2857655" cy="31648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rPr dirty="0" err="1"/>
                  <a:t>Principes</a:t>
                </a:r>
                <a:r>
                  <a:rPr dirty="0"/>
                  <a:t> </a:t>
                </a:r>
                <a:r>
                  <a:rPr dirty="0" err="1"/>
                  <a:t>à</a:t>
                </a:r>
                <a:r>
                  <a:rPr dirty="0"/>
                  <a:t> </a:t>
                </a:r>
                <a:r>
                  <a:rPr dirty="0" err="1"/>
                  <a:t>développer</a:t>
                </a:r>
                <a:r>
                  <a:rPr dirty="0"/>
                  <a:t> </a:t>
                </a:r>
                <a:r>
                  <a:rPr dirty="0" err="1"/>
                  <a:t>lors</a:t>
                </a:r>
                <a:r>
                  <a:rPr dirty="0"/>
                  <a:t> des </a:t>
                </a:r>
                <a:r>
                  <a:rPr dirty="0" err="1"/>
                  <a:t>entraînements</a:t>
                </a:r>
                <a:r>
                  <a:rPr dirty="0"/>
                  <a:t> :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1 -  </a:t>
                </a:r>
                <a:r>
                  <a:rPr u="sng" dirty="0" err="1"/>
                  <a:t>L’agressivité</a:t>
                </a:r>
                <a:r>
                  <a:rPr u="sng" dirty="0"/>
                  <a:t> offensive </a:t>
                </a:r>
                <a:r>
                  <a:rPr dirty="0" err="1"/>
                  <a:t>permanente</a:t>
                </a:r>
                <a:r>
                  <a:rPr dirty="0"/>
                  <a:t> (</a:t>
                </a:r>
                <a:r>
                  <a:rPr dirty="0" err="1"/>
                  <a:t>volonté</a:t>
                </a:r>
                <a:r>
                  <a:rPr dirty="0"/>
                  <a:t> de </a:t>
                </a:r>
                <a:r>
                  <a:rPr dirty="0" err="1"/>
                  <a:t>jouer</a:t>
                </a:r>
                <a:r>
                  <a:rPr dirty="0"/>
                  <a:t> </a:t>
                </a:r>
                <a:r>
                  <a:rPr dirty="0" err="1"/>
                  <a:t>vite</a:t>
                </a:r>
                <a:r>
                  <a:rPr dirty="0"/>
                  <a:t>) et la </a:t>
                </a:r>
                <a:r>
                  <a:rPr dirty="0" err="1"/>
                  <a:t>capacité</a:t>
                </a:r>
                <a:r>
                  <a:rPr dirty="0"/>
                  <a:t> </a:t>
                </a:r>
                <a:r>
                  <a:rPr dirty="0" err="1"/>
                  <a:t>à</a:t>
                </a:r>
                <a:r>
                  <a:rPr dirty="0"/>
                  <a:t> ne jamais </a:t>
                </a:r>
                <a:r>
                  <a:rPr dirty="0" err="1"/>
                  <a:t>arrêter</a:t>
                </a:r>
                <a:r>
                  <a:rPr dirty="0"/>
                  <a:t> le </a:t>
                </a:r>
                <a:r>
                  <a:rPr dirty="0" err="1"/>
                  <a:t>ballon</a:t>
                </a:r>
                <a:r>
                  <a:rPr dirty="0"/>
                  <a:t> de </a:t>
                </a:r>
                <a:r>
                  <a:rPr dirty="0" err="1"/>
                  <a:t>bouger</a:t>
                </a:r>
                <a:r>
                  <a:rPr dirty="0"/>
                  <a:t> (dribble </a:t>
                </a:r>
                <a:r>
                  <a:rPr dirty="0" err="1"/>
                  <a:t>ou</a:t>
                </a:r>
                <a:r>
                  <a:rPr dirty="0"/>
                  <a:t> passe)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2- La </a:t>
                </a:r>
                <a:r>
                  <a:rPr u="sng" dirty="0" err="1"/>
                  <a:t>prise</a:t>
                </a:r>
                <a:r>
                  <a:rPr u="sng" dirty="0"/>
                  <a:t> </a:t>
                </a:r>
                <a:r>
                  <a:rPr u="sng" dirty="0" err="1"/>
                  <a:t>d'information</a:t>
                </a:r>
                <a:r>
                  <a:rPr u="sng" dirty="0"/>
                  <a:t> </a:t>
                </a:r>
                <a:r>
                  <a:rPr dirty="0"/>
                  <a:t>pour faire des </a:t>
                </a:r>
                <a:r>
                  <a:rPr dirty="0" err="1"/>
                  <a:t>choix</a:t>
                </a:r>
                <a:r>
                  <a:rPr dirty="0"/>
                  <a:t> </a:t>
                </a:r>
                <a:r>
                  <a:rPr dirty="0" err="1"/>
                  <a:t>justes</a:t>
                </a:r>
                <a:r>
                  <a:rPr dirty="0"/>
                  <a:t> et avec </a:t>
                </a:r>
                <a:r>
                  <a:rPr dirty="0" err="1"/>
                  <a:t>une</a:t>
                </a:r>
                <a:r>
                  <a:rPr dirty="0"/>
                  <a:t> technique </a:t>
                </a:r>
                <a:r>
                  <a:rPr dirty="0" err="1"/>
                  <a:t>adaptée</a:t>
                </a: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3-  La </a:t>
                </a:r>
                <a:r>
                  <a:rPr u="sng" dirty="0" err="1"/>
                  <a:t>maîtrise</a:t>
                </a:r>
                <a:r>
                  <a:rPr u="sng" dirty="0"/>
                  <a:t> du </a:t>
                </a:r>
                <a:r>
                  <a:rPr u="sng" dirty="0" err="1"/>
                  <a:t>ballon</a:t>
                </a:r>
                <a:r>
                  <a:rPr dirty="0"/>
                  <a:t>, </a:t>
                </a:r>
                <a:r>
                  <a:rPr dirty="0" err="1"/>
                  <a:t>à</a:t>
                </a:r>
                <a:r>
                  <a:rPr dirty="0"/>
                  <a:t> travers le dribble, le </a:t>
                </a:r>
                <a:r>
                  <a:rPr dirty="0" err="1"/>
                  <a:t>tir</a:t>
                </a:r>
                <a:r>
                  <a:rPr dirty="0"/>
                  <a:t> (</a:t>
                </a:r>
                <a:r>
                  <a:rPr dirty="0" err="1"/>
                  <a:t>l’adresse</a:t>
                </a:r>
                <a:r>
                  <a:rPr dirty="0"/>
                  <a:t>) et la passe</a:t>
                </a:r>
              </a:p>
            </p:txBody>
          </p:sp>
        </p:grpSp>
        <p:sp>
          <p:nvSpPr>
            <p:cNvPr id="122" name="Connecteur droit avec flèche 13"/>
            <p:cNvSpPr/>
            <p:nvPr/>
          </p:nvSpPr>
          <p:spPr>
            <a:xfrm flipH="1">
              <a:off x="2753080" y="2246777"/>
              <a:ext cx="3854312" cy="848092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3F330AA-6C20-2943-AB75-DAA11449FBD2}"/>
              </a:ext>
            </a:extLst>
          </p:cNvPr>
          <p:cNvGrpSpPr/>
          <p:nvPr/>
        </p:nvGrpSpPr>
        <p:grpSpPr>
          <a:xfrm>
            <a:off x="3803436" y="2246778"/>
            <a:ext cx="2803957" cy="4422510"/>
            <a:chOff x="3803436" y="2246778"/>
            <a:chExt cx="2803957" cy="4422510"/>
          </a:xfrm>
        </p:grpSpPr>
        <p:grpSp>
          <p:nvGrpSpPr>
            <p:cNvPr id="121" name="Rectangle à coins arrondis 11"/>
            <p:cNvGrpSpPr/>
            <p:nvPr/>
          </p:nvGrpSpPr>
          <p:grpSpPr>
            <a:xfrm>
              <a:off x="3803436" y="3214755"/>
              <a:ext cx="2728699" cy="3454533"/>
              <a:chOff x="0" y="58354"/>
              <a:chExt cx="2728698" cy="3454532"/>
            </a:xfrm>
          </p:grpSpPr>
          <p:sp>
            <p:nvSpPr>
              <p:cNvPr id="119" name="Rectangle aux angles arrondis"/>
              <p:cNvSpPr/>
              <p:nvPr/>
            </p:nvSpPr>
            <p:spPr>
              <a:xfrm>
                <a:off x="0" y="58354"/>
                <a:ext cx="2728698" cy="345453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7F5BAB"/>
                  </a:gs>
                  <a:gs pos="100000">
                    <a:srgbClr val="C7AEED"/>
                  </a:gs>
                </a:gsLst>
                <a:lin ang="16200000" scaled="0"/>
              </a:gradFill>
              <a:ln w="9525" cap="flat">
                <a:solidFill>
                  <a:srgbClr val="7D60A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Evaluation…"/>
              <p:cNvSpPr txBox="1"/>
              <p:nvPr/>
            </p:nvSpPr>
            <p:spPr>
              <a:xfrm>
                <a:off x="178923" y="323683"/>
                <a:ext cx="2370851" cy="2923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rPr dirty="0"/>
                  <a:t>Evaluation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Les progressions </a:t>
                </a:r>
                <a:r>
                  <a:rPr dirty="0" err="1"/>
                  <a:t>individuelles</a:t>
                </a:r>
                <a:r>
                  <a:rPr dirty="0"/>
                  <a:t> </a:t>
                </a:r>
                <a:r>
                  <a:rPr dirty="0" err="1"/>
                  <a:t>seront</a:t>
                </a:r>
                <a:r>
                  <a:rPr dirty="0"/>
                  <a:t> </a:t>
                </a:r>
                <a:r>
                  <a:rPr dirty="0" err="1"/>
                  <a:t>évaluées</a:t>
                </a:r>
                <a:r>
                  <a:rPr dirty="0"/>
                  <a:t> </a:t>
                </a:r>
                <a:r>
                  <a:rPr dirty="0" err="1"/>
                  <a:t>à</a:t>
                </a:r>
                <a:r>
                  <a:rPr dirty="0"/>
                  <a:t> travers les :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- </a:t>
                </a:r>
                <a:r>
                  <a:rPr dirty="0" err="1"/>
                  <a:t>vitesse</a:t>
                </a:r>
                <a:r>
                  <a:rPr dirty="0"/>
                  <a:t> </a:t>
                </a:r>
                <a:r>
                  <a:rPr dirty="0" err="1"/>
                  <a:t>gestuelle</a:t>
                </a:r>
                <a:r>
                  <a:rPr dirty="0"/>
                  <a:t> / technique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- </a:t>
                </a:r>
                <a:r>
                  <a:rPr dirty="0" err="1"/>
                  <a:t>vitesse</a:t>
                </a:r>
                <a:r>
                  <a:rPr dirty="0"/>
                  <a:t> des </a:t>
                </a:r>
                <a:r>
                  <a:rPr dirty="0" err="1"/>
                  <a:t>choix</a:t>
                </a:r>
                <a:r>
                  <a:rPr dirty="0"/>
                  <a:t> / lecture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- </a:t>
                </a:r>
                <a:r>
                  <a:rPr dirty="0" err="1"/>
                  <a:t>vitesse</a:t>
                </a:r>
                <a:r>
                  <a:rPr dirty="0"/>
                  <a:t> </a:t>
                </a:r>
                <a:r>
                  <a:rPr dirty="0" err="1"/>
                  <a:t>athlétique</a:t>
                </a:r>
                <a:r>
                  <a:rPr dirty="0"/>
                  <a:t> / </a:t>
                </a:r>
                <a:r>
                  <a:rPr dirty="0" err="1"/>
                  <a:t>intensité</a:t>
                </a:r>
                <a:r>
                  <a:rPr dirty="0"/>
                  <a:t> - engagement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Pour quantifier </a:t>
                </a:r>
                <a:r>
                  <a:rPr dirty="0" err="1"/>
                  <a:t>cela</a:t>
                </a:r>
                <a:r>
                  <a:rPr dirty="0"/>
                  <a:t>, nous nous </a:t>
                </a:r>
                <a:r>
                  <a:rPr dirty="0" err="1"/>
                  <a:t>appuierons</a:t>
                </a:r>
                <a:r>
                  <a:rPr dirty="0"/>
                  <a:t> sur les </a:t>
                </a:r>
                <a:r>
                  <a:rPr dirty="0" err="1"/>
                  <a:t>épreuves</a:t>
                </a:r>
                <a:r>
                  <a:rPr dirty="0"/>
                  <a:t> du Challenge Benjamin(e)s, des tests physiques et du 3c3.</a:t>
                </a:r>
              </a:p>
            </p:txBody>
          </p:sp>
        </p:grpSp>
        <p:sp>
          <p:nvSpPr>
            <p:cNvPr id="123" name="Connecteur droit avec flèche 15"/>
            <p:cNvSpPr/>
            <p:nvPr/>
          </p:nvSpPr>
          <p:spPr>
            <a:xfrm flipH="1">
              <a:off x="5417351" y="2246778"/>
              <a:ext cx="1190042" cy="84809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5E56253C-036E-0746-81BE-FEF1D8EF8A7E}"/>
              </a:ext>
            </a:extLst>
          </p:cNvPr>
          <p:cNvGrpSpPr/>
          <p:nvPr/>
        </p:nvGrpSpPr>
        <p:grpSpPr>
          <a:xfrm>
            <a:off x="6607391" y="2246778"/>
            <a:ext cx="2394516" cy="4422510"/>
            <a:chOff x="6607391" y="2246778"/>
            <a:chExt cx="2326800" cy="4422510"/>
          </a:xfrm>
        </p:grpSpPr>
        <p:grpSp>
          <p:nvGrpSpPr>
            <p:cNvPr id="115" name="Rectangle à coins arrondis 8"/>
            <p:cNvGrpSpPr/>
            <p:nvPr/>
          </p:nvGrpSpPr>
          <p:grpSpPr>
            <a:xfrm>
              <a:off x="6758368" y="3214755"/>
              <a:ext cx="2175823" cy="3454533"/>
              <a:chOff x="0" y="0"/>
              <a:chExt cx="2175822" cy="3454531"/>
            </a:xfrm>
          </p:grpSpPr>
          <p:sp>
            <p:nvSpPr>
              <p:cNvPr id="113" name="Rectangle aux angles arrondis"/>
              <p:cNvSpPr/>
              <p:nvPr/>
            </p:nvSpPr>
            <p:spPr>
              <a:xfrm>
                <a:off x="0" y="0"/>
                <a:ext cx="2175822" cy="345453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9B7D8"/>
                  </a:gs>
                  <a:gs pos="100000">
                    <a:schemeClr val="accent5">
                      <a:hueOff val="249502"/>
                      <a:satOff val="48101"/>
                      <a:lumOff val="28891"/>
                    </a:schemeClr>
                  </a:gs>
                </a:gsLst>
                <a:lin ang="16200000" scaled="0"/>
              </a:gradFill>
              <a:ln w="9525" cap="flat">
                <a:solidFill>
                  <a:srgbClr val="46AAC4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Fil Rouge des séances :…"/>
              <p:cNvSpPr txBox="1"/>
              <p:nvPr/>
            </p:nvSpPr>
            <p:spPr>
              <a:xfrm>
                <a:off x="75966" y="373050"/>
                <a:ext cx="2023888" cy="270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rPr dirty="0"/>
                  <a:t>Fil Rouge des séances :</a:t>
                </a:r>
              </a:p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algn="ctr">
                  <a:defRPr sz="1400" u="sng">
                    <a:solidFill>
                      <a:srgbClr val="FFFFFF"/>
                    </a:solidFill>
                  </a:defRPr>
                </a:pPr>
                <a:r>
                  <a:rPr dirty="0" err="1"/>
                  <a:t>Développer</a:t>
                </a:r>
                <a:r>
                  <a:rPr dirty="0"/>
                  <a:t> </a:t>
                </a:r>
                <a:r>
                  <a:rPr dirty="0" err="1"/>
                  <a:t>une</a:t>
                </a:r>
                <a:r>
                  <a:rPr dirty="0"/>
                  <a:t> </a:t>
                </a:r>
                <a:r>
                  <a:rPr dirty="0" err="1"/>
                  <a:t>gestuelle</a:t>
                </a:r>
                <a:r>
                  <a:rPr dirty="0"/>
                  <a:t> de </a:t>
                </a:r>
                <a:r>
                  <a:rPr dirty="0" err="1"/>
                  <a:t>tir</a:t>
                </a:r>
                <a:r>
                  <a:rPr dirty="0"/>
                  <a:t> </a:t>
                </a:r>
                <a:r>
                  <a:rPr dirty="0" err="1"/>
                  <a:t>correcte</a:t>
                </a:r>
                <a:r>
                  <a:rPr dirty="0"/>
                  <a:t> :</a:t>
                </a:r>
              </a:p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285750" indent="-285750">
                  <a:buSzPct val="100000"/>
                  <a:buChar char="-"/>
                  <a:defRPr sz="1400">
                    <a:solidFill>
                      <a:srgbClr val="FFFFFF"/>
                    </a:solidFill>
                  </a:defRPr>
                </a:pPr>
                <a:r>
                  <a:rPr dirty="0" err="1"/>
                  <a:t>Positionnement</a:t>
                </a:r>
                <a:r>
                  <a:rPr dirty="0"/>
                  <a:t> du </a:t>
                </a:r>
                <a:r>
                  <a:rPr dirty="0" err="1"/>
                  <a:t>ballon</a:t>
                </a:r>
                <a:r>
                  <a:rPr dirty="0"/>
                  <a:t> dans la main</a:t>
                </a:r>
              </a:p>
              <a:p>
                <a:pPr marL="285750" indent="-285750">
                  <a:buSzPct val="100000"/>
                  <a:buChar char="-"/>
                  <a:defRPr sz="1400">
                    <a:solidFill>
                      <a:srgbClr val="FFFFFF"/>
                    </a:solidFill>
                  </a:defRPr>
                </a:pPr>
                <a:r>
                  <a:rPr dirty="0" err="1"/>
                  <a:t>Alignements</a:t>
                </a:r>
                <a:r>
                  <a:rPr dirty="0"/>
                  <a:t> </a:t>
                </a:r>
                <a:r>
                  <a:rPr dirty="0" err="1"/>
                  <a:t>poignet</a:t>
                </a:r>
                <a:r>
                  <a:rPr dirty="0"/>
                  <a:t>/</a:t>
                </a:r>
                <a:r>
                  <a:rPr dirty="0" err="1"/>
                  <a:t>coude</a:t>
                </a:r>
                <a:r>
                  <a:rPr dirty="0"/>
                  <a:t>/</a:t>
                </a:r>
                <a:r>
                  <a:rPr dirty="0" err="1"/>
                  <a:t>genoux</a:t>
                </a:r>
                <a:r>
                  <a:rPr dirty="0"/>
                  <a:t> </a:t>
                </a:r>
              </a:p>
              <a:p>
                <a:pPr marL="285750" indent="-285750">
                  <a:buSzPct val="100000"/>
                  <a:buChar char="-"/>
                  <a:defRPr sz="1400">
                    <a:solidFill>
                      <a:srgbClr val="FFFFFF"/>
                    </a:solidFill>
                  </a:defRPr>
                </a:pPr>
                <a:r>
                  <a:rPr dirty="0" err="1"/>
                  <a:t>Finition</a:t>
                </a:r>
                <a:r>
                  <a:rPr dirty="0"/>
                  <a:t> du </a:t>
                </a:r>
                <a:r>
                  <a:rPr dirty="0" err="1"/>
                  <a:t>geste</a:t>
                </a:r>
                <a:r>
                  <a:rPr dirty="0"/>
                  <a:t> </a:t>
                </a:r>
              </a:p>
              <a:p>
                <a:pPr marL="285750" indent="-285750">
                  <a:buSzPct val="100000"/>
                  <a:buChar char="-"/>
                  <a:defRPr sz="1400">
                    <a:solidFill>
                      <a:srgbClr val="FFFFFF"/>
                    </a:solidFill>
                  </a:defRPr>
                </a:pPr>
                <a:r>
                  <a:rPr dirty="0"/>
                  <a:t>Pose des </a:t>
                </a:r>
                <a:r>
                  <a:rPr dirty="0" err="1"/>
                  <a:t>appuis</a:t>
                </a:r>
                <a:endParaRPr dirty="0"/>
              </a:p>
            </p:txBody>
          </p:sp>
        </p:grpSp>
        <p:sp>
          <p:nvSpPr>
            <p:cNvPr id="124" name="Connecteur droit avec flèche 17"/>
            <p:cNvSpPr/>
            <p:nvPr/>
          </p:nvSpPr>
          <p:spPr>
            <a:xfrm>
              <a:off x="6607391" y="2246778"/>
              <a:ext cx="390762" cy="848090"/>
            </a:xfrm>
            <a:prstGeom prst="line">
              <a:avLst/>
            </a:prstGeom>
            <a:ln w="25400">
              <a:solidFill>
                <a:schemeClr val="accent2"/>
              </a:solidFill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</p:grpSp>
      <p:pic>
        <p:nvPicPr>
          <p:cNvPr id="125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roup 247"/>
          <p:cNvGraphicFramePr/>
          <p:nvPr/>
        </p:nvGraphicFramePr>
        <p:xfrm>
          <a:off x="351929" y="796037"/>
          <a:ext cx="8472649" cy="55089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62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8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1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7532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Cycles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Tirs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b="1" u="sng"/>
                      </a:pPr>
                      <a:r>
                        <a:t>Fondamentaux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  <a:defRPr b="1" u="sng"/>
                      </a:pPr>
                      <a:r>
                        <a:t>individuels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Fondamentaux collectifs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Jeu à 4 ou 5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Physique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De </a:t>
                      </a:r>
                      <a:r>
                        <a:rPr dirty="0" err="1"/>
                        <a:t>Septembre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A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Toussaint</a:t>
                      </a:r>
                    </a:p>
                    <a:p>
                      <a:pPr algn="ctr" defTabSz="914400">
                        <a:spcBef>
                          <a:spcPts val="600"/>
                        </a:spcBef>
                        <a:defRPr sz="2800"/>
                      </a:pPr>
                      <a:r>
                        <a:rPr dirty="0"/>
                        <a:t>1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Principes</a:t>
                      </a:r>
                      <a:r>
                        <a:rPr dirty="0"/>
                        <a:t> de base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</a:t>
                      </a:r>
                      <a:r>
                        <a:rPr dirty="0" err="1"/>
                        <a:t>Finition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</a:t>
                      </a:r>
                      <a:r>
                        <a:rPr dirty="0" err="1"/>
                        <a:t>Alignements</a:t>
                      </a:r>
                      <a:endParaRPr dirty="0"/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Tirs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course après dribble (lay up, push up, power shoot) </a:t>
                      </a:r>
                      <a:r>
                        <a:rPr dirty="0" err="1"/>
                        <a:t>à</a:t>
                      </a:r>
                      <a:r>
                        <a:rPr dirty="0"/>
                        <a:t> Droite et Gauche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Conduites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balle</a:t>
                      </a:r>
                      <a:r>
                        <a:rPr dirty="0"/>
                        <a:t>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Dribble de fixation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Dribble de </a:t>
                      </a:r>
                      <a:r>
                        <a:rPr dirty="0" err="1"/>
                        <a:t>débordement</a:t>
                      </a:r>
                      <a:endParaRPr dirty="0"/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Travail </a:t>
                      </a:r>
                      <a:r>
                        <a:rPr dirty="0" err="1"/>
                        <a:t>d’arrêt</a:t>
                      </a:r>
                      <a:r>
                        <a:rPr dirty="0"/>
                        <a:t> / </a:t>
                      </a:r>
                      <a:r>
                        <a:rPr dirty="0" err="1"/>
                        <a:t>départ</a:t>
                      </a:r>
                      <a:endParaRPr dirty="0"/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Sortie de </a:t>
                      </a:r>
                      <a:r>
                        <a:rPr dirty="0" err="1"/>
                        <a:t>balle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Surnombres</a:t>
                      </a:r>
                      <a:r>
                        <a:rPr dirty="0"/>
                        <a:t>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2  c1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2 c1 + 1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Jeu </a:t>
                      </a:r>
                      <a:r>
                        <a:rPr dirty="0" err="1"/>
                        <a:t>à</a:t>
                      </a:r>
                      <a:r>
                        <a:rPr dirty="0"/>
                        <a:t> 2  tout terrain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Défense PB et NPB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400"/>
                        </a:spcBef>
                      </a:pP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Contre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Attaque</a:t>
                      </a:r>
                      <a:r>
                        <a:rPr dirty="0"/>
                        <a:t>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Jeu </a:t>
                      </a:r>
                      <a:r>
                        <a:rPr dirty="0" err="1"/>
                        <a:t>rapide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Transition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Puissance </a:t>
                      </a:r>
                      <a:r>
                        <a:rPr dirty="0" err="1"/>
                        <a:t>aérobie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Proprioception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Coordination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Motricité</a:t>
                      </a:r>
                      <a:endParaRPr dirty="0"/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De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Toussaint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A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Noël</a:t>
                      </a:r>
                    </a:p>
                    <a:p>
                      <a:pPr algn="ctr" defTabSz="914400">
                        <a:spcBef>
                          <a:spcPts val="600"/>
                        </a:spcBef>
                        <a:defRPr sz="2800"/>
                      </a:pPr>
                      <a:r>
                        <a:t>2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Principes de base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Finition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Alignements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•Appuis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Tirs en course après dribble( idem) avec opposition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Tech. Spé CA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Démarquages,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Réceptions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enchaînements,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Passes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Surnombres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2 c1 + 1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3 c2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3 c2 + 1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Notion de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Fixer / renverser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Contre Attaque: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Jeu rapide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Transition</a:t>
                      </a:r>
                    </a:p>
                    <a:p>
                      <a:pPr algn="l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Zone Press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Cligno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1-2-1-1 (U15)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Puissance aérobie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Proprioception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Coordination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Motricité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2613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De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Noël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A 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Février</a:t>
                      </a:r>
                    </a:p>
                    <a:p>
                      <a:pPr algn="ctr" defTabSz="914400">
                        <a:spcBef>
                          <a:spcPts val="600"/>
                        </a:spcBef>
                        <a:defRPr sz="2800"/>
                      </a:pPr>
                      <a:r>
                        <a:t>3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Principes de base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Finition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Alignements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•Appuis en mouvement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Tirs en course complexes après dribble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Tech. Spéc. Jeu Placé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Démarquages,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Réceptions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enchaînements,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Passes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Pick &amp; Roll + Passes (U15)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Surnombres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3 c2 + 1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4 c3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Gestion du 3 c3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4c4 (U15)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Jeu rapide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Transition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Passer/Couper/Equilibrer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Mouvement Tête (U15)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dirty="0" err="1"/>
                        <a:t>Renforcement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Musculaire</a:t>
                      </a:r>
                      <a:r>
                        <a:rPr sz="1200" dirty="0"/>
                        <a:t>
Ecole de courses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39" name="Rectangle à coins arrondis 5"/>
          <p:cNvGrpSpPr/>
          <p:nvPr/>
        </p:nvGrpSpPr>
        <p:grpSpPr>
          <a:xfrm>
            <a:off x="351929" y="89442"/>
            <a:ext cx="8472649" cy="581376"/>
            <a:chOff x="0" y="0"/>
            <a:chExt cx="8472648" cy="581375"/>
          </a:xfrm>
        </p:grpSpPr>
        <p:sp>
          <p:nvSpPr>
            <p:cNvPr id="237" name="Rectangle aux angles arrondis"/>
            <p:cNvSpPr/>
            <p:nvPr/>
          </p:nvSpPr>
          <p:spPr>
            <a:xfrm>
              <a:off x="0" y="0"/>
              <a:ext cx="8472649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Planification annuelle"/>
            <p:cNvSpPr txBox="1"/>
            <p:nvPr/>
          </p:nvSpPr>
          <p:spPr>
            <a:xfrm>
              <a:off x="74100" y="22717"/>
              <a:ext cx="8324449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Planification annuelle</a:t>
              </a:r>
            </a:p>
          </p:txBody>
        </p:sp>
      </p:grpSp>
      <p:pic>
        <p:nvPicPr>
          <p:cNvPr id="240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roup 247"/>
          <p:cNvGraphicFramePr/>
          <p:nvPr/>
        </p:nvGraphicFramePr>
        <p:xfrm>
          <a:off x="351929" y="796037"/>
          <a:ext cx="8472649" cy="43360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62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9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8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3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1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7532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Cycles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Tirs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b="1" u="sng"/>
                      </a:pPr>
                      <a:r>
                        <a:t>Fondamentaux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  <a:defRPr b="1" u="sng"/>
                      </a:pPr>
                      <a:r>
                        <a:t>individuels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Fondamentaux collectifs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Jeu à 4 ou 5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b="1" u="sng"/>
                        <a:t>Physique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De Février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A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Pâques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  <a:defRPr sz="2800"/>
                      </a:pPr>
                      <a:endParaRPr/>
                    </a:p>
                    <a:p>
                      <a:pPr algn="ctr" defTabSz="914400">
                        <a:spcBef>
                          <a:spcPts val="600"/>
                        </a:spcBef>
                        <a:defRPr sz="2800"/>
                      </a:pPr>
                      <a:r>
                        <a:t>4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Principes</a:t>
                      </a:r>
                      <a:r>
                        <a:rPr dirty="0"/>
                        <a:t> de base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</a:t>
                      </a:r>
                      <a:r>
                        <a:rPr dirty="0" err="1"/>
                        <a:t>Finition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 </a:t>
                      </a:r>
                      <a:r>
                        <a:rPr dirty="0" err="1"/>
                        <a:t>Alignements</a:t>
                      </a: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/>
                        <a:t>•</a:t>
                      </a:r>
                      <a:r>
                        <a:rPr dirty="0" err="1"/>
                        <a:t>Appuis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mouvement</a:t>
                      </a:r>
                      <a:endParaRPr dirty="0"/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 dirty="0"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rPr dirty="0" err="1"/>
                        <a:t>Tirs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course complexes après dribble avec opposition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Tech. Spéc. Jeu Placé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Démarquages,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Réceptions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enchaînements,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Passes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Pick &amp; Roll + Passes Ecran Non Porteur (U15)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Surnombres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4 c3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Gestion du 4 c4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5c5 (U15)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Fenêtres de Passes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Jeu rapide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Transition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Passer/Couper/Equilibrer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Mouvement Tête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/>
                        <a:t>Renforcement Musculaire
Ecole de courses
Proprioception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3383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De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Pâques aux vacances d’été</a:t>
                      </a:r>
                    </a:p>
                    <a:p>
                      <a:pPr algn="ctr" defTabSz="914400">
                        <a:spcBef>
                          <a:spcPts val="600"/>
                        </a:spcBef>
                        <a:defRPr sz="2800"/>
                      </a:pPr>
                      <a:r>
                        <a:t>5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Principes de base :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Finition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 Alignements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•Appuis en mouvement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Tirs en course complexes après dribble avec opposition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/>
                        <a:t>Travail Individualisé selon les besoins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/>
                        <a:t>Travail Individualisé selon les besoins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Jeu rapide et</a:t>
                      </a:r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Transition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Passer/Couper/Equilibrer</a:t>
                      </a:r>
                    </a:p>
                    <a:p>
                      <a:pPr algn="ctr" defTabSz="914400">
                        <a:spcBef>
                          <a:spcPts val="400"/>
                        </a:spcBef>
                      </a:pPr>
                      <a:endParaRPr/>
                    </a:p>
                    <a:p>
                      <a:pPr algn="ctr" defTabSz="914400">
                        <a:spcBef>
                          <a:spcPts val="200"/>
                        </a:spcBef>
                      </a:pPr>
                      <a:r>
                        <a:t>Mouvement Tête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200"/>
                        </a:spcBef>
                        <a:defRPr sz="1800"/>
                      </a:pPr>
                      <a:r>
                        <a:rPr sz="1200" dirty="0" err="1"/>
                        <a:t>Renforcement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Musculaire</a:t>
                      </a:r>
                      <a:r>
                        <a:rPr sz="1200" dirty="0"/>
                        <a:t>
Ecole de courses
Proprioception</a:t>
                      </a:r>
                    </a:p>
                  </a:txBody>
                  <a:tcPr marL="45720" marR="45720" horzOverflow="overflow">
                    <a:lnL>
                      <a:solidFill>
                        <a:srgbClr val="98B955"/>
                      </a:solidFill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46" name="Rectangle à coins arrondis 5"/>
          <p:cNvGrpSpPr/>
          <p:nvPr/>
        </p:nvGrpSpPr>
        <p:grpSpPr>
          <a:xfrm>
            <a:off x="351929" y="89442"/>
            <a:ext cx="8472649" cy="581376"/>
            <a:chOff x="0" y="0"/>
            <a:chExt cx="8472648" cy="581375"/>
          </a:xfrm>
        </p:grpSpPr>
        <p:sp>
          <p:nvSpPr>
            <p:cNvPr id="244" name="Rectangle aux angles arrondis"/>
            <p:cNvSpPr/>
            <p:nvPr/>
          </p:nvSpPr>
          <p:spPr>
            <a:xfrm>
              <a:off x="0" y="0"/>
              <a:ext cx="8472649" cy="5813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Planification annuelle"/>
            <p:cNvSpPr txBox="1"/>
            <p:nvPr/>
          </p:nvSpPr>
          <p:spPr>
            <a:xfrm>
              <a:off x="74100" y="22717"/>
              <a:ext cx="8324449" cy="53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Planification annuelle</a:t>
              </a:r>
            </a:p>
          </p:txBody>
        </p:sp>
      </p:grpSp>
      <p:pic>
        <p:nvPicPr>
          <p:cNvPr id="247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ogo section Carnot copie.png" descr="Logo section Carnot c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1511" y="-162207"/>
            <a:ext cx="1311434" cy="1262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1033</Words>
  <Application>Microsoft Office PowerPoint</Application>
  <PresentationFormat>Affichage à l'écran (4:3)</PresentationFormat>
  <Paragraphs>273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</dc:creator>
  <cp:lastModifiedBy>Helene</cp:lastModifiedBy>
  <cp:revision>20</cp:revision>
  <dcterms:modified xsi:type="dcterms:W3CDTF">2024-02-09T19:48:05Z</dcterms:modified>
</cp:coreProperties>
</file>