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hyperlink" Target="https://www.excellentwebworld.com/uber-alternative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>
            <a:hlinkClick r:id="rId1" tooltip="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635"/>
            <a:ext cx="12189600" cy="6856650"/>
          </a:xfrm>
          <a:prstGeom prst="rect">
            <a:avLst/>
          </a:prstGeom>
        </p:spPr>
      </p:pic>
      <p:pic>
        <p:nvPicPr>
          <p:cNvPr id="5" name="Content Placeholder 4" descr="text-logo-250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83165" y="-224790"/>
            <a:ext cx="1417320" cy="1417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15" y="-1270"/>
            <a:ext cx="12189600" cy="68572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" y="635"/>
            <a:ext cx="12189600" cy="6857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" y="0"/>
            <a:ext cx="12189600" cy="6857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" y="635"/>
            <a:ext cx="12189600" cy="6857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5080"/>
            <a:ext cx="12189600" cy="68572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" y="635"/>
            <a:ext cx="12189600" cy="6857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" y="635"/>
            <a:ext cx="12189600" cy="6857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Rectangle 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8" name="Title 3"/>
          <p:cNvSpPr txBox="1"/>
          <p:nvPr/>
        </p:nvSpPr>
        <p:spPr>
          <a:xfrm>
            <a:off x="838200" y="1373777"/>
            <a:ext cx="10515600" cy="1111568"/>
          </a:xfrm>
          <a:prstGeom prst="rect">
            <a:avLst/>
          </a:prstGeom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503030101060003" charset="0"/>
                <a:ea typeface="+mj-ea"/>
                <a:cs typeface="Raleway" panose="020B0503030101060003" charset="0"/>
              </a:rPr>
              <a:t>Contact Us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aleway" panose="020B0503030101060003" charset="0"/>
              <a:ea typeface="+mj-ea"/>
              <a:cs typeface="Raleway" panose="020B0503030101060003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38200" y="2633977"/>
            <a:ext cx="4231474" cy="11988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IN" sz="1600" smtClean="0">
                <a:solidFill>
                  <a:schemeClr val="bg1"/>
                </a:solidFill>
                <a:latin typeface="Raleway" panose="020B0503030101060003" charset="0"/>
                <a:cs typeface="Raleway" panose="020B0503030101060003" charset="0"/>
              </a:rPr>
              <a:t>5123 W 98th St,</a:t>
            </a:r>
            <a:endParaRPr lang="en-IN" sz="1600" smtClean="0">
              <a:solidFill>
                <a:schemeClr val="bg1"/>
              </a:solidFill>
              <a:latin typeface="Raleway" panose="020B0503030101060003" charset="0"/>
              <a:cs typeface="Raleway" panose="020B0503030101060003" charset="0"/>
            </a:endParaRPr>
          </a:p>
          <a:p>
            <a:pPr>
              <a:lnSpc>
                <a:spcPct val="150000"/>
              </a:lnSpc>
            </a:pPr>
            <a:r>
              <a:rPr lang="en-IN" sz="1600" smtClean="0">
                <a:solidFill>
                  <a:schemeClr val="bg1"/>
                </a:solidFill>
                <a:latin typeface="Raleway" panose="020B0503030101060003" charset="0"/>
                <a:cs typeface="Raleway" panose="020B0503030101060003" charset="0"/>
              </a:rPr>
              <a:t>Suite 1033, Minneapolis,</a:t>
            </a:r>
            <a:endParaRPr lang="en-IN" sz="1600" smtClean="0">
              <a:solidFill>
                <a:schemeClr val="bg1"/>
              </a:solidFill>
              <a:latin typeface="Raleway" panose="020B0503030101060003" charset="0"/>
              <a:cs typeface="Raleway" panose="020B0503030101060003" charset="0"/>
            </a:endParaRPr>
          </a:p>
          <a:p>
            <a:pPr>
              <a:lnSpc>
                <a:spcPct val="150000"/>
              </a:lnSpc>
            </a:pPr>
            <a:r>
              <a:rPr lang="en-IN" sz="1600" smtClean="0">
                <a:solidFill>
                  <a:schemeClr val="bg1"/>
                </a:solidFill>
                <a:latin typeface="Raleway" panose="020B0503030101060003" charset="0"/>
                <a:cs typeface="Raleway" panose="020B0503030101060003" charset="0"/>
              </a:rPr>
              <a:t>MN, 55437</a:t>
            </a:r>
            <a:endParaRPr lang="en-IN" sz="1600" smtClean="0">
              <a:solidFill>
                <a:schemeClr val="bg1"/>
              </a:solidFill>
              <a:latin typeface="Raleway" panose="020B0503030101060003" charset="0"/>
              <a:cs typeface="Raleway" panose="020B0503030101060003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975360" y="2328001"/>
            <a:ext cx="936000" cy="72000"/>
            <a:chOff x="621776" y="1599248"/>
            <a:chExt cx="936000" cy="72000"/>
          </a:xfrm>
        </p:grpSpPr>
        <p:sp>
          <p:nvSpPr>
            <p:cNvPr id="71" name="Rectangle 70"/>
            <p:cNvSpPr/>
            <p:nvPr/>
          </p:nvSpPr>
          <p:spPr>
            <a:xfrm>
              <a:off x="621776" y="1599248"/>
              <a:ext cx="468000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en-ID">
                <a:latin typeface="Roboto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89776" y="1599248"/>
              <a:ext cx="468000" cy="7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en-ID">
                <a:latin typeface="Roboto"/>
              </a:endParaRPr>
            </a:p>
          </p:txBody>
        </p:sp>
      </p:grpSp>
      <p:sp>
        <p:nvSpPr>
          <p:cNvPr id="73" name="Freeform 165"/>
          <p:cNvSpPr>
            <a:spLocks noEditPoints="1"/>
          </p:cNvSpPr>
          <p:nvPr/>
        </p:nvSpPr>
        <p:spPr bwMode="auto">
          <a:xfrm>
            <a:off x="960770" y="4258005"/>
            <a:ext cx="352888" cy="355224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>
              <a:latin typeface="Roboto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443360" y="4297118"/>
            <a:ext cx="1863725" cy="3067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sz="1400" dirty="0" smtClean="0">
                <a:solidFill>
                  <a:schemeClr val="bg2"/>
                </a:solidFill>
                <a:latin typeface="Raleway" panose="020B0503030101060003" charset="0"/>
                <a:cs typeface="Raleway" panose="020B0503030101060003" charset="0"/>
              </a:rPr>
              <a:t>Excellent </a:t>
            </a:r>
            <a:r>
              <a:rPr lang="en-US" sz="1400" dirty="0" err="1" smtClean="0">
                <a:solidFill>
                  <a:schemeClr val="bg2"/>
                </a:solidFill>
                <a:latin typeface="Raleway" panose="020B0503030101060003" charset="0"/>
                <a:cs typeface="Raleway" panose="020B0503030101060003" charset="0"/>
              </a:rPr>
              <a:t>Webworld</a:t>
            </a:r>
            <a:endParaRPr lang="en-US" sz="1400" dirty="0">
              <a:solidFill>
                <a:schemeClr val="bg2"/>
              </a:solidFill>
              <a:latin typeface="Raleway" panose="020B0503030101060003" charset="0"/>
              <a:cs typeface="Raleway" panose="020B0503030101060003" charset="0"/>
            </a:endParaRPr>
          </a:p>
        </p:txBody>
      </p:sp>
      <p:sp>
        <p:nvSpPr>
          <p:cNvPr id="75" name="Freeform 13"/>
          <p:cNvSpPr>
            <a:spLocks noChangeAspect="1" noEditPoints="1"/>
          </p:cNvSpPr>
          <p:nvPr/>
        </p:nvSpPr>
        <p:spPr bwMode="auto">
          <a:xfrm>
            <a:off x="958906" y="4952584"/>
            <a:ext cx="356616" cy="356615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>
              <a:latin typeface="Roboto"/>
            </a:endParaRPr>
          </a:p>
        </p:txBody>
      </p: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958906" y="5648554"/>
            <a:ext cx="356616" cy="335359"/>
            <a:chOff x="9344026" y="1160463"/>
            <a:chExt cx="239713" cy="225425"/>
          </a:xfrm>
          <a:solidFill>
            <a:schemeClr val="accent1"/>
          </a:solidFill>
        </p:grpSpPr>
        <p:sp>
          <p:nvSpPr>
            <p:cNvPr id="77" name="Freeform 65"/>
            <p:cNvSpPr/>
            <p:nvPr/>
          </p:nvSpPr>
          <p:spPr bwMode="auto">
            <a:xfrm>
              <a:off x="9344026" y="1160463"/>
              <a:ext cx="239713" cy="90488"/>
            </a:xfrm>
            <a:custGeom>
              <a:avLst/>
              <a:gdLst>
                <a:gd name="T0" fmla="*/ 59 w 64"/>
                <a:gd name="T1" fmla="*/ 8 h 24"/>
                <a:gd name="T2" fmla="*/ 32 w 64"/>
                <a:gd name="T3" fmla="*/ 0 h 24"/>
                <a:gd name="T4" fmla="*/ 5 w 64"/>
                <a:gd name="T5" fmla="*/ 8 h 24"/>
                <a:gd name="T6" fmla="*/ 0 w 64"/>
                <a:gd name="T7" fmla="*/ 16 h 24"/>
                <a:gd name="T8" fmla="*/ 0 w 64"/>
                <a:gd name="T9" fmla="*/ 20 h 24"/>
                <a:gd name="T10" fmla="*/ 4 w 64"/>
                <a:gd name="T11" fmla="*/ 24 h 24"/>
                <a:gd name="T12" fmla="*/ 12 w 64"/>
                <a:gd name="T13" fmla="*/ 24 h 24"/>
                <a:gd name="T14" fmla="*/ 16 w 64"/>
                <a:gd name="T15" fmla="*/ 20 h 24"/>
                <a:gd name="T16" fmla="*/ 18 w 64"/>
                <a:gd name="T17" fmla="*/ 13 h 24"/>
                <a:gd name="T18" fmla="*/ 32 w 64"/>
                <a:gd name="T19" fmla="*/ 8 h 24"/>
                <a:gd name="T20" fmla="*/ 46 w 64"/>
                <a:gd name="T21" fmla="*/ 13 h 24"/>
                <a:gd name="T22" fmla="*/ 48 w 64"/>
                <a:gd name="T23" fmla="*/ 20 h 24"/>
                <a:gd name="T24" fmla="*/ 52 w 64"/>
                <a:gd name="T25" fmla="*/ 24 h 24"/>
                <a:gd name="T26" fmla="*/ 60 w 64"/>
                <a:gd name="T27" fmla="*/ 24 h 24"/>
                <a:gd name="T28" fmla="*/ 64 w 64"/>
                <a:gd name="T29" fmla="*/ 20 h 24"/>
                <a:gd name="T30" fmla="*/ 64 w 64"/>
                <a:gd name="T31" fmla="*/ 16 h 24"/>
                <a:gd name="T32" fmla="*/ 59 w 64"/>
                <a:gd name="T3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24">
                  <a:moveTo>
                    <a:pt x="59" y="8"/>
                  </a:moveTo>
                  <a:cubicBezTo>
                    <a:pt x="55" y="4"/>
                    <a:pt x="48" y="0"/>
                    <a:pt x="32" y="0"/>
                  </a:cubicBezTo>
                  <a:cubicBezTo>
                    <a:pt x="16" y="0"/>
                    <a:pt x="10" y="4"/>
                    <a:pt x="5" y="8"/>
                  </a:cubicBezTo>
                  <a:cubicBezTo>
                    <a:pt x="2" y="11"/>
                    <a:pt x="0" y="12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6" y="22"/>
                    <a:pt x="16" y="20"/>
                  </a:cubicBezTo>
                  <a:cubicBezTo>
                    <a:pt x="16" y="18"/>
                    <a:pt x="16" y="16"/>
                    <a:pt x="18" y="13"/>
                  </a:cubicBezTo>
                  <a:cubicBezTo>
                    <a:pt x="20" y="11"/>
                    <a:pt x="24" y="8"/>
                    <a:pt x="32" y="8"/>
                  </a:cubicBezTo>
                  <a:cubicBezTo>
                    <a:pt x="40" y="8"/>
                    <a:pt x="44" y="11"/>
                    <a:pt x="46" y="13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4" y="22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2" y="11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Roboto"/>
              </a:endParaRPr>
            </a:p>
          </p:txBody>
        </p:sp>
        <p:sp>
          <p:nvSpPr>
            <p:cNvPr id="78" name="Oval 66"/>
            <p:cNvSpPr>
              <a:spLocks noChangeArrowheads="1"/>
            </p:cNvSpPr>
            <p:nvPr/>
          </p:nvSpPr>
          <p:spPr bwMode="auto">
            <a:xfrm>
              <a:off x="9432926" y="129540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Roboto"/>
              </a:endParaRPr>
            </a:p>
          </p:txBody>
        </p:sp>
        <p:sp>
          <p:nvSpPr>
            <p:cNvPr id="79" name="Freeform 67"/>
            <p:cNvSpPr>
              <a:spLocks noEditPoints="1"/>
            </p:cNvSpPr>
            <p:nvPr/>
          </p:nvSpPr>
          <p:spPr bwMode="auto">
            <a:xfrm>
              <a:off x="9358313" y="1220788"/>
              <a:ext cx="211138" cy="165100"/>
            </a:xfrm>
            <a:custGeom>
              <a:avLst/>
              <a:gdLst>
                <a:gd name="T0" fmla="*/ 42 w 56"/>
                <a:gd name="T1" fmla="*/ 8 h 44"/>
                <a:gd name="T2" fmla="*/ 40 w 56"/>
                <a:gd name="T3" fmla="*/ 8 h 44"/>
                <a:gd name="T4" fmla="*/ 40 w 56"/>
                <a:gd name="T5" fmla="*/ 3 h 44"/>
                <a:gd name="T6" fmla="*/ 36 w 56"/>
                <a:gd name="T7" fmla="*/ 0 h 44"/>
                <a:gd name="T8" fmla="*/ 32 w 56"/>
                <a:gd name="T9" fmla="*/ 3 h 44"/>
                <a:gd name="T10" fmla="*/ 32 w 56"/>
                <a:gd name="T11" fmla="*/ 8 h 44"/>
                <a:gd name="T12" fmla="*/ 24 w 56"/>
                <a:gd name="T13" fmla="*/ 8 h 44"/>
                <a:gd name="T14" fmla="*/ 24 w 56"/>
                <a:gd name="T15" fmla="*/ 3 h 44"/>
                <a:gd name="T16" fmla="*/ 20 w 56"/>
                <a:gd name="T17" fmla="*/ 0 h 44"/>
                <a:gd name="T18" fmla="*/ 16 w 56"/>
                <a:gd name="T19" fmla="*/ 3 h 44"/>
                <a:gd name="T20" fmla="*/ 16 w 56"/>
                <a:gd name="T21" fmla="*/ 8 h 44"/>
                <a:gd name="T22" fmla="*/ 14 w 56"/>
                <a:gd name="T23" fmla="*/ 8 h 44"/>
                <a:gd name="T24" fmla="*/ 11 w 56"/>
                <a:gd name="T25" fmla="*/ 10 h 44"/>
                <a:gd name="T26" fmla="*/ 0 w 56"/>
                <a:gd name="T27" fmla="*/ 32 h 44"/>
                <a:gd name="T28" fmla="*/ 0 w 56"/>
                <a:gd name="T29" fmla="*/ 40 h 44"/>
                <a:gd name="T30" fmla="*/ 4 w 56"/>
                <a:gd name="T31" fmla="*/ 44 h 44"/>
                <a:gd name="T32" fmla="*/ 52 w 56"/>
                <a:gd name="T33" fmla="*/ 44 h 44"/>
                <a:gd name="T34" fmla="*/ 56 w 56"/>
                <a:gd name="T35" fmla="*/ 40 h 44"/>
                <a:gd name="T36" fmla="*/ 56 w 56"/>
                <a:gd name="T37" fmla="*/ 32 h 44"/>
                <a:gd name="T38" fmla="*/ 45 w 56"/>
                <a:gd name="T39" fmla="*/ 10 h 44"/>
                <a:gd name="T40" fmla="*/ 42 w 56"/>
                <a:gd name="T41" fmla="*/ 8 h 44"/>
                <a:gd name="T42" fmla="*/ 28 w 56"/>
                <a:gd name="T43" fmla="*/ 40 h 44"/>
                <a:gd name="T44" fmla="*/ 16 w 56"/>
                <a:gd name="T45" fmla="*/ 28 h 44"/>
                <a:gd name="T46" fmla="*/ 28 w 56"/>
                <a:gd name="T47" fmla="*/ 16 h 44"/>
                <a:gd name="T48" fmla="*/ 40 w 56"/>
                <a:gd name="T49" fmla="*/ 28 h 44"/>
                <a:gd name="T50" fmla="*/ 28 w 56"/>
                <a:gd name="T5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4">
                  <a:moveTo>
                    <a:pt x="4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34" y="0"/>
                    <a:pt x="32" y="1"/>
                    <a:pt x="32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8" y="14"/>
                    <a:pt x="0" y="27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37"/>
                    <a:pt x="56" y="32"/>
                    <a:pt x="56" y="32"/>
                  </a:cubicBezTo>
                  <a:cubicBezTo>
                    <a:pt x="56" y="25"/>
                    <a:pt x="48" y="14"/>
                    <a:pt x="45" y="10"/>
                  </a:cubicBezTo>
                  <a:cubicBezTo>
                    <a:pt x="44" y="9"/>
                    <a:pt x="43" y="8"/>
                    <a:pt x="42" y="8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latin typeface="Roboto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448507" y="4992392"/>
            <a:ext cx="2558415" cy="306705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en-US" sz="1400" dirty="0" smtClean="0">
                <a:solidFill>
                  <a:schemeClr val="bg2"/>
                </a:solidFill>
                <a:latin typeface="Raleway" panose="020B0503030101060003" charset="0"/>
                <a:cs typeface="Raleway" panose="020B0503030101060003" charset="0"/>
              </a:rPr>
              <a:t>biz@excellentwebworld.com</a:t>
            </a:r>
            <a:endParaRPr lang="en-US" sz="1400" dirty="0" smtClean="0">
              <a:solidFill>
                <a:schemeClr val="bg2"/>
              </a:solidFill>
              <a:latin typeface="Raleway" panose="020B0503030101060003" charset="0"/>
              <a:cs typeface="Raleway" panose="020B0503030101060003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443360" y="5677734"/>
            <a:ext cx="1678665" cy="307777"/>
          </a:xfrm>
          <a:prstGeom prst="rect">
            <a:avLst/>
          </a:prstGeom>
        </p:spPr>
        <p:txBody>
          <a:bodyPr wrap="none">
            <a:spAutoFit/>
          </a:bodyPr>
          <a:p>
            <a:pPr fontAlgn="ctr"/>
            <a:r>
              <a:rPr lang="en-US" sz="1400" dirty="0" smtClean="0">
                <a:solidFill>
                  <a:schemeClr val="bg2"/>
                </a:solidFill>
                <a:latin typeface="Raleway" panose="020B0503030101060003" charset="0"/>
                <a:cs typeface="Raleway" panose="020B0503030101060003" charset="0"/>
              </a:rPr>
              <a:t>+1-(480)-409-4504</a:t>
            </a:r>
            <a:endParaRPr lang="en-US" sz="1400" dirty="0" smtClean="0">
              <a:solidFill>
                <a:schemeClr val="bg2"/>
              </a:solidFill>
              <a:latin typeface="Raleway" panose="020B0503030101060003" charset="0"/>
              <a:cs typeface="Raleway" panose="020B0503030101060003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479957" y="172995"/>
            <a:ext cx="4440194" cy="65573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3" grpId="0" bldLvl="0" animBg="1"/>
      <p:bldP spid="74" grpId="0"/>
      <p:bldP spid="75" grpId="0" bldLvl="0" animBg="1"/>
      <p:bldP spid="80" grpId="0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Content Placeholder 8" descr="3 - New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3175"/>
            <a:ext cx="121908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15" y="-10795"/>
            <a:ext cx="121907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985"/>
            <a:ext cx="121908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3335" y="-12700"/>
            <a:ext cx="121912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" y="0"/>
            <a:ext cx="12189600" cy="6857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" y="0"/>
            <a:ext cx="12189600" cy="6857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" y="0"/>
            <a:ext cx="12189600" cy="6857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WPS Presentation</Application>
  <PresentationFormat>Widescreen</PresentationFormat>
  <Paragraphs>12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Roboto</vt:lpstr>
      <vt:lpstr>Segoe Print</vt:lpstr>
      <vt:lpstr>Roboto</vt:lpstr>
      <vt:lpstr>Raleway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Ellie Windler</cp:lastModifiedBy>
  <cp:revision>10</cp:revision>
  <dcterms:created xsi:type="dcterms:W3CDTF">2019-06-24T12:20:46Z</dcterms:created>
  <dcterms:modified xsi:type="dcterms:W3CDTF">2019-06-24T13:18:33Z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