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</p:sldIdLst>
  <p:sldSz cx="12192000" cy="6858000"/>
  <p:notesSz cx="7103745" cy="1023429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mongodb-vs-firebase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18415" y="273685"/>
            <a:ext cx="12174220" cy="63487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2" descr="11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2627630" y="8890"/>
            <a:ext cx="6840051" cy="684005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2" descr="11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2599690" y="-635"/>
            <a:ext cx="6840051" cy="684005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2" descr="12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2570480" y="3175"/>
            <a:ext cx="6840051" cy="684005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2" descr="13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2675890" y="-635"/>
            <a:ext cx="6840220" cy="68402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2" descr="14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2761615" y="8890"/>
            <a:ext cx="6972029" cy="684005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Group 301"/>
          <p:cNvGrpSpPr/>
          <p:nvPr/>
        </p:nvGrpSpPr>
        <p:grpSpPr>
          <a:xfrm>
            <a:off x="883416" y="3148447"/>
            <a:ext cx="207149" cy="125962"/>
            <a:chOff x="2301871" y="6188075"/>
            <a:chExt cx="279400" cy="169896"/>
          </a:xfrm>
          <a:solidFill>
            <a:schemeClr val="bg2"/>
          </a:solidFill>
        </p:grpSpPr>
        <p:sp>
          <p:nvSpPr>
            <p:cNvPr id="303" name="Freeform 5"/>
            <p:cNvSpPr/>
            <p:nvPr/>
          </p:nvSpPr>
          <p:spPr bwMode="auto">
            <a:xfrm>
              <a:off x="2301871" y="6189695"/>
              <a:ext cx="279400" cy="168276"/>
            </a:xfrm>
            <a:custGeom>
              <a:avLst/>
              <a:gdLst>
                <a:gd name="T0" fmla="*/ 88 w 176"/>
                <a:gd name="T1" fmla="*/ 71 h 106"/>
                <a:gd name="T2" fmla="*/ 0 w 176"/>
                <a:gd name="T3" fmla="*/ 0 h 106"/>
                <a:gd name="T4" fmla="*/ 0 w 176"/>
                <a:gd name="T5" fmla="*/ 106 h 106"/>
                <a:gd name="T6" fmla="*/ 176 w 176"/>
                <a:gd name="T7" fmla="*/ 106 h 106"/>
                <a:gd name="T8" fmla="*/ 176 w 176"/>
                <a:gd name="T9" fmla="*/ 4 h 106"/>
                <a:gd name="T10" fmla="*/ 88 w 176"/>
                <a:gd name="T11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106">
                  <a:moveTo>
                    <a:pt x="88" y="71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176" y="106"/>
                  </a:lnTo>
                  <a:lnTo>
                    <a:pt x="176" y="4"/>
                  </a:lnTo>
                  <a:lnTo>
                    <a:pt x="88" y="71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4" name="Freeform 6"/>
            <p:cNvSpPr/>
            <p:nvPr/>
          </p:nvSpPr>
          <p:spPr bwMode="auto">
            <a:xfrm>
              <a:off x="2320925" y="6188075"/>
              <a:ext cx="249238" cy="93664"/>
            </a:xfrm>
            <a:custGeom>
              <a:avLst/>
              <a:gdLst>
                <a:gd name="T0" fmla="*/ 157 w 157"/>
                <a:gd name="T1" fmla="*/ 0 h 59"/>
                <a:gd name="T2" fmla="*/ 0 w 157"/>
                <a:gd name="T3" fmla="*/ 0 h 59"/>
                <a:gd name="T4" fmla="*/ 76 w 157"/>
                <a:gd name="T5" fmla="*/ 59 h 59"/>
                <a:gd name="T6" fmla="*/ 157 w 157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" h="59">
                  <a:moveTo>
                    <a:pt x="157" y="0"/>
                  </a:moveTo>
                  <a:lnTo>
                    <a:pt x="0" y="0"/>
                  </a:lnTo>
                  <a:lnTo>
                    <a:pt x="76" y="59"/>
                  </a:lnTo>
                  <a:lnTo>
                    <a:pt x="157" y="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" name="Group 309"/>
          <p:cNvGrpSpPr/>
          <p:nvPr/>
        </p:nvGrpSpPr>
        <p:grpSpPr>
          <a:xfrm>
            <a:off x="864202" y="3777478"/>
            <a:ext cx="207148" cy="223628"/>
            <a:chOff x="1177925" y="6181725"/>
            <a:chExt cx="279400" cy="301626"/>
          </a:xfrm>
          <a:solidFill>
            <a:schemeClr val="bg2"/>
          </a:solidFill>
        </p:grpSpPr>
        <p:sp>
          <p:nvSpPr>
            <p:cNvPr id="311" name="Freeform 9"/>
            <p:cNvSpPr/>
            <p:nvPr/>
          </p:nvSpPr>
          <p:spPr bwMode="auto">
            <a:xfrm>
              <a:off x="1177925" y="6199188"/>
              <a:ext cx="225425" cy="284163"/>
            </a:xfrm>
            <a:custGeom>
              <a:avLst/>
              <a:gdLst>
                <a:gd name="T0" fmla="*/ 17 w 82"/>
                <a:gd name="T1" fmla="*/ 0 h 102"/>
                <a:gd name="T2" fmla="*/ 9 w 82"/>
                <a:gd name="T3" fmla="*/ 38 h 102"/>
                <a:gd name="T4" fmla="*/ 49 w 82"/>
                <a:gd name="T5" fmla="*/ 91 h 102"/>
                <a:gd name="T6" fmla="*/ 82 w 82"/>
                <a:gd name="T7" fmla="*/ 89 h 102"/>
                <a:gd name="T8" fmla="*/ 60 w 82"/>
                <a:gd name="T9" fmla="*/ 60 h 102"/>
                <a:gd name="T10" fmla="*/ 37 w 82"/>
                <a:gd name="T11" fmla="*/ 59 h 102"/>
                <a:gd name="T12" fmla="*/ 37 w 82"/>
                <a:gd name="T13" fmla="*/ 29 h 102"/>
                <a:gd name="T14" fmla="*/ 17 w 82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02">
                  <a:moveTo>
                    <a:pt x="17" y="0"/>
                  </a:moveTo>
                  <a:cubicBezTo>
                    <a:pt x="17" y="0"/>
                    <a:pt x="0" y="14"/>
                    <a:pt x="9" y="38"/>
                  </a:cubicBezTo>
                  <a:cubicBezTo>
                    <a:pt x="18" y="62"/>
                    <a:pt x="29" y="80"/>
                    <a:pt x="49" y="91"/>
                  </a:cubicBezTo>
                  <a:cubicBezTo>
                    <a:pt x="69" y="102"/>
                    <a:pt x="82" y="89"/>
                    <a:pt x="82" y="89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0"/>
                    <a:pt x="51" y="76"/>
                    <a:pt x="37" y="59"/>
                  </a:cubicBezTo>
                  <a:cubicBezTo>
                    <a:pt x="26" y="46"/>
                    <a:pt x="25" y="37"/>
                    <a:pt x="37" y="29"/>
                  </a:cubicBezTo>
                  <a:cubicBezTo>
                    <a:pt x="38" y="18"/>
                    <a:pt x="22" y="1"/>
                    <a:pt x="1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2" name="Freeform 10"/>
            <p:cNvSpPr/>
            <p:nvPr/>
          </p:nvSpPr>
          <p:spPr bwMode="auto">
            <a:xfrm>
              <a:off x="1317625" y="6235700"/>
              <a:ext cx="76200" cy="103188"/>
            </a:xfrm>
            <a:custGeom>
              <a:avLst/>
              <a:gdLst>
                <a:gd name="T0" fmla="*/ 0 w 28"/>
                <a:gd name="T1" fmla="*/ 3 h 37"/>
                <a:gd name="T2" fmla="*/ 0 w 28"/>
                <a:gd name="T3" fmla="*/ 12 h 37"/>
                <a:gd name="T4" fmla="*/ 13 w 28"/>
                <a:gd name="T5" fmla="*/ 18 h 37"/>
                <a:gd name="T6" fmla="*/ 14 w 28"/>
                <a:gd name="T7" fmla="*/ 33 h 37"/>
                <a:gd name="T8" fmla="*/ 24 w 28"/>
                <a:gd name="T9" fmla="*/ 37 h 37"/>
                <a:gd name="T10" fmla="*/ 20 w 28"/>
                <a:gd name="T11" fmla="*/ 11 h 37"/>
                <a:gd name="T12" fmla="*/ 0 w 28"/>
                <a:gd name="T13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7">
                  <a:moveTo>
                    <a:pt x="0" y="3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9" y="11"/>
                    <a:pt x="13" y="18"/>
                  </a:cubicBezTo>
                  <a:cubicBezTo>
                    <a:pt x="15" y="21"/>
                    <a:pt x="16" y="24"/>
                    <a:pt x="14" y="33"/>
                  </a:cubicBezTo>
                  <a:cubicBezTo>
                    <a:pt x="16" y="33"/>
                    <a:pt x="24" y="37"/>
                    <a:pt x="24" y="37"/>
                  </a:cubicBezTo>
                  <a:cubicBezTo>
                    <a:pt x="24" y="37"/>
                    <a:pt x="28" y="20"/>
                    <a:pt x="20" y="11"/>
                  </a:cubicBezTo>
                  <a:cubicBezTo>
                    <a:pt x="11" y="0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3" name="Freeform 11"/>
            <p:cNvSpPr/>
            <p:nvPr/>
          </p:nvSpPr>
          <p:spPr bwMode="auto">
            <a:xfrm>
              <a:off x="1320800" y="6181725"/>
              <a:ext cx="136525" cy="184150"/>
            </a:xfrm>
            <a:custGeom>
              <a:avLst/>
              <a:gdLst>
                <a:gd name="T0" fmla="*/ 0 w 50"/>
                <a:gd name="T1" fmla="*/ 12 h 66"/>
                <a:gd name="T2" fmla="*/ 0 w 50"/>
                <a:gd name="T3" fmla="*/ 0 h 66"/>
                <a:gd name="T4" fmla="*/ 39 w 50"/>
                <a:gd name="T5" fmla="*/ 23 h 66"/>
                <a:gd name="T6" fmla="*/ 41 w 50"/>
                <a:gd name="T7" fmla="*/ 66 h 66"/>
                <a:gd name="T8" fmla="*/ 31 w 50"/>
                <a:gd name="T9" fmla="*/ 60 h 66"/>
                <a:gd name="T10" fmla="*/ 26 w 50"/>
                <a:gd name="T11" fmla="*/ 25 h 66"/>
                <a:gd name="T12" fmla="*/ 0 w 50"/>
                <a:gd name="T13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66">
                  <a:moveTo>
                    <a:pt x="0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9" y="1"/>
                    <a:pt x="39" y="23"/>
                  </a:cubicBezTo>
                  <a:cubicBezTo>
                    <a:pt x="50" y="44"/>
                    <a:pt x="41" y="66"/>
                    <a:pt x="41" y="66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0"/>
                    <a:pt x="37" y="38"/>
                    <a:pt x="26" y="25"/>
                  </a:cubicBezTo>
                  <a:cubicBezTo>
                    <a:pt x="16" y="11"/>
                    <a:pt x="0" y="12"/>
                    <a:pt x="0" y="12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0" name="Freeform 9"/>
          <p:cNvSpPr>
            <a:spLocks noEditPoints="1"/>
          </p:cNvSpPr>
          <p:nvPr/>
        </p:nvSpPr>
        <p:spPr>
          <a:xfrm>
            <a:off x="823913" y="4446588"/>
            <a:ext cx="247650" cy="239712"/>
          </a:xfrm>
          <a:custGeom>
            <a:avLst/>
            <a:gdLst>
              <a:gd name="txL" fmla="*/ 0 w 116"/>
              <a:gd name="txT" fmla="*/ 0 h 112"/>
              <a:gd name="txR" fmla="*/ 116 w 116"/>
              <a:gd name="txB" fmla="*/ 112 h 11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6" h="112">
                <a:moveTo>
                  <a:pt x="108" y="67"/>
                </a:moveTo>
                <a:cubicBezTo>
                  <a:pt x="109" y="47"/>
                  <a:pt x="105" y="32"/>
                  <a:pt x="88" y="18"/>
                </a:cubicBezTo>
                <a:cubicBezTo>
                  <a:pt x="72" y="4"/>
                  <a:pt x="49" y="9"/>
                  <a:pt x="49" y="9"/>
                </a:cubicBezTo>
                <a:cubicBezTo>
                  <a:pt x="49" y="9"/>
                  <a:pt x="31" y="0"/>
                  <a:pt x="15" y="14"/>
                </a:cubicBezTo>
                <a:cubicBezTo>
                  <a:pt x="0" y="28"/>
                  <a:pt x="11" y="46"/>
                  <a:pt x="11" y="46"/>
                </a:cubicBezTo>
                <a:cubicBezTo>
                  <a:pt x="11" y="46"/>
                  <a:pt x="7" y="61"/>
                  <a:pt x="14" y="77"/>
                </a:cubicBezTo>
                <a:cubicBezTo>
                  <a:pt x="30" y="111"/>
                  <a:pt x="62" y="108"/>
                  <a:pt x="69" y="107"/>
                </a:cubicBezTo>
                <a:cubicBezTo>
                  <a:pt x="77" y="111"/>
                  <a:pt x="92" y="112"/>
                  <a:pt x="104" y="102"/>
                </a:cubicBezTo>
                <a:cubicBezTo>
                  <a:pt x="116" y="91"/>
                  <a:pt x="111" y="72"/>
                  <a:pt x="108" y="67"/>
                </a:cubicBezTo>
                <a:close/>
                <a:moveTo>
                  <a:pt x="89" y="74"/>
                </a:moveTo>
                <a:cubicBezTo>
                  <a:pt x="88" y="89"/>
                  <a:pt x="70" y="93"/>
                  <a:pt x="62" y="93"/>
                </a:cubicBezTo>
                <a:cubicBezTo>
                  <a:pt x="53" y="93"/>
                  <a:pt x="39" y="90"/>
                  <a:pt x="33" y="79"/>
                </a:cubicBezTo>
                <a:cubicBezTo>
                  <a:pt x="30" y="74"/>
                  <a:pt x="33" y="71"/>
                  <a:pt x="34" y="70"/>
                </a:cubicBezTo>
                <a:cubicBezTo>
                  <a:pt x="36" y="69"/>
                  <a:pt x="40" y="68"/>
                  <a:pt x="43" y="72"/>
                </a:cubicBezTo>
                <a:cubicBezTo>
                  <a:pt x="46" y="75"/>
                  <a:pt x="52" y="82"/>
                  <a:pt x="63" y="81"/>
                </a:cubicBezTo>
                <a:cubicBezTo>
                  <a:pt x="75" y="80"/>
                  <a:pt x="76" y="67"/>
                  <a:pt x="65" y="65"/>
                </a:cubicBezTo>
                <a:cubicBezTo>
                  <a:pt x="54" y="63"/>
                  <a:pt x="34" y="60"/>
                  <a:pt x="31" y="44"/>
                </a:cubicBezTo>
                <a:cubicBezTo>
                  <a:pt x="29" y="30"/>
                  <a:pt x="45" y="22"/>
                  <a:pt x="58" y="22"/>
                </a:cubicBezTo>
                <a:cubicBezTo>
                  <a:pt x="71" y="22"/>
                  <a:pt x="80" y="27"/>
                  <a:pt x="85" y="33"/>
                </a:cubicBezTo>
                <a:cubicBezTo>
                  <a:pt x="88" y="38"/>
                  <a:pt x="85" y="42"/>
                  <a:pt x="84" y="43"/>
                </a:cubicBezTo>
                <a:cubicBezTo>
                  <a:pt x="82" y="43"/>
                  <a:pt x="78" y="45"/>
                  <a:pt x="74" y="40"/>
                </a:cubicBezTo>
                <a:cubicBezTo>
                  <a:pt x="74" y="40"/>
                  <a:pt x="69" y="33"/>
                  <a:pt x="57" y="34"/>
                </a:cubicBezTo>
                <a:cubicBezTo>
                  <a:pt x="46" y="35"/>
                  <a:pt x="44" y="45"/>
                  <a:pt x="52" y="47"/>
                </a:cubicBezTo>
                <a:cubicBezTo>
                  <a:pt x="59" y="49"/>
                  <a:pt x="71" y="52"/>
                  <a:pt x="76" y="53"/>
                </a:cubicBezTo>
                <a:cubicBezTo>
                  <a:pt x="81" y="55"/>
                  <a:pt x="91" y="58"/>
                  <a:pt x="89" y="74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txBody>
          <a:bodyPr/>
          <a:p>
            <a:endParaRPr dirty="0">
              <a:latin typeface="Open Sans" pitchFamily="34" charset="0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1224280" y="2971800"/>
            <a:ext cx="3438525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</a:pPr>
            <a:r>
              <a:rPr lang="en-IN" altLang="x-none" sz="1400" b="1" dirty="0">
                <a:latin typeface="Raleway" panose="020B0503030101060003" pitchFamily="34" charset="0"/>
              </a:rPr>
              <a:t>biz@excellentwebworld.c</a:t>
            </a:r>
            <a:r>
              <a:rPr lang="en-US" altLang="en-IN" sz="1400" b="1" dirty="0">
                <a:latin typeface="Raleway" panose="020B0503030101060003" pitchFamily="34" charset="0"/>
              </a:rPr>
              <a:t>o</a:t>
            </a:r>
            <a:r>
              <a:rPr lang="en-IN" altLang="x-none" sz="1400" b="1" dirty="0">
                <a:latin typeface="Raleway" panose="020B0503030101060003" pitchFamily="34" charset="0"/>
              </a:rPr>
              <a:t>m</a:t>
            </a:r>
            <a:endParaRPr lang="en-IN" altLang="x-none" sz="1400" b="1" dirty="0">
              <a:latin typeface="Raleway" panose="020B0503030101060003" pitchFamily="34" charset="0"/>
            </a:endParaRPr>
          </a:p>
        </p:txBody>
      </p:sp>
      <p:sp>
        <p:nvSpPr>
          <p:cNvPr id="322" name="TextBox 321"/>
          <p:cNvSpPr txBox="1"/>
          <p:nvPr/>
        </p:nvSpPr>
        <p:spPr>
          <a:xfrm>
            <a:off x="1186180" y="3590925"/>
            <a:ext cx="3021965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</a:pPr>
            <a:r>
              <a:rPr lang="en-IN" altLang="x-none" sz="1400" b="1" dirty="0">
                <a:latin typeface="Raleway" panose="020B0503030101060003" pitchFamily="34" charset="0"/>
                <a:cs typeface="Raleway" panose="020B0503030101060003" pitchFamily="34" charset="0"/>
              </a:rPr>
              <a:t>+1-(480)-409-4504</a:t>
            </a:r>
            <a:endParaRPr lang="en-IN" altLang="x-none" sz="1400" b="1" dirty="0">
              <a:latin typeface="Raleway" panose="020B0503030101060003" pitchFamily="34" charset="0"/>
              <a:cs typeface="Raleway" panose="020B0503030101060003" pitchFamily="34" charset="0"/>
            </a:endParaRPr>
          </a:p>
        </p:txBody>
      </p:sp>
      <p:sp>
        <p:nvSpPr>
          <p:cNvPr id="323" name="TextBox 322"/>
          <p:cNvSpPr txBox="1"/>
          <p:nvPr/>
        </p:nvSpPr>
        <p:spPr>
          <a:xfrm>
            <a:off x="1176338" y="4246563"/>
            <a:ext cx="2500312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sz="1400" b="1" dirty="0">
                <a:latin typeface="Raleway" panose="020B0503030101060003" pitchFamily="34" charset="0"/>
                <a:cs typeface="Open Sans Light" pitchFamily="34" charset="0"/>
              </a:rPr>
              <a:t>excellent.webworld</a:t>
            </a:r>
            <a:endParaRPr sz="1400" b="1" dirty="0">
              <a:latin typeface="Raleway" panose="020B0503030101060003" pitchFamily="34" charset="0"/>
              <a:cs typeface="Open Sans Light" pitchFamily="34" charset="0"/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3"/>
          </p:nvPr>
        </p:nvSpPr>
        <p:spPr>
          <a:xfrm>
            <a:off x="750888" y="1644650"/>
            <a:ext cx="3429000" cy="990600"/>
          </a:xfrm>
        </p:spPr>
        <p:txBody>
          <a:bodyPr vert="horz" wrap="square" lIns="91440" tIns="45720" rIns="91440" bIns="45720" numCol="1" anchor="ctr" anchorCtr="0" compatLnSpc="1">
            <a:normAutofit/>
          </a:bodyPr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IN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Contact U</a:t>
            </a:r>
            <a:r>
              <a:rPr kumimoji="0" lang="en-US" altLang="en-IN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</a:t>
            </a:r>
            <a:endParaRPr kumimoji="0" lang="en-US" altLang="en-IN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50888" y="2505075"/>
            <a:ext cx="3130550" cy="523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contact-us-2-710x473_tcm8-18919_w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4570" y="607695"/>
            <a:ext cx="7371715" cy="5642610"/>
          </a:xfrm>
          <a:prstGeom prst="rect">
            <a:avLst/>
          </a:prstGeom>
        </p:spPr>
      </p:pic>
      <p:pic>
        <p:nvPicPr>
          <p:cNvPr id="15" name="Content Placeholder 14" descr="text-logo-250"/>
          <p:cNvPicPr>
            <a:picLocks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631190" y="121285"/>
            <a:ext cx="1193800" cy="1193800"/>
          </a:xfrm>
          <a:prstGeom prst="rect">
            <a:avLst/>
          </a:prstGeom>
        </p:spPr>
      </p:pic>
      <p:sp>
        <p:nvSpPr>
          <p:cNvPr id="23" name="Freeform 79"/>
          <p:cNvSpPr>
            <a:spLocks noChangeArrowheads="1"/>
          </p:cNvSpPr>
          <p:nvPr/>
        </p:nvSpPr>
        <p:spPr bwMode="auto">
          <a:xfrm>
            <a:off x="852805" y="5073015"/>
            <a:ext cx="248285" cy="259715"/>
          </a:xfrm>
          <a:custGeom>
            <a:avLst/>
            <a:gdLst>
              <a:gd name="T0" fmla="*/ 106933 w 479"/>
              <a:gd name="T1" fmla="*/ 0 h 479"/>
              <a:gd name="T2" fmla="*/ 106933 w 479"/>
              <a:gd name="T3" fmla="*/ 0 h 479"/>
              <a:gd name="T4" fmla="*/ 0 w 479"/>
              <a:gd name="T5" fmla="*/ 107725 h 479"/>
              <a:gd name="T6" fmla="*/ 106933 w 479"/>
              <a:gd name="T7" fmla="*/ 215449 h 479"/>
              <a:gd name="T8" fmla="*/ 213866 w 479"/>
              <a:gd name="T9" fmla="*/ 107725 h 479"/>
              <a:gd name="T10" fmla="*/ 106933 w 479"/>
              <a:gd name="T11" fmla="*/ 0 h 479"/>
              <a:gd name="T12" fmla="*/ 198206 w 479"/>
              <a:gd name="T13" fmla="*/ 107725 h 479"/>
              <a:gd name="T14" fmla="*/ 198206 w 479"/>
              <a:gd name="T15" fmla="*/ 107725 h 479"/>
              <a:gd name="T16" fmla="*/ 178520 w 479"/>
              <a:gd name="T17" fmla="*/ 163615 h 479"/>
              <a:gd name="T18" fmla="*/ 174493 w 479"/>
              <a:gd name="T19" fmla="*/ 147840 h 479"/>
              <a:gd name="T20" fmla="*/ 178520 w 479"/>
              <a:gd name="T21" fmla="*/ 115838 h 479"/>
              <a:gd name="T22" fmla="*/ 166439 w 479"/>
              <a:gd name="T23" fmla="*/ 91949 h 479"/>
              <a:gd name="T24" fmla="*/ 142726 w 479"/>
              <a:gd name="T25" fmla="*/ 80230 h 479"/>
              <a:gd name="T26" fmla="*/ 154806 w 479"/>
              <a:gd name="T27" fmla="*/ 39664 h 479"/>
              <a:gd name="T28" fmla="*/ 131093 w 479"/>
              <a:gd name="T29" fmla="*/ 27945 h 479"/>
              <a:gd name="T30" fmla="*/ 134673 w 479"/>
              <a:gd name="T31" fmla="*/ 23889 h 479"/>
              <a:gd name="T32" fmla="*/ 198206 w 479"/>
              <a:gd name="T33" fmla="*/ 107725 h 479"/>
              <a:gd name="T34" fmla="*/ 94853 w 479"/>
              <a:gd name="T35" fmla="*/ 19832 h 479"/>
              <a:gd name="T36" fmla="*/ 94853 w 479"/>
              <a:gd name="T37" fmla="*/ 19832 h 479"/>
              <a:gd name="T38" fmla="*/ 83220 w 479"/>
              <a:gd name="T39" fmla="*/ 27945 h 479"/>
              <a:gd name="T40" fmla="*/ 67113 w 479"/>
              <a:gd name="T41" fmla="*/ 39664 h 479"/>
              <a:gd name="T42" fmla="*/ 51453 w 479"/>
              <a:gd name="T43" fmla="*/ 59947 h 479"/>
              <a:gd name="T44" fmla="*/ 59507 w 479"/>
              <a:gd name="T45" fmla="*/ 71666 h 479"/>
              <a:gd name="T46" fmla="*/ 79193 w 479"/>
              <a:gd name="T47" fmla="*/ 71666 h 479"/>
              <a:gd name="T48" fmla="*/ 110960 w 479"/>
              <a:gd name="T49" fmla="*/ 107725 h 479"/>
              <a:gd name="T50" fmla="*/ 83220 w 479"/>
              <a:gd name="T51" fmla="*/ 131613 h 479"/>
              <a:gd name="T52" fmla="*/ 79193 w 479"/>
              <a:gd name="T53" fmla="*/ 151896 h 479"/>
              <a:gd name="T54" fmla="*/ 79193 w 479"/>
              <a:gd name="T55" fmla="*/ 175785 h 479"/>
              <a:gd name="T56" fmla="*/ 59507 w 479"/>
              <a:gd name="T57" fmla="*/ 155502 h 479"/>
              <a:gd name="T58" fmla="*/ 55480 w 479"/>
              <a:gd name="T59" fmla="*/ 128008 h 479"/>
              <a:gd name="T60" fmla="*/ 39373 w 479"/>
              <a:gd name="T61" fmla="*/ 107725 h 479"/>
              <a:gd name="T62" fmla="*/ 47426 w 479"/>
              <a:gd name="T63" fmla="*/ 83836 h 479"/>
              <a:gd name="T64" fmla="*/ 23713 w 479"/>
              <a:gd name="T65" fmla="*/ 76173 h 479"/>
              <a:gd name="T66" fmla="*/ 94853 w 479"/>
              <a:gd name="T67" fmla="*/ 19832 h 479"/>
              <a:gd name="T68" fmla="*/ 79193 w 479"/>
              <a:gd name="T69" fmla="*/ 195617 h 479"/>
              <a:gd name="T70" fmla="*/ 79193 w 479"/>
              <a:gd name="T71" fmla="*/ 195617 h 479"/>
              <a:gd name="T72" fmla="*/ 91273 w 479"/>
              <a:gd name="T73" fmla="*/ 187504 h 479"/>
              <a:gd name="T74" fmla="*/ 106933 w 479"/>
              <a:gd name="T75" fmla="*/ 183447 h 479"/>
              <a:gd name="T76" fmla="*/ 131093 w 479"/>
              <a:gd name="T77" fmla="*/ 175785 h 479"/>
              <a:gd name="T78" fmla="*/ 158386 w 479"/>
              <a:gd name="T79" fmla="*/ 183447 h 479"/>
              <a:gd name="T80" fmla="*/ 106933 w 479"/>
              <a:gd name="T81" fmla="*/ 199674 h 479"/>
              <a:gd name="T82" fmla="*/ 79193 w 479"/>
              <a:gd name="T83" fmla="*/ 195617 h 47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txBody>
          <a:bodyPr wrap="none" lIns="34290" tIns="17145" rIns="34290" bIns="17145" anchor="ctr"/>
          <a:p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224280" y="5073650"/>
            <a:ext cx="359029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400" b="1" dirty="0">
                <a:solidFill>
                  <a:schemeClr val="tx1"/>
                </a:solidFill>
                <a:latin typeface="Raleway" panose="020B0503030101060003" pitchFamily="34" charset="0"/>
                <a:cs typeface="Raleway" panose="020B0503030101060003" pitchFamily="34" charset="0"/>
                <a:sym typeface="+mn-ea"/>
              </a:rPr>
              <a:t>https://www.excellentwebworld.com</a:t>
            </a:r>
            <a:endParaRPr lang="en-US" sz="1400" b="1" dirty="0">
              <a:solidFill>
                <a:schemeClr val="tx1"/>
              </a:solidFill>
              <a:latin typeface="Raleway" panose="020B0503030101060003" pitchFamily="34" charset="0"/>
              <a:cs typeface="Raleway" panose="020B0503030101060003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5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5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5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5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 bldLvl="0" animBg="1"/>
      <p:bldP spid="321" grpId="0"/>
      <p:bldP spid="322" grpId="0"/>
      <p:bldP spid="323" grpId="0"/>
      <p:bldP spid="2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Slide18.JPG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6985" y="316865"/>
            <a:ext cx="12188190" cy="62058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2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2675890" y="8890"/>
            <a:ext cx="6840051" cy="68400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2" descr="3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2532380" y="-6350"/>
            <a:ext cx="6840051" cy="68400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2" descr="4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2646680" y="3175"/>
            <a:ext cx="6840051" cy="68400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2" descr="5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2760980" y="8890"/>
            <a:ext cx="6840051" cy="68400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2" descr="6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2627630" y="-10160"/>
            <a:ext cx="6840051" cy="68400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2" descr="7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2770505" y="8890"/>
            <a:ext cx="6840051" cy="68400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2" descr="8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2694940" y="3175"/>
            <a:ext cx="6840051" cy="68400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2" descr="9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2465705" y="-635"/>
            <a:ext cx="6840051" cy="68400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WPS Presentation</Application>
  <PresentationFormat>Widescreen</PresentationFormat>
  <Paragraphs>10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SimSun</vt:lpstr>
      <vt:lpstr>Wingdings</vt:lpstr>
      <vt:lpstr>Arial Unicode MS</vt:lpstr>
      <vt:lpstr>Calibri Light</vt:lpstr>
      <vt:lpstr>Calibri</vt:lpstr>
      <vt:lpstr>Microsoft YaHei</vt:lpstr>
      <vt:lpstr>Raleway</vt:lpstr>
      <vt:lpstr>Open Sans</vt:lpstr>
      <vt:lpstr>Open Sans Light</vt:lpstr>
      <vt:lpstr>Roboto</vt:lpstr>
      <vt:lpstr>Segoe Print</vt:lpstr>
      <vt:lpstr>Microsoft JhengHei Light</vt:lpstr>
      <vt:lpstr>Microsoft JhengHei UI</vt:lpstr>
      <vt:lpstr>Microsoft JhengHei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EWW012</dc:creator>
  <cp:lastModifiedBy>EWW012</cp:lastModifiedBy>
  <cp:revision>7</cp:revision>
  <dcterms:created xsi:type="dcterms:W3CDTF">2019-06-13T09:05:54Z</dcterms:created>
  <dcterms:modified xsi:type="dcterms:W3CDTF">2019-06-13T09:59:51Z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1033-10.2.0.7646</vt:lpwstr>
  </property>
</Properties>
</file>