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70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7" r:id="rId13"/>
    <p:sldId id="271" r:id="rId14"/>
    <p:sldId id="272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47" autoAdjust="0"/>
  </p:normalViewPr>
  <p:slideViewPr>
    <p:cSldViewPr>
      <p:cViewPr varScale="1">
        <p:scale>
          <a:sx n="76" d="100"/>
          <a:sy n="76" d="100"/>
        </p:scale>
        <p:origin x="-16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09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64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13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95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12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21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9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413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373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2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C8EE-6BF3-49D0-AC51-8DC3110A227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14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C8EE-6BF3-49D0-AC51-8DC3110A2273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7BA1-F6C0-4872-9BFC-F82F1C77C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97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954" y="-101422"/>
            <a:ext cx="9144000" cy="6858000"/>
          </a:xfrm>
          <a:prstGeom prst="rect">
            <a:avLst/>
          </a:prstGeom>
        </p:spPr>
      </p:pic>
      <p:pic>
        <p:nvPicPr>
          <p:cNvPr id="4" name="Picture 2" descr="http://dochkiisinochki.ru/wp-content/uploads/2015/05/kartinki-pro-pdd-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888" y="381104"/>
            <a:ext cx="1835696" cy="23235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7868" y="2204864"/>
            <a:ext cx="7772400" cy="18083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по ПДД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9128" y="4786322"/>
            <a:ext cx="4244872" cy="637812"/>
          </a:xfrm>
        </p:spPr>
        <p:txBody>
          <a:bodyPr>
            <a:normAutofit/>
          </a:bodyPr>
          <a:lstStyle/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390428" y="5589240"/>
            <a:ext cx="4320480" cy="589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4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За рулем я сижу,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На дорогу гляжу.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(Водитель)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Это что за чудо-юдо,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Два горба, как у верблюда?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Треугольный этот знак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/>
              <a:t>Называется он как?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(идут дорожные работы)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Человек по мне шагает.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Меня зеброй называет.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</a:rPr>
              <a:t>(пешеходный переход).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5909" y="3933056"/>
            <a:ext cx="2272821" cy="227631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5909" y="558230"/>
            <a:ext cx="2777844" cy="24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Администратор\Desktop\61417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7861" y="2536454"/>
            <a:ext cx="2067767" cy="182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18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8686800" cy="557748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него сигналов три.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сигналы назови.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(красный, желтый, зеленый).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5688" y="620688"/>
            <a:ext cx="2808312" cy="280831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28" y="2144688"/>
            <a:ext cx="6075972" cy="400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374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44" y="-1448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568863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Полосатая указка,</a:t>
            </a:r>
            <a:br>
              <a:rPr lang="ru-RU" dirty="0" smtClean="0"/>
            </a:br>
            <a:r>
              <a:rPr lang="ru-RU" dirty="0" smtClean="0"/>
              <a:t>Словно палочка из сказки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(Жезл)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>Впереди и сзади,</a:t>
            </a:r>
            <a:br>
              <a:rPr lang="ru-RU" dirty="0" smtClean="0"/>
            </a:br>
            <a:r>
              <a:rPr lang="ru-RU" dirty="0" smtClean="0"/>
              <a:t>И по бокам-окошки.</a:t>
            </a:r>
            <a:br>
              <a:rPr lang="ru-RU" dirty="0" smtClean="0"/>
            </a:br>
            <a:r>
              <a:rPr lang="ru-RU" dirty="0" smtClean="0"/>
              <a:t>Что за странный домик</a:t>
            </a:r>
            <a:br>
              <a:rPr lang="ru-RU" dirty="0" smtClean="0"/>
            </a:br>
            <a:r>
              <a:rPr lang="ru-RU" dirty="0" smtClean="0"/>
              <a:t>На округлых ножках?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(автомобиль)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4987" y="548680"/>
            <a:ext cx="1835055" cy="23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2972" y="3789040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56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7015" y="18864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785" y="749151"/>
            <a:ext cx="8229600" cy="807641"/>
          </a:xfrm>
        </p:spPr>
        <p:txBody>
          <a:bodyPr/>
          <a:lstStyle/>
          <a:p>
            <a:r>
              <a:rPr lang="ru-RU" dirty="0" smtClean="0"/>
              <a:t>Опасно ли перебегать дорогу?</a:t>
            </a:r>
            <a:endParaRPr lang="ru-RU" dirty="0"/>
          </a:p>
        </p:txBody>
      </p:sp>
      <p:pic>
        <p:nvPicPr>
          <p:cNvPr id="6" name="Picture 2" descr="http://fotocenters.ru/img-q5y5x5n4g40414u5i4q4p266i546s2p4u4/pars_docs/refs/36/35416/35416_html_2b447471.jpg"/>
          <p:cNvPicPr>
            <a:picLocks noChangeAspect="1" noChangeArrowheads="1"/>
          </p:cNvPicPr>
          <p:nvPr/>
        </p:nvPicPr>
        <p:blipFill>
          <a:blip r:embed="rId4" cstate="print"/>
          <a:srcRect l="1853" t="53145" r="51824"/>
          <a:stretch>
            <a:fillRect/>
          </a:stretch>
        </p:blipFill>
        <p:spPr bwMode="auto">
          <a:xfrm>
            <a:off x="5508104" y="2204864"/>
            <a:ext cx="3062814" cy="216024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2420888"/>
            <a:ext cx="38164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Неопасно.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084" y="3872374"/>
            <a:ext cx="604867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400A8"/>
                </a:solidFill>
                <a:effectLst/>
                <a:latin typeface="Times New Roman" pitchFamily="18" charset="0"/>
                <a:cs typeface="Times New Roman" pitchFamily="18" charset="0"/>
              </a:rPr>
              <a:t>Опасно. В спешке человек становится невнимательным.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400A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43666" y="1460674"/>
            <a:ext cx="74278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dirty="0">
                <a:latin typeface="+mj-lt"/>
                <a:ea typeface="+mj-ea"/>
                <a:cs typeface="+mj-cs"/>
              </a:rPr>
              <a:t>Нажми на правильный ответ.</a:t>
            </a:r>
          </a:p>
        </p:txBody>
      </p:sp>
    </p:spTree>
    <p:extLst>
      <p:ext uri="{BB962C8B-B14F-4D97-AF65-F5344CB8AC3E}">
        <p14:creationId xmlns:p14="http://schemas.microsoft.com/office/powerpoint/2010/main" xmlns="" val="26630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Расшифруй ребус:</a:t>
            </a:r>
            <a:endParaRPr lang="ru-RU" dirty="0"/>
          </a:p>
        </p:txBody>
      </p:sp>
      <p:pic>
        <p:nvPicPr>
          <p:cNvPr id="5" name="Picture 6" descr="http://pochemu4ka.ru/_ld/104/s848481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619304"/>
            <a:ext cx="7848872" cy="20465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002882"/>
            <a:ext cx="22322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8" descr="http://i1.ytimg.com/vi/9cOUJTiivww/maxresdefaul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4328" y="3429000"/>
            <a:ext cx="5583942" cy="314096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63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372533" cy="70294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754"/>
            <a:ext cx="9372532" cy="705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97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7912"/>
            <a:ext cx="9252520" cy="69887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88" y="4077072"/>
            <a:ext cx="89309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Будьте внимательны на дорогах, берегите себя!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4664"/>
            <a:ext cx="9324528" cy="32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5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5230"/>
            <a:ext cx="9164307" cy="68732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8126"/>
            <a:ext cx="9324528" cy="7059022"/>
          </a:xfrm>
        </p:spPr>
      </p:pic>
    </p:spTree>
    <p:extLst>
      <p:ext uri="{BB962C8B-B14F-4D97-AF65-F5344CB8AC3E}">
        <p14:creationId xmlns:p14="http://schemas.microsoft.com/office/powerpoint/2010/main" xmlns="" val="27589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33"/>
            <a:ext cx="9252520" cy="693939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6102"/>
            <a:ext cx="9259321" cy="6851898"/>
          </a:xfrm>
        </p:spPr>
      </p:pic>
    </p:spTree>
    <p:extLst>
      <p:ext uri="{BB962C8B-B14F-4D97-AF65-F5344CB8AC3E}">
        <p14:creationId xmlns:p14="http://schemas.microsoft.com/office/powerpoint/2010/main" xmlns="" val="15734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0264" y="-150113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Каких </a:t>
            </a:r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дорожных знаков 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бывает</a:t>
            </a:r>
            <a: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br>
              <a:rPr 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687122" y="5502561"/>
            <a:ext cx="4242636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ru-RU" sz="4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предписывающих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936" y="2924944"/>
            <a:ext cx="343715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 b="1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>
                <a:solidFill>
                  <a:srgbClr val="00B050"/>
                </a:solidFill>
              </a:rPr>
              <a:t>запрещающих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8376" y="25732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разрешающих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9768" y="198884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сервиса</a:t>
            </a:r>
            <a:endParaRPr lang="ru-RU" sz="40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201" y="4794675"/>
            <a:ext cx="4600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информационных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3632830"/>
            <a:ext cx="3464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приоритета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334" y="3965039"/>
            <a:ext cx="2906565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4000" b="1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dirty="0" smtClean="0">
                <a:solidFill>
                  <a:srgbClr val="00B050"/>
                </a:solidFill>
              </a:rPr>
              <a:t>препинания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68337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49" y="0"/>
            <a:ext cx="92525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519" y="54868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чего нужны знаки дорожного движения?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turvp.ru/images/cms/data/bezymyannyj_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718" y="1202050"/>
            <a:ext cx="2088232" cy="22094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64833" y="1844824"/>
            <a:ext cx="31524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ля водителей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64833" y="2942868"/>
            <a:ext cx="50826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для установления порядка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движения пешеходов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и транспорта на дороге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4891518"/>
            <a:ext cx="32718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ля пешеходов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55798" y="1214517"/>
            <a:ext cx="30394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ea typeface="+mj-ea"/>
                <a:cs typeface="Times New Roman" pitchFamily="18" charset="0"/>
              </a:rPr>
              <a:t>Нажми на ответ.</a:t>
            </a:r>
          </a:p>
        </p:txBody>
      </p:sp>
    </p:spTree>
    <p:extLst>
      <p:ext uri="{BB962C8B-B14F-4D97-AF65-F5344CB8AC3E}">
        <p14:creationId xmlns:p14="http://schemas.microsoft.com/office/powerpoint/2010/main" xmlns="" val="87300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42" y="-89428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54286" cy="576064"/>
          </a:xfrm>
        </p:spPr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обозначены эти знаки на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проезжей части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улиц </a:t>
            </a: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дорог?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27584" cy="51845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 знаки и соедини их с соответствующей картинкой.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Подземный переход.            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Автобусная остановка.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3. Пешеходный переход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pristor.ru/wp-content/uploads/2016/10/podhemniy-perehod.jpg"/>
          <p:cNvPicPr>
            <a:picLocks noChangeAspect="1" noChangeArrowheads="1"/>
          </p:cNvPicPr>
          <p:nvPr/>
        </p:nvPicPr>
        <p:blipFill>
          <a:blip r:embed="rId3" cstate="print"/>
          <a:srcRect b="16841"/>
          <a:stretch>
            <a:fillRect/>
          </a:stretch>
        </p:blipFill>
        <p:spPr bwMode="auto">
          <a:xfrm>
            <a:off x="3995936" y="4384516"/>
            <a:ext cx="1872208" cy="1796199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d69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291" y="4436380"/>
            <a:ext cx="1856467" cy="1866653"/>
          </a:xfrm>
          <a:prstGeom prst="rect">
            <a:avLst/>
          </a:prstGeom>
          <a:noFill/>
        </p:spPr>
      </p:pic>
      <p:pic>
        <p:nvPicPr>
          <p:cNvPr id="7" name="Picture 2" descr="http://detsad-kitty.ru/uploads/posts/2014-11/1415556505_p0009_rrrisr-srrrrs.jpg"/>
          <p:cNvPicPr>
            <a:picLocks noChangeAspect="1" noChangeArrowheads="1"/>
          </p:cNvPicPr>
          <p:nvPr/>
        </p:nvPicPr>
        <p:blipFill>
          <a:blip r:embed="rId5" cstate="print"/>
          <a:srcRect l="15580" t="6522" r="15868" b="23913"/>
          <a:stretch>
            <a:fillRect/>
          </a:stretch>
        </p:blipFill>
        <p:spPr bwMode="auto">
          <a:xfrm>
            <a:off x="7123706" y="4469363"/>
            <a:ext cx="1432588" cy="183367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2797" y="2569170"/>
            <a:ext cx="2054407" cy="1540805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234" y="2569170"/>
            <a:ext cx="2000583" cy="160761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569170"/>
            <a:ext cx="2283698" cy="1617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709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по ПДД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Эту ленту не возьмешь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И в косичку не вплетешь.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На земле она лежит,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Транспорт вдоль по ней бежит.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(дорога) 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/>
              <a:t>Никогда я не сплю,</a:t>
            </a:r>
          </a:p>
          <a:p>
            <a:pPr marL="0" indent="0">
              <a:buNone/>
            </a:pPr>
            <a:r>
              <a:rPr lang="ru-RU" dirty="0" smtClean="0"/>
              <a:t>На дорогу смотрю.</a:t>
            </a:r>
          </a:p>
          <a:p>
            <a:pPr marL="0" indent="0">
              <a:buNone/>
            </a:pPr>
            <a:r>
              <a:rPr lang="ru-RU" dirty="0" smtClean="0"/>
              <a:t>Подскажу, когда стоять,</a:t>
            </a:r>
          </a:p>
          <a:p>
            <a:pPr marL="0" indent="0">
              <a:buNone/>
            </a:pPr>
            <a:r>
              <a:rPr lang="ru-RU" dirty="0" smtClean="0"/>
              <a:t>Когда движение начинать.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(Светофор)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923" y="1112912"/>
            <a:ext cx="3242523" cy="23160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923" y="3717032"/>
            <a:ext cx="2543944" cy="25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4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283" y="0"/>
            <a:ext cx="9337709" cy="700328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48680"/>
            <a:ext cx="3851920" cy="5577483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обочине дороги,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солдатики, стоят.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мы с вами выполняем,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Все, что нам они велят.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(знаки)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Сосчитай сколько знаков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 видите. (6)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Назови геометрические фигур, которые Вы видите (круг, квадрат, прямоугольник, треугольник, ромб)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detsad-kitty.ru/uploads/posts/2014-11/1415556505_p0009_rrrisr-srrrr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EEEEF0"/>
              </a:clrFrom>
              <a:clrTo>
                <a:srgbClr val="EEEEF0">
                  <a:alpha val="0"/>
                </a:srgbClr>
              </a:clrTo>
            </a:clrChange>
          </a:blip>
          <a:srcRect l="15580" t="6522" r="15868" b="23913"/>
          <a:stretch>
            <a:fillRect/>
          </a:stretch>
        </p:blipFill>
        <p:spPr bwMode="auto">
          <a:xfrm>
            <a:off x="4928064" y="161877"/>
            <a:ext cx="1584194" cy="2304425"/>
          </a:xfrm>
          <a:prstGeom prst="rect">
            <a:avLst/>
          </a:prstGeom>
          <a:noFill/>
        </p:spPr>
      </p:pic>
      <p:pic>
        <p:nvPicPr>
          <p:cNvPr id="6" name="Picture 4" descr="http://nashzernograd.ru/_fr/1/7204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572" y="2429991"/>
            <a:ext cx="1620180" cy="216024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22572" t="2957" r="22571" b="2811"/>
          <a:stretch>
            <a:fillRect/>
          </a:stretch>
        </p:blipFill>
        <p:spPr bwMode="auto">
          <a:xfrm>
            <a:off x="7020272" y="198190"/>
            <a:ext cx="1589776" cy="22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Администратор\Desktop\park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9042" y="4945174"/>
            <a:ext cx="21122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s://i.siteapi.org/5vvhvfMpbGh1WVct9Jy8-5PoTvg=/fit-in/1024x768/center/top/3c688825d34ddb6.ru.s.siteapi.org/img/6469a6441c861d2cae3702f05256b0064db9553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4130" y="4626868"/>
            <a:ext cx="2232248" cy="2232248"/>
          </a:xfrm>
          <a:prstGeom prst="rect">
            <a:avLst/>
          </a:prstGeom>
          <a:noFill/>
        </p:spPr>
      </p:pic>
      <p:pic>
        <p:nvPicPr>
          <p:cNvPr id="16" name="Picture 10" descr="http://detsad-kitty.ru/uploads/posts/2013-02/1361453539_scan001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0F2ED"/>
              </a:clrFrom>
              <a:clrTo>
                <a:srgbClr val="F0F2ED">
                  <a:alpha val="0"/>
                </a:srgbClr>
              </a:clrTo>
            </a:clrChange>
          </a:blip>
          <a:srcRect l="2982" r="49034"/>
          <a:stretch>
            <a:fillRect/>
          </a:stretch>
        </p:blipFill>
        <p:spPr bwMode="auto">
          <a:xfrm>
            <a:off x="7020272" y="2719400"/>
            <a:ext cx="2317437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41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76064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в кругу с обводом красным,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значит – тут опасно!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Тут, поймите, запрещенья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Пешеходного движенья.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(«Переход запрещен»)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Круглый знак, а в нем окошко.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спешите сгоряча,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подумайте немножко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здесь, свалка кирпича?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(Въезд запрещен)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5244" y="548680"/>
            <a:ext cx="3106318" cy="2327920"/>
          </a:xfrm>
          <a:prstGeom prst="rect">
            <a:avLst/>
          </a:prstGeom>
        </p:spPr>
      </p:pic>
      <p:pic>
        <p:nvPicPr>
          <p:cNvPr id="10" name="Picture 10" descr="http://detsad-kitty.ru/uploads/posts/2013-02/1361453539_scan00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2ED"/>
              </a:clrFrom>
              <a:clrTo>
                <a:srgbClr val="F0F2ED">
                  <a:alpha val="0"/>
                </a:srgbClr>
              </a:clrTo>
            </a:clrChange>
          </a:blip>
          <a:srcRect l="2982" r="49034"/>
          <a:stretch>
            <a:fillRect/>
          </a:stretch>
        </p:blipFill>
        <p:spPr bwMode="auto">
          <a:xfrm>
            <a:off x="5725244" y="3429000"/>
            <a:ext cx="2317437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526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225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Дидактическая игра по ПДД для детей старшего дошкольного возраста</vt:lpstr>
      <vt:lpstr>Слайд 2</vt:lpstr>
      <vt:lpstr>Слайд 3</vt:lpstr>
      <vt:lpstr> Каких дорожных знаков  не бывает? </vt:lpstr>
      <vt:lpstr> Для чего нужны знаки дорожного движения? </vt:lpstr>
      <vt:lpstr>Как обозначены эти знаки на проезжей части улиц и дорог?</vt:lpstr>
      <vt:lpstr>Загадки по ПДД </vt:lpstr>
      <vt:lpstr>Слайд 8</vt:lpstr>
      <vt:lpstr>Я в кругу с обводом красным,  Это значит – тут опасно! Тут, поймите, запрещенья  Пешеходного движенья.      («Переход запрещен»)  Круглый знак, а в нем окошко. Не спешите сгоряча, А подумайте немножко Что здесь, свалка кирпича? (Въезд запрещен) </vt:lpstr>
      <vt:lpstr>Слайд 10</vt:lpstr>
      <vt:lpstr>Слайд 11</vt:lpstr>
      <vt:lpstr>Полосатая указка, Словно палочка из сказки (Жезл)  Впереди и сзади, И по бокам-окошки. Что за странный домик На округлых ножках? (автомобиль)</vt:lpstr>
      <vt:lpstr>Опасно ли перебегать дорогу?</vt:lpstr>
      <vt:lpstr>Расшифруй ребус:</vt:lpstr>
      <vt:lpstr>Слайд 15</vt:lpstr>
      <vt:lpstr>Будьте внимательны на дорогах, берегите себя!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ПДД азбука движения дошкольника</dc:title>
  <dc:creator>admin</dc:creator>
  <cp:lastModifiedBy>admin</cp:lastModifiedBy>
  <cp:revision>45</cp:revision>
  <dcterms:created xsi:type="dcterms:W3CDTF">2019-01-14T14:16:15Z</dcterms:created>
  <dcterms:modified xsi:type="dcterms:W3CDTF">2023-03-14T08:47:28Z</dcterms:modified>
</cp:coreProperties>
</file>