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76" r:id="rId4"/>
    <p:sldId id="272" r:id="rId5"/>
    <p:sldId id="284" r:id="rId6"/>
    <p:sldId id="283" r:id="rId7"/>
    <p:sldId id="285" r:id="rId8"/>
    <p:sldId id="286" r:id="rId9"/>
    <p:sldId id="287" r:id="rId10"/>
    <p:sldId id="288" r:id="rId11"/>
    <p:sldId id="290" r:id="rId12"/>
    <p:sldId id="28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50" d="100"/>
          <a:sy n="50" d="100"/>
        </p:scale>
        <p:origin x="1267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A474D-31F8-4ED2-932C-1DA4223233BA}" type="datetimeFigureOut">
              <a:rPr lang="ru-RU" smtClean="0"/>
              <a:t>10.03.22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A1708-3038-4DD0-A90B-378F8430A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21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2A1708-3038-4DD0-A90B-378F8430AFD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86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10.03.22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84819"/>
            <a:ext cx="7631733" cy="182763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«Психологическая готовность детей с ОВЗ к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школе, условия их успешной адаптации».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869160"/>
            <a:ext cx="5701891" cy="1810277"/>
          </a:xfrm>
        </p:spPr>
        <p:txBody>
          <a:bodyPr>
            <a:noAutofit/>
          </a:bodyPr>
          <a:lstStyle/>
          <a:p>
            <a:pPr algn="r"/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Материал подготовила </a:t>
            </a:r>
          </a:p>
          <a:p>
            <a:pPr algn="r"/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педагог-психолог </a:t>
            </a:r>
          </a:p>
          <a:p>
            <a:pPr algn="r"/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МДОАУ  «Детский сад № 106» г. Орска</a:t>
            </a:r>
          </a:p>
          <a:p>
            <a:pPr algn="r"/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1 кв. категории</a:t>
            </a:r>
          </a:p>
          <a:p>
            <a:pPr algn="r"/>
            <a:r>
              <a:rPr lang="ru-RU" sz="2000" b="1" i="1" dirty="0" smtClean="0">
                <a:solidFill>
                  <a:srgbClr val="BA069C"/>
                </a:solidFill>
                <a:latin typeface="Times New Roman" pitchFamily="18" charset="0"/>
                <a:cs typeface="Times New Roman" pitchFamily="18" charset="0"/>
              </a:rPr>
              <a:t>Дерябина Анна Сергеевна</a:t>
            </a:r>
          </a:p>
        </p:txBody>
      </p:sp>
    </p:spTree>
    <p:extLst>
      <p:ext uri="{BB962C8B-B14F-4D97-AF65-F5344CB8AC3E}">
        <p14:creationId xmlns:p14="http://schemas.microsoft.com/office/powerpoint/2010/main" val="238970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-21352"/>
            <a:ext cx="7355160" cy="6402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успешной адаптации детей к школе: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сложилось общее хорошее мнение о школе, об учителях, новом коллективе;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спокоен, у него нет страхов, беспокойства по поводу отношений со своим педагогом, с другими детьми;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уже подружился с ребятами в классе, по большей части имеет добрые отношения с детьми в своём классе;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 встаёт по утрам, из школы приходит бодрый, не устаёт;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 нет серьёзных трудностей с учёбой, домашними уроками.</a:t>
            </a:r>
          </a:p>
          <a:p>
            <a:pPr marL="0" indent="0" algn="just">
              <a:buNone/>
            </a:pP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1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620688"/>
            <a:ext cx="735516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по развитию интереса и желания к учению: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успех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установки;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доброжелательность;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приучение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режиму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дня;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правил и норм поведения.</a:t>
            </a: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99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636912"/>
            <a:ext cx="8136904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2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132856"/>
            <a:ext cx="8460432" cy="2078546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– это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необходимый и достаточный уровень психического развития ребенка для освоения школьной учебной программы в коллективе сверстников.</a:t>
            </a:r>
            <a:endParaRPr lang="ru-RU" sz="4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179" y="5029893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97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Михаил\Desktop\s12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00" y="-243408"/>
            <a:ext cx="9144000" cy="6848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1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</a:t>
            </a:r>
            <a:endParaRPr lang="ru-RU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Михаил\Desktop\inf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0" y="2974469"/>
            <a:ext cx="1603131" cy="1603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H="1">
            <a:off x="2051720" y="1124743"/>
            <a:ext cx="1872208" cy="1080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2987824" y="1268760"/>
            <a:ext cx="1512168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652120" y="1124743"/>
            <a:ext cx="1728192" cy="80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23528" y="2263866"/>
            <a:ext cx="3312368" cy="1426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МОТИВАЦИОННАЯ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4787984"/>
            <a:ext cx="38164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28592" y="2263866"/>
            <a:ext cx="3643019" cy="7106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48064" y="4751980"/>
            <a:ext cx="3823547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716016" y="1268760"/>
            <a:ext cx="97160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9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20688"/>
            <a:ext cx="7643192" cy="612068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Интеллектуальная 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готовностью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это определенный уровень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развития некоторых познавательных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процессов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(память, внимание, мышление, воображение и т.д.)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Личностная готовность 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предполагает определенный уровень развития мотивационной сферы 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</a:t>
            </a: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3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3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 к новым формам общения, новому отношению к окружающему миру и самому </a:t>
            </a: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itchFamily="18" charset="0"/>
              </a:rPr>
              <a:t>Эмоционально-волевая готовность это </a:t>
            </a:r>
            <a:r>
              <a:rPr lang="ru-RU" sz="3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желание ребенка учиться в </a:t>
            </a:r>
            <a:r>
              <a:rPr lang="ru-RU" sz="3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школе, </a:t>
            </a:r>
            <a:r>
              <a:rPr lang="ru-RU" sz="3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узнавать новое, правильно относиться к товарищам и взрослым, уметь управлять своими поступками, преодолевать посильные трудности.</a:t>
            </a:r>
          </a:p>
          <a:p>
            <a:pPr lvl="0" algn="just"/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2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" y="0"/>
            <a:ext cx="91341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776864" cy="108012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</a:t>
            </a: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ВОЛЕВАЯ                   СФЕРА.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060848"/>
            <a:ext cx="7920880" cy="45979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Основной признак детей 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ОВЗ 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незрелость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эмоционально-волевой сферы.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 </a:t>
            </a: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проявлений этой незрелости –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несформированность деятельности, неумение сосредоточиться на выполнении учебных заданий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5082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Компоненты эмоционально-волевой готовности </a:t>
            </a: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 школе: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желание учиться в школе, узнавать новое;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астойчивость в достижении целей;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усидчивость;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самостоятельность;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умение жить в коллективе, считаться с интересами других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людей.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92746"/>
            <a:ext cx="7643192" cy="26443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«Адаптация детей с ОВЗ </a:t>
            </a:r>
            <a:r>
              <a:rPr lang="ru-RU" sz="4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условиях коррекционной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школы». </a:t>
            </a:r>
            <a:endParaRPr lang="ru-RU" sz="4800" dirty="0"/>
          </a:p>
          <a:p>
            <a:pPr marL="0" indent="0" algn="ctr">
              <a:buNone/>
            </a:pPr>
            <a:endParaRPr lang="ru-RU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603" y="5149179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16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643192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Трудности адаптации: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объяснений учителя;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плохое письмо (недостаточное развитие мелкой моторики пишущей руки: леворукие дети, отсутствие графического навыка); 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интереса к учёбе (негативное отношение к школе, непонимание учебной задачи, неумение контролировать свои действия,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сравнивать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 образцом,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навыков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работы, низкий уровень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обучаемости).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34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Михаил\Desktop\s12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35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620688"/>
            <a:ext cx="7355160" cy="44957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лавная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в работе с детьми с ОВЗ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социально-бытовая адаптация.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целостный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становления личности ребенка с ОВЗ, подготовка к жизни и труду в современном мире.</a:t>
            </a:r>
          </a:p>
        </p:txBody>
      </p:sp>
      <p:pic>
        <p:nvPicPr>
          <p:cNvPr id="5" name="Picture 3" descr="C:\Users\Михаил\Desktop\inf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891" y="5122147"/>
            <a:ext cx="1708821" cy="17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94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339</Words>
  <Application>Microsoft Office PowerPoint</Application>
  <PresentationFormat>Экран (4:3)</PresentationFormat>
  <Paragraphs>49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   «Психологическая готовность детей с ОВЗ к школе, условия их успешной адаптации».</vt:lpstr>
      <vt:lpstr>Психологическая готовность – это необходимый и достаточный уровень психического развития ребенка для освоения школьной учебной программы в коллективе сверстников.</vt:lpstr>
      <vt:lpstr>Психологическая готовность</vt:lpstr>
      <vt:lpstr>Презентация PowerPoint</vt:lpstr>
      <vt:lpstr>ЭМОЦИОНАЛЬНО – ВОЛЕВАЯ                   СФЕРА.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на тему :  «готовность детей с ОВЗ к школьному обучению»</dc:title>
  <dc:creator>Михаил</dc:creator>
  <cp:lastModifiedBy>RePack by SPecialiST</cp:lastModifiedBy>
  <cp:revision>84</cp:revision>
  <dcterms:created xsi:type="dcterms:W3CDTF">2020-05-13T02:46:19Z</dcterms:created>
  <dcterms:modified xsi:type="dcterms:W3CDTF">2022-03-10T18:57:39Z</dcterms:modified>
</cp:coreProperties>
</file>