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4"/>
  </p:notesMasterIdLst>
  <p:sldIdLst>
    <p:sldId id="256" r:id="rId2"/>
    <p:sldId id="268" r:id="rId3"/>
    <p:sldId id="257" r:id="rId4"/>
    <p:sldId id="258" r:id="rId5"/>
    <p:sldId id="266" r:id="rId6"/>
    <p:sldId id="259" r:id="rId7"/>
    <p:sldId id="260" r:id="rId8"/>
    <p:sldId id="264" r:id="rId9"/>
    <p:sldId id="267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737" autoAdjust="0"/>
  </p:normalViewPr>
  <p:slideViewPr>
    <p:cSldViewPr>
      <p:cViewPr varScale="1">
        <p:scale>
          <a:sx n="52" d="100"/>
          <a:sy n="52" d="100"/>
        </p:scale>
        <p:origin x="-12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2381" y="-91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C7810-CF1E-4EC5-8DA9-2AF2F0B186E5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663DB-E612-41C4-9F4F-6B0D0E4B3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63DB-E612-41C4-9F4F-6B0D0E4B321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63DB-E612-41C4-9F4F-6B0D0E4B321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63DB-E612-41C4-9F4F-6B0D0E4B321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0D86B225-7457-1D4E-8FFB-FDA78AFE2B6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48"/>
            <a:ext cx="9144000" cy="68519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54C445-5282-4D44-AE70-1E960865A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7360FFE-0397-D64E-8359-9B93BD47AA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270C868-DB5B-E04A-9B8B-1B5FB1D62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B9CAD7-8267-6843-8DC8-65165D004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670DC85-567F-B84E-87D7-1DDE7BDAF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022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8C76E9C-2661-7749-8C51-4FF2C15C9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168C3D0-D355-2749-8EE6-A1D0778E6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9444AF7-37B8-8148-8510-7330813B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C31BA2-8990-CA4F-85B2-E1B5FB92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D4CF363-1F59-FD4E-A0A6-7DF35303F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703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94E07FC9-A828-1442-A6E9-A98DF58E4B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546846A-10F7-A644-9EA6-256D43FED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0B9EC79-8466-4248-909A-E91B47669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086B655-3C77-A24F-87C5-A5F99AD5B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D324D7C-9B71-A049-A209-41405AC1E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326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7E760C-4CC1-BF41-805F-F80D31F3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F1E09D-5024-664A-A65B-CA2FF015E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AB5500A-9D5F-C845-A8B6-CC65B03AA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4C156DB-36D8-C047-A41F-5569834CD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254DC0E-CEC5-9A40-A179-727487D11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3753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F269D28-A30E-E440-9127-FF16CCC8E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A44D980-F15F-E34D-BBF0-5688892D8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8CAA815-730D-F045-B9E1-22F87D75D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CF320FA-965B-CF42-810A-EB52FD09A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61D8FB8-58FC-7D47-BFFC-0F1F59F75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0187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E0E8808-2E67-1E4C-88D2-A08558D81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25B668F-671B-0341-85F2-5304E120B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F343CF1-0CF3-714F-8320-DDA96F64A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C8731D6-B6AC-EC45-A074-D3853889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B0E3BD7-0A7D-EC48-BB4A-B74541B10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C0D860F-F7C5-6E48-98E7-E46BFAC7E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7819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61853E-7A41-2548-B7C8-16001CFA5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475CA45-F95C-F44F-936D-7862F5259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3AED456-42EF-9645-9FE9-F0F6746A9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9C90CA3-7C13-D94A-BAFB-A0C5B06BD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6984EB8-E1A4-E348-9D16-990F809FA2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F24906C-B786-7044-906D-1C792985E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AE6EB65-A9C4-D244-A9ED-9655AB710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4734289-C2CC-7940-887C-C5608EA6C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341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9A6C59-02CB-0A42-8FB4-E9AA6029A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25924F4-B07F-3546-AC6E-7DC6BBC93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22865AF-4A6C-4E4A-9364-52C510AC3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092191A-CEB4-7744-8FE6-A689734F5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6861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C4176F5-6B92-C44C-938F-B886100AF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051462A-88F3-D041-B3DC-6C63226BD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6BFF005-D77C-404F-B54E-1C290C3D8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01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CA8DFD-60F7-7C4F-8E2D-994DE8B2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2FFC6C3-EEA1-3643-B3B3-9F21E4938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610D975-C8B6-2D4B-BC61-2AFAFB034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2D7F72D-40CA-3849-87E6-210BFAFB6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1CBCF16-DF26-7E49-A272-42FEA5733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85440C6-CFF6-5644-A668-ADA4F28F8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53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71DA2C-6766-3145-8A30-FE763565F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B867FCD8-FFEA-8A4F-A3C2-147B662F7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FFB23FB-AA36-714D-A824-B8C6C0E0C3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CCC66B9-9B71-F14E-BDD3-6A031EB0D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EB2F3AE-0511-AA48-A46D-07290061E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69CBF7C-AEA1-BF40-8FEE-75CDD5238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332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8432589-6878-F44E-9FB0-E1958AC7B69F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/>
          <a:srcRect t="66822" b="21184"/>
          <a:stretch/>
        </p:blipFill>
        <p:spPr>
          <a:xfrm>
            <a:off x="0" y="4560426"/>
            <a:ext cx="9144000" cy="22945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77F361DF-8003-364A-9155-B40B5A42C17F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/>
          <a:srcRect b="21156"/>
          <a:stretch/>
        </p:blipFill>
        <p:spPr>
          <a:xfrm>
            <a:off x="0" y="3049"/>
            <a:ext cx="9144000" cy="540232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E6B457B-C77F-7647-9F4E-A2E6A8313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E902D72-E466-1B47-90F2-4C4ED6CB9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A87E03A-4C8A-A545-9503-11535CF918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4C741-2209-43E2-8DF5-3383DE0EE50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81EC341-6E7A-2A41-9C7D-D5E14D2ED1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9286A01-5FF5-D74F-9CF1-D7D2970C9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6692E-C695-447C-A52A-9B798D828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1615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6">
              <a:lumMod val="50000"/>
            </a:schemeClr>
          </a:solidFill>
          <a:latin typeface="Seravek" panose="020B05030400000200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29"/>
          <p:cNvSpPr>
            <a:spLocks noGrp="1"/>
          </p:cNvSpPr>
          <p:nvPr>
            <p:ph type="ctrTitle"/>
          </p:nvPr>
        </p:nvSpPr>
        <p:spPr>
          <a:xfrm>
            <a:off x="467544" y="2420888"/>
            <a:ext cx="8063904" cy="410445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ru-RU" dirty="0" smtClean="0"/>
              <a:t>Комплекс упражнений</a:t>
            </a:r>
            <a:r>
              <a:rPr lang="ru-RU" dirty="0" smtClean="0"/>
              <a:t>, которые способствуют повышению энергетического потенциала.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7752038" cy="3384376"/>
          </a:xfrm>
        </p:spPr>
        <p:txBody>
          <a:bodyPr>
            <a:normAutofit/>
          </a:bodyPr>
          <a:lstStyle/>
          <a:p>
            <a:r>
              <a:rPr lang="ru-RU" sz="6600" dirty="0" smtClean="0"/>
              <a:t>«И  все у меня получается».</a:t>
            </a:r>
            <a:endParaRPr lang="ru-RU" sz="6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420888"/>
            <a:ext cx="7775872" cy="4437112"/>
          </a:xfrm>
        </p:spPr>
        <p:txBody>
          <a:bodyPr>
            <a:normAutofit fontScale="90000"/>
          </a:bodyPr>
          <a:lstStyle/>
          <a:p>
            <a:r>
              <a:rPr lang="ru-RU" sz="4800" dirty="0" smtClean="0"/>
              <a:t> </a:t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6700" dirty="0" smtClean="0"/>
              <a:t>«</a:t>
            </a:r>
            <a:r>
              <a:rPr lang="ru-RU" sz="6700" dirty="0" smtClean="0"/>
              <a:t>На пути у меня нет преграды, все получится так, как надо».</a:t>
            </a:r>
            <a:br>
              <a:rPr lang="ru-RU" sz="6700" dirty="0" smtClean="0"/>
            </a:br>
            <a:r>
              <a:rPr lang="ru-RU" sz="6700" dirty="0" smtClean="0">
                <a:latin typeface="Arial Black" pitchFamily="34" charset="0"/>
              </a:rPr>
              <a:t/>
            </a:r>
            <a:br>
              <a:rPr lang="ru-RU" sz="6700" dirty="0" smtClean="0">
                <a:latin typeface="Arial Black" pitchFamily="34" charset="0"/>
              </a:rPr>
            </a:br>
            <a:endParaRPr lang="ru-RU" sz="67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3497560"/>
          </a:xfrm>
        </p:spPr>
        <p:txBody>
          <a:bodyPr>
            <a:normAutofit/>
          </a:bodyPr>
          <a:lstStyle/>
          <a:p>
            <a:r>
              <a:rPr lang="ru-RU" sz="9600" dirty="0" smtClean="0">
                <a:latin typeface="Comic Sans MS" pitchFamily="66" charset="0"/>
              </a:rPr>
              <a:t>Спасибо за внимание!</a:t>
            </a:r>
            <a:endParaRPr lang="ru-RU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29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8063904" cy="352839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u-RU" dirty="0" smtClean="0"/>
              <a:t>«Я очень собой горжусь, я на многое гожусь».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831782" cy="4968552"/>
          </a:xfrm>
        </p:spPr>
        <p:txBody>
          <a:bodyPr>
            <a:normAutofit/>
          </a:bodyPr>
          <a:lstStyle/>
          <a:p>
            <a:r>
              <a:rPr lang="ru-RU" sz="6000" dirty="0" smtClean="0">
                <a:latin typeface="Candara" pitchFamily="34" charset="0"/>
              </a:rPr>
              <a:t>«Не боюсь я </a:t>
            </a:r>
            <a:r>
              <a:rPr lang="ru-RU" sz="6000" dirty="0" smtClean="0">
                <a:latin typeface="Candara" pitchFamily="34" charset="0"/>
              </a:rPr>
              <a:t>никого, чудо </a:t>
            </a:r>
            <a:r>
              <a:rPr lang="ru-RU" sz="6000" dirty="0" smtClean="0">
                <a:latin typeface="Candara" pitchFamily="34" charset="0"/>
              </a:rPr>
              <a:t>как я </a:t>
            </a:r>
            <a:r>
              <a:rPr lang="ru-RU" sz="6000" dirty="0" smtClean="0">
                <a:latin typeface="Candara" pitchFamily="34" charset="0"/>
              </a:rPr>
              <a:t>хороша, проживу </a:t>
            </a:r>
            <a:r>
              <a:rPr lang="ru-RU" sz="6000" dirty="0" smtClean="0">
                <a:latin typeface="Candara" pitchFamily="34" charset="0"/>
              </a:rPr>
              <a:t>теперь до ста».</a:t>
            </a:r>
            <a:endParaRPr lang="ru-RU" sz="6000" dirty="0"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7734672" cy="4104456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«Я бодра и энергична, и дела идут отлично».</a:t>
            </a:r>
            <a:br>
              <a:rPr lang="ru-RU" dirty="0" smtClean="0"/>
            </a:br>
            <a:r>
              <a:rPr lang="ru-RU" sz="4800" dirty="0" smtClean="0">
                <a:latin typeface="Comic Sans MS" pitchFamily="66" charset="0"/>
              </a:rPr>
              <a:t/>
            </a:r>
            <a:br>
              <a:rPr lang="ru-RU" sz="4800" dirty="0" smtClean="0">
                <a:latin typeface="Comic Sans MS" pitchFamily="66" charset="0"/>
              </a:rPr>
            </a:br>
            <a:endParaRPr lang="ru-RU" sz="48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276872"/>
            <a:ext cx="8208912" cy="2592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cs typeface="Arabic Typesetting" pitchFamily="66" charset="-78"/>
              </a:rPr>
              <a:t>«Я приманиваю удачу, с каждым днем </a:t>
            </a: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cs typeface="Arabic Typesetting" pitchFamily="66" charset="-78"/>
              </a:rPr>
              <a:t>становлюсь я </a:t>
            </a: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cs typeface="Arabic Typesetting" pitchFamily="66" charset="-78"/>
              </a:rPr>
              <a:t>богаче».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525658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«Я согрета солнечным лучиком, я достойна самого лучшего».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620688"/>
            <a:ext cx="7631856" cy="5400600"/>
          </a:xfrm>
        </p:spPr>
        <p:txBody>
          <a:bodyPr>
            <a:noAutofit/>
          </a:bodyPr>
          <a:lstStyle/>
          <a:p>
            <a:r>
              <a:rPr lang="ru-RU" sz="6600" dirty="0" smtClean="0"/>
              <a:t>«Я решаю любые задачи, со мной всегда любовь удача».</a:t>
            </a:r>
            <a:endParaRPr lang="ru-RU" sz="6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007424" cy="5112568"/>
          </a:xfrm>
        </p:spPr>
        <p:txBody>
          <a:bodyPr>
            <a:normAutofit/>
          </a:bodyPr>
          <a:lstStyle/>
          <a:p>
            <a:r>
              <a:rPr lang="ru-RU" sz="4400" dirty="0" smtClean="0"/>
              <a:t>«Ситуация любая мне подвластна. Мир прекрасен, и я прекрасна».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852936"/>
            <a:ext cx="8763000" cy="244827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  </a:t>
            </a:r>
            <a:endParaRPr lang="ru-RU" sz="36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548681"/>
            <a:ext cx="7886700" cy="4824535"/>
          </a:xfrm>
        </p:spPr>
        <p:txBody>
          <a:bodyPr>
            <a:normAutofit/>
          </a:bodyPr>
          <a:lstStyle/>
          <a:p>
            <a:r>
              <a:rPr lang="ru-RU" dirty="0" smtClean="0"/>
              <a:t>«Покой и улыбку всегда берегу, и все мне помогут, и я помогу».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70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86C42"/>
      </a:accent1>
      <a:accent2>
        <a:srgbClr val="ED7D31"/>
      </a:accent2>
      <a:accent3>
        <a:srgbClr val="A5A5A5"/>
      </a:accent3>
      <a:accent4>
        <a:srgbClr val="FEA039"/>
      </a:accent4>
      <a:accent5>
        <a:srgbClr val="764A40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powerpointbase.com-1121</Template>
  <TotalTime>587</TotalTime>
  <Words>122</Words>
  <Application>Microsoft Office PowerPoint</Application>
  <PresentationFormat>Экран (4:3)</PresentationFormat>
  <Paragraphs>16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Комплекс упражнений, которые способствуют повышению энергетического потенциала.</vt:lpstr>
      <vt:lpstr>«Я очень собой горжусь, я на многое гожусь».</vt:lpstr>
      <vt:lpstr>«Не боюсь я никого, чудо как я хороша, проживу теперь до ста».</vt:lpstr>
      <vt:lpstr>«Я бодра и энергична, и дела идут отлично».  </vt:lpstr>
      <vt:lpstr>Слайд 5</vt:lpstr>
      <vt:lpstr>«Я согрета солнечным лучиком, я достойна самого лучшего».</vt:lpstr>
      <vt:lpstr>«Я решаю любые задачи, со мной всегда любовь удача».</vt:lpstr>
      <vt:lpstr>«Ситуация любая мне подвластна. Мир прекрасен, и я прекрасна».</vt:lpstr>
      <vt:lpstr>«Покой и улыбку всегда берегу, и все мне помогут, и я помогу».</vt:lpstr>
      <vt:lpstr>«И  все у меня получается».</vt:lpstr>
      <vt:lpstr>   «На пути у меня нет преграды, все получится так, как надо». 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Занятие-тренинг для педагогов  «Будем знакомы».</dc:title>
  <dc:creator>Samsung</dc:creator>
  <cp:lastModifiedBy>Samsung</cp:lastModifiedBy>
  <cp:revision>38</cp:revision>
  <dcterms:created xsi:type="dcterms:W3CDTF">2023-09-02T13:17:49Z</dcterms:created>
  <dcterms:modified xsi:type="dcterms:W3CDTF">2023-12-19T00:27:32Z</dcterms:modified>
</cp:coreProperties>
</file>