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9" r:id="rId4"/>
    <p:sldId id="257" r:id="rId5"/>
    <p:sldId id="258" r:id="rId6"/>
    <p:sldId id="260" r:id="rId7"/>
    <p:sldId id="266" r:id="rId8"/>
    <p:sldId id="264" r:id="rId9"/>
    <p:sldId id="263" r:id="rId10"/>
    <p:sldId id="267" r:id="rId11"/>
    <p:sldId id="268" r:id="rId12"/>
    <p:sldId id="269" r:id="rId13"/>
    <p:sldId id="270" r:id="rId14"/>
    <p:sldId id="261" r:id="rId15"/>
    <p:sldId id="271" r:id="rId16"/>
    <p:sldId id="262" r:id="rId17"/>
    <p:sldId id="272" r:id="rId18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6666FF"/>
    <a:srgbClr val="CC66FF"/>
    <a:srgbClr val="FF9999"/>
    <a:srgbClr val="E6E6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Светлый стиль 1 — акцент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B4B98B0-60AC-42C2-AFA5-B58CD77FA1E5}" styleName="Светлый стиль 1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7744" autoAdjust="0"/>
  </p:normalViewPr>
  <p:slideViewPr>
    <p:cSldViewPr snapToGrid="0">
      <p:cViewPr varScale="1">
        <p:scale>
          <a:sx n="52" d="100"/>
          <a:sy n="52" d="100"/>
        </p:scale>
        <p:origin x="-744" y="-77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____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ru-RU"/>
  <c:chart>
    <c:view3D>
      <c:rAngAx val="1"/>
    </c:view3D>
    <c:plotArea>
      <c:layout/>
      <c:bar3DChart>
        <c:barDir val="col"/>
        <c:grouping val="stacked"/>
        <c:ser>
          <c:idx val="0"/>
          <c:order val="0"/>
          <c:tx>
            <c:strRef>
              <c:f>Лист1!$B$1</c:f>
              <c:strCache>
                <c:ptCount val="1"/>
                <c:pt idx="0">
                  <c:v>МИРОЛЮБИЕ</c:v>
                </c:pt>
              </c:strCache>
            </c:strRef>
          </c:tx>
          <c:dLbls>
            <c:dLbl>
              <c:idx val="0"/>
              <c:layout>
                <c:manualLayout>
                  <c:x val="-4.8309178743961368E-3"/>
                  <c:y val="-1.7511854974263098E-2"/>
                </c:manualLayout>
              </c:layout>
              <c:tx>
                <c:rich>
                  <a:bodyPr/>
                  <a:lstStyle/>
                  <a:p>
                    <a:r>
                      <a:rPr lang="en-US" sz="2400" b="1" dirty="0">
                        <a:latin typeface="Times New Roman" pitchFamily="18" charset="0"/>
                        <a:cs typeface="Times New Roman" pitchFamily="18" charset="0"/>
                      </a:rPr>
                      <a:t>118</a:t>
                    </a:r>
                  </a:p>
                </c:rich>
              </c:tx>
              <c:showVal val="1"/>
            </c:dLbl>
            <c:showVal val="1"/>
          </c:dLbls>
          <c:cat>
            <c:strRef>
              <c:f>Лист1!$A$2:$A$5</c:f>
              <c:strCache>
                <c:ptCount val="1"/>
                <c:pt idx="0">
                  <c:v>Доминирующая стратегия психологической защиты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118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ИЗБЕГАНИЕ</c:v>
                </c:pt>
              </c:strCache>
            </c:strRef>
          </c:tx>
          <c:dLbls>
            <c:dLbl>
              <c:idx val="0"/>
              <c:layout>
                <c:manualLayout>
                  <c:x val="1.0869565217391287E-2"/>
                  <c:y val="-8.7559274871315436E-3"/>
                </c:manualLayout>
              </c:layout>
              <c:showVal val="1"/>
            </c:dLbl>
            <c:txPr>
              <a:bodyPr/>
              <a:lstStyle/>
              <a:p>
                <a:pPr>
                  <a:defRPr sz="2400" b="1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Лист1!$A$2:$A$5</c:f>
              <c:strCache>
                <c:ptCount val="1"/>
                <c:pt idx="0">
                  <c:v>Доминирующая стратегия психологической защиты</c:v>
                </c:pt>
              </c:strCache>
            </c:strRef>
          </c:cat>
          <c:val>
            <c:numRef>
              <c:f>Лист1!$C$2:$C$5</c:f>
              <c:numCache>
                <c:formatCode>General</c:formatCode>
                <c:ptCount val="4"/>
                <c:pt idx="0">
                  <c:v>156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АГРЕССИЯ</c:v>
                </c:pt>
              </c:strCache>
            </c:strRef>
          </c:tx>
          <c:dLbls>
            <c:dLbl>
              <c:idx val="0"/>
              <c:layout>
                <c:manualLayout>
                  <c:x val="1.6908212560386479E-2"/>
                  <c:y val="-1.7512084788632844E-2"/>
                </c:manualLayout>
              </c:layout>
              <c:showVal val="1"/>
            </c:dLbl>
            <c:txPr>
              <a:bodyPr/>
              <a:lstStyle/>
              <a:p>
                <a:pPr>
                  <a:defRPr sz="2400" b="1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Лист1!$A$2:$A$5</c:f>
              <c:strCache>
                <c:ptCount val="1"/>
                <c:pt idx="0">
                  <c:v>Доминирующая стратегия психологической защиты</c:v>
                </c:pt>
              </c:strCache>
            </c:strRef>
          </c:cat>
          <c:val>
            <c:numRef>
              <c:f>Лист1!$D$2:$D$5</c:f>
              <c:numCache>
                <c:formatCode>General</c:formatCode>
                <c:ptCount val="4"/>
                <c:pt idx="0">
                  <c:v>48</c:v>
                </c:pt>
              </c:numCache>
            </c:numRef>
          </c:val>
        </c:ser>
        <c:shape val="box"/>
        <c:axId val="81538048"/>
        <c:axId val="85029632"/>
        <c:axId val="0"/>
      </c:bar3DChart>
      <c:catAx>
        <c:axId val="81538048"/>
        <c:scaling>
          <c:orientation val="minMax"/>
        </c:scaling>
        <c:axPos val="b"/>
        <c:tickLblPos val="nextTo"/>
        <c:crossAx val="85029632"/>
        <c:crosses val="autoZero"/>
        <c:auto val="1"/>
        <c:lblAlgn val="ctr"/>
        <c:lblOffset val="100"/>
      </c:catAx>
      <c:valAx>
        <c:axId val="85029632"/>
        <c:scaling>
          <c:orientation val="minMax"/>
        </c:scaling>
        <c:axPos val="l"/>
        <c:majorGridlines/>
        <c:numFmt formatCode="General" sourceLinked="1"/>
        <c:tickLblPos val="nextTo"/>
        <c:crossAx val="81538048"/>
        <c:crosses val="autoZero"/>
        <c:crossBetween val="between"/>
      </c:valAx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ru-RU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Лист1!$B$1</c:f>
              <c:strCache>
                <c:ptCount val="1"/>
                <c:pt idx="0">
                  <c:v>ВЫСОКИЙ </c:v>
                </c:pt>
              </c:strCache>
            </c:strRef>
          </c:tx>
          <c:dLbls>
            <c:dLbl>
              <c:idx val="0"/>
              <c:layout>
                <c:manualLayout>
                  <c:x val="1.2077294685990338E-3"/>
                  <c:y val="-5.8372849914210346E-3"/>
                </c:manualLayout>
              </c:layout>
              <c:tx>
                <c:rich>
                  <a:bodyPr/>
                  <a:lstStyle/>
                  <a:p>
                    <a:r>
                      <a:rPr lang="ru-RU" sz="2400" b="1" dirty="0" smtClean="0">
                        <a:latin typeface="Times New Roman" pitchFamily="18" charset="0"/>
                        <a:cs typeface="Times New Roman" pitchFamily="18" charset="0"/>
                      </a:rPr>
                      <a:t>13</a:t>
                    </a:r>
                    <a:endParaRPr lang="en-US" sz="2400" b="1" dirty="0">
                      <a:latin typeface="Times New Roman" pitchFamily="18" charset="0"/>
                      <a:cs typeface="Times New Roman" pitchFamily="18" charset="0"/>
                    </a:endParaRPr>
                  </a:p>
                </c:rich>
              </c:tx>
              <c:showVal val="1"/>
            </c:dLbl>
            <c:showVal val="1"/>
          </c:dLbls>
          <c:cat>
            <c:strRef>
              <c:f>Лист1!$A$2:$A$5</c:f>
              <c:strCache>
                <c:ptCount val="1"/>
                <c:pt idx="0">
                  <c:v>          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13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ВЫШЕ СРЕДНЕГО </c:v>
                </c:pt>
              </c:strCache>
            </c:strRef>
          </c:tx>
          <c:dLbls>
            <c:dLbl>
              <c:idx val="0"/>
              <c:layout>
                <c:manualLayout>
                  <c:x val="1.0869565217391287E-2"/>
                  <c:y val="-8.7559274871315436E-3"/>
                </c:manualLayout>
              </c:layout>
              <c:tx>
                <c:rich>
                  <a:bodyPr/>
                  <a:lstStyle/>
                  <a:p>
                    <a:r>
                      <a:rPr lang="en-US" sz="2400" b="1" dirty="0">
                        <a:latin typeface="Times New Roman" pitchFamily="18" charset="0"/>
                        <a:cs typeface="Times New Roman" pitchFamily="18" charset="0"/>
                      </a:rPr>
                      <a:t>5</a:t>
                    </a:r>
                  </a:p>
                </c:rich>
              </c:tx>
              <c:showVal val="1"/>
            </c:dLbl>
            <c:showVal val="1"/>
          </c:dLbls>
          <c:cat>
            <c:strRef>
              <c:f>Лист1!$A$2:$A$5</c:f>
              <c:strCache>
                <c:ptCount val="1"/>
                <c:pt idx="0">
                  <c:v>          </c:v>
                </c:pt>
              </c:strCache>
            </c:strRef>
          </c:cat>
          <c:val>
            <c:numRef>
              <c:f>Лист1!$C$2:$C$5</c:f>
              <c:numCache>
                <c:formatCode>General</c:formatCode>
                <c:ptCount val="4"/>
                <c:pt idx="0">
                  <c:v>5</c:v>
                </c:pt>
              </c:numCache>
            </c:numRef>
          </c:val>
        </c:ser>
        <c:ser>
          <c:idx val="2"/>
          <c:order val="2"/>
          <c:tx>
            <c:strRef>
              <c:f>Лист1!$D$1</c:f>
              <c:strCache>
                <c:ptCount val="1"/>
                <c:pt idx="0">
                  <c:v>НИЖЕ СРЕДНЕГО </c:v>
                </c:pt>
              </c:strCache>
            </c:strRef>
          </c:tx>
          <c:dLbls>
            <c:dLbl>
              <c:idx val="0"/>
              <c:layout>
                <c:manualLayout>
                  <c:x val="1.6908212560386472E-2"/>
                  <c:y val="-1.751208478863284E-2"/>
                </c:manualLayout>
              </c:layout>
              <c:showVal val="1"/>
            </c:dLbl>
            <c:txPr>
              <a:bodyPr/>
              <a:lstStyle/>
              <a:p>
                <a:pPr>
                  <a:defRPr sz="2400" b="1">
                    <a:latin typeface="Times New Roman" pitchFamily="18" charset="0"/>
                    <a:cs typeface="Times New Roman" pitchFamily="18" charset="0"/>
                  </a:defRPr>
                </a:pPr>
                <a:endParaRPr lang="ru-RU"/>
              </a:p>
            </c:txPr>
            <c:showVal val="1"/>
          </c:dLbls>
          <c:cat>
            <c:strRef>
              <c:f>Лист1!$A$2:$A$5</c:f>
              <c:strCache>
                <c:ptCount val="1"/>
                <c:pt idx="0">
                  <c:v>          </c:v>
                </c:pt>
              </c:strCache>
            </c:strRef>
          </c:cat>
          <c:val>
            <c:numRef>
              <c:f>Лист1!$D$2:$D$5</c:f>
              <c:numCache>
                <c:formatCode>General</c:formatCode>
                <c:ptCount val="4"/>
                <c:pt idx="0">
                  <c:v>1</c:v>
                </c:pt>
              </c:numCache>
            </c:numRef>
          </c:val>
        </c:ser>
        <c:shape val="box"/>
        <c:axId val="85097856"/>
        <c:axId val="85116032"/>
        <c:axId val="0"/>
      </c:bar3DChart>
      <c:catAx>
        <c:axId val="85097856"/>
        <c:scaling>
          <c:orientation val="minMax"/>
        </c:scaling>
        <c:axPos val="b"/>
        <c:tickLblPos val="nextTo"/>
        <c:crossAx val="85116032"/>
        <c:crosses val="autoZero"/>
        <c:auto val="1"/>
        <c:lblAlgn val="ctr"/>
        <c:lblOffset val="100"/>
      </c:catAx>
      <c:valAx>
        <c:axId val="85116032"/>
        <c:scaling>
          <c:orientation val="minMax"/>
        </c:scaling>
        <c:axPos val="l"/>
        <c:majorGridlines/>
        <c:numFmt formatCode="General" sourceLinked="1"/>
        <c:tickLblPos val="nextTo"/>
        <c:crossAx val="85097856"/>
        <c:crosses val="autoZero"/>
        <c:crossBetween val="between"/>
      </c:valAx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ru-RU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9EB3B6D4-8099-4756-8908-562500375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="" xmlns:a16="http://schemas.microsoft.com/office/drawing/2014/main" id="{A40E2CC7-777D-448D-B56E-B8CD1C1869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63BF387E-AB7B-4B4B-897D-81514C7BA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AE0FBE17-044B-4AF6-A289-0A782F3B7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2" name="Прямоугольник 11">
            <a:extLst>
              <a:ext uri="{FF2B5EF4-FFF2-40B4-BE49-F238E27FC236}">
                <a16:creationId xmlns="" xmlns:a16="http://schemas.microsoft.com/office/drawing/2014/main" id="{C0144957-439D-47CC-A8ED-6A2C122E5876}"/>
              </a:ext>
            </a:extLst>
          </p:cNvPr>
          <p:cNvSpPr/>
          <p:nvPr userDrawn="1"/>
        </p:nvSpPr>
        <p:spPr>
          <a:xfrm>
            <a:off x="4854698" y="6346745"/>
            <a:ext cx="2482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presentation-creation.ru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3F59A56F-C8EE-4028-B120-76C4E70D0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presentation-creation.ru</a:t>
            </a:r>
            <a:endParaRPr lang="ru-RU" dirty="0"/>
          </a:p>
        </p:txBody>
      </p:sp>
      <p:sp>
        <p:nvSpPr>
          <p:cNvPr id="15" name="Google Shape;21;p3">
            <a:extLst>
              <a:ext uri="{FF2B5EF4-FFF2-40B4-BE49-F238E27FC236}">
                <a16:creationId xmlns="" xmlns:a16="http://schemas.microsoft.com/office/drawing/2014/main" id="{F25BF6C3-6CEF-4217-9A35-451DBD2B05EA}"/>
              </a:ext>
            </a:extLst>
          </p:cNvPr>
          <p:cNvSpPr/>
          <p:nvPr userDrawn="1"/>
        </p:nvSpPr>
        <p:spPr>
          <a:xfrm rot="767936" flipH="1">
            <a:off x="7311027" y="5562092"/>
            <a:ext cx="5658256" cy="3086393"/>
          </a:xfrm>
          <a:custGeom>
            <a:avLst/>
            <a:gdLst>
              <a:gd name="connsiteX0" fmla="*/ 54690 w 86090"/>
              <a:gd name="connsiteY0" fmla="*/ 116 h 53568"/>
              <a:gd name="connsiteX1" fmla="*/ 43799 w 86090"/>
              <a:gd name="connsiteY1" fmla="*/ 3420 h 53568"/>
              <a:gd name="connsiteX2" fmla="*/ 23867 w 86090"/>
              <a:gd name="connsiteY2" fmla="*/ 26384 h 53568"/>
              <a:gd name="connsiteX3" fmla="*/ 15443 w 86090"/>
              <a:gd name="connsiteY3" fmla="*/ 30570 h 53568"/>
              <a:gd name="connsiteX4" fmla="*/ 14517 w 86090"/>
              <a:gd name="connsiteY4" fmla="*/ 30535 h 53568"/>
              <a:gd name="connsiteX5" fmla="*/ 11428 w 86090"/>
              <a:gd name="connsiteY5" fmla="*/ 30418 h 53568"/>
              <a:gd name="connsiteX6" fmla="*/ 39 w 86090"/>
              <a:gd name="connsiteY6" fmla="*/ 34114 h 53568"/>
              <a:gd name="connsiteX7" fmla="*/ 10831 w 86090"/>
              <a:gd name="connsiteY7" fmla="*/ 46041 h 53568"/>
              <a:gd name="connsiteX8" fmla="*/ 30398 w 86090"/>
              <a:gd name="connsiteY8" fmla="*/ 53568 h 53568"/>
              <a:gd name="connsiteX9" fmla="*/ 34419 w 86090"/>
              <a:gd name="connsiteY9" fmla="*/ 52929 h 53568"/>
              <a:gd name="connsiteX10" fmla="*/ 85987 w 86090"/>
              <a:gd name="connsiteY10" fmla="*/ 38125 h 53568"/>
              <a:gd name="connsiteX11" fmla="*/ 75901 w 86090"/>
              <a:gd name="connsiteY11" fmla="*/ 10688 h 53568"/>
              <a:gd name="connsiteX12" fmla="*/ 54690 w 86090"/>
              <a:gd name="connsiteY12" fmla="*/ 116 h 53568"/>
              <a:gd name="connsiteX0" fmla="*/ 54690 w 86090"/>
              <a:gd name="connsiteY0" fmla="*/ 0 h 53452"/>
              <a:gd name="connsiteX1" fmla="*/ 44407 w 86090"/>
              <a:gd name="connsiteY1" fmla="*/ 18431 h 53452"/>
              <a:gd name="connsiteX2" fmla="*/ 23867 w 86090"/>
              <a:gd name="connsiteY2" fmla="*/ 26268 h 53452"/>
              <a:gd name="connsiteX3" fmla="*/ 15443 w 86090"/>
              <a:gd name="connsiteY3" fmla="*/ 30454 h 53452"/>
              <a:gd name="connsiteX4" fmla="*/ 14517 w 86090"/>
              <a:gd name="connsiteY4" fmla="*/ 30419 h 53452"/>
              <a:gd name="connsiteX5" fmla="*/ 11428 w 86090"/>
              <a:gd name="connsiteY5" fmla="*/ 30302 h 53452"/>
              <a:gd name="connsiteX6" fmla="*/ 39 w 86090"/>
              <a:gd name="connsiteY6" fmla="*/ 33998 h 53452"/>
              <a:gd name="connsiteX7" fmla="*/ 10831 w 86090"/>
              <a:gd name="connsiteY7" fmla="*/ 45925 h 53452"/>
              <a:gd name="connsiteX8" fmla="*/ 30398 w 86090"/>
              <a:gd name="connsiteY8" fmla="*/ 53452 h 53452"/>
              <a:gd name="connsiteX9" fmla="*/ 34419 w 86090"/>
              <a:gd name="connsiteY9" fmla="*/ 52813 h 53452"/>
              <a:gd name="connsiteX10" fmla="*/ 85987 w 86090"/>
              <a:gd name="connsiteY10" fmla="*/ 38009 h 53452"/>
              <a:gd name="connsiteX11" fmla="*/ 75901 w 86090"/>
              <a:gd name="connsiteY11" fmla="*/ 10572 h 53452"/>
              <a:gd name="connsiteX12" fmla="*/ 54690 w 86090"/>
              <a:gd name="connsiteY12" fmla="*/ 0 h 53452"/>
              <a:gd name="connsiteX0" fmla="*/ 61755 w 86139"/>
              <a:gd name="connsiteY0" fmla="*/ 135 h 46986"/>
              <a:gd name="connsiteX1" fmla="*/ 44407 w 86139"/>
              <a:gd name="connsiteY1" fmla="*/ 11965 h 46986"/>
              <a:gd name="connsiteX2" fmla="*/ 23867 w 86139"/>
              <a:gd name="connsiteY2" fmla="*/ 19802 h 46986"/>
              <a:gd name="connsiteX3" fmla="*/ 15443 w 86139"/>
              <a:gd name="connsiteY3" fmla="*/ 23988 h 46986"/>
              <a:gd name="connsiteX4" fmla="*/ 14517 w 86139"/>
              <a:gd name="connsiteY4" fmla="*/ 23953 h 46986"/>
              <a:gd name="connsiteX5" fmla="*/ 11428 w 86139"/>
              <a:gd name="connsiteY5" fmla="*/ 23836 h 46986"/>
              <a:gd name="connsiteX6" fmla="*/ 39 w 86139"/>
              <a:gd name="connsiteY6" fmla="*/ 27532 h 46986"/>
              <a:gd name="connsiteX7" fmla="*/ 10831 w 86139"/>
              <a:gd name="connsiteY7" fmla="*/ 39459 h 46986"/>
              <a:gd name="connsiteX8" fmla="*/ 30398 w 86139"/>
              <a:gd name="connsiteY8" fmla="*/ 46986 h 46986"/>
              <a:gd name="connsiteX9" fmla="*/ 34419 w 86139"/>
              <a:gd name="connsiteY9" fmla="*/ 46347 h 46986"/>
              <a:gd name="connsiteX10" fmla="*/ 85987 w 86139"/>
              <a:gd name="connsiteY10" fmla="*/ 31543 h 46986"/>
              <a:gd name="connsiteX11" fmla="*/ 75901 w 86139"/>
              <a:gd name="connsiteY11" fmla="*/ 4106 h 46986"/>
              <a:gd name="connsiteX12" fmla="*/ 61755 w 86139"/>
              <a:gd name="connsiteY12" fmla="*/ 135 h 469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6139" h="46986" extrusionOk="0">
                <a:moveTo>
                  <a:pt x="61755" y="135"/>
                </a:moveTo>
                <a:cubicBezTo>
                  <a:pt x="58273" y="135"/>
                  <a:pt x="50722" y="8687"/>
                  <a:pt x="44407" y="11965"/>
                </a:cubicBezTo>
                <a:cubicBezTo>
                  <a:pt x="38092" y="15243"/>
                  <a:pt x="28694" y="17798"/>
                  <a:pt x="23867" y="19802"/>
                </a:cubicBezTo>
                <a:cubicBezTo>
                  <a:pt x="19040" y="21806"/>
                  <a:pt x="17001" y="23296"/>
                  <a:pt x="15443" y="23988"/>
                </a:cubicBezTo>
                <a:cubicBezTo>
                  <a:pt x="13885" y="24680"/>
                  <a:pt x="14837" y="23976"/>
                  <a:pt x="14517" y="23953"/>
                </a:cubicBezTo>
                <a:cubicBezTo>
                  <a:pt x="13445" y="23874"/>
                  <a:pt x="12413" y="23836"/>
                  <a:pt x="11428" y="23836"/>
                </a:cubicBezTo>
                <a:cubicBezTo>
                  <a:pt x="4945" y="23836"/>
                  <a:pt x="511" y="25459"/>
                  <a:pt x="39" y="27532"/>
                </a:cubicBezTo>
                <a:cubicBezTo>
                  <a:pt x="-501" y="29917"/>
                  <a:pt x="4649" y="36749"/>
                  <a:pt x="10831" y="39459"/>
                </a:cubicBezTo>
                <a:cubicBezTo>
                  <a:pt x="16017" y="41735"/>
                  <a:pt x="23339" y="46986"/>
                  <a:pt x="30398" y="46986"/>
                </a:cubicBezTo>
                <a:cubicBezTo>
                  <a:pt x="31754" y="46986"/>
                  <a:pt x="33100" y="46792"/>
                  <a:pt x="34419" y="46347"/>
                </a:cubicBezTo>
                <a:cubicBezTo>
                  <a:pt x="42608" y="43581"/>
                  <a:pt x="84686" y="49600"/>
                  <a:pt x="85987" y="31543"/>
                </a:cubicBezTo>
                <a:cubicBezTo>
                  <a:pt x="87289" y="13486"/>
                  <a:pt x="79940" y="9341"/>
                  <a:pt x="75901" y="4106"/>
                </a:cubicBezTo>
                <a:cubicBezTo>
                  <a:pt x="71862" y="-1129"/>
                  <a:pt x="73558" y="135"/>
                  <a:pt x="61755" y="135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22;p3">
            <a:extLst>
              <a:ext uri="{FF2B5EF4-FFF2-40B4-BE49-F238E27FC236}">
                <a16:creationId xmlns="" xmlns:a16="http://schemas.microsoft.com/office/drawing/2014/main" id="{D7C44C21-AA69-4906-8446-8466CB266AF9}"/>
              </a:ext>
            </a:extLst>
          </p:cNvPr>
          <p:cNvSpPr/>
          <p:nvPr userDrawn="1"/>
        </p:nvSpPr>
        <p:spPr>
          <a:xfrm rot="10516523" flipH="1">
            <a:off x="6957725" y="5059957"/>
            <a:ext cx="6478482" cy="3219134"/>
          </a:xfrm>
          <a:custGeom>
            <a:avLst/>
            <a:gdLst>
              <a:gd name="connsiteX0" fmla="*/ 73424 w 73424"/>
              <a:gd name="connsiteY0" fmla="*/ 0 h 31457"/>
              <a:gd name="connsiteX1" fmla="*/ 60785 w 73424"/>
              <a:gd name="connsiteY1" fmla="*/ 24597 h 31457"/>
              <a:gd name="connsiteX2" fmla="*/ 24778 w 73424"/>
              <a:gd name="connsiteY2" fmla="*/ 25788 h 31457"/>
              <a:gd name="connsiteX3" fmla="*/ 0 w 73424"/>
              <a:gd name="connsiteY3" fmla="*/ 18035 h 31457"/>
              <a:gd name="connsiteX0" fmla="*/ 73424 w 73424"/>
              <a:gd name="connsiteY0" fmla="*/ 0 h 31457"/>
              <a:gd name="connsiteX1" fmla="*/ 58067 w 73424"/>
              <a:gd name="connsiteY1" fmla="*/ 19389 h 31457"/>
              <a:gd name="connsiteX2" fmla="*/ 24778 w 73424"/>
              <a:gd name="connsiteY2" fmla="*/ 25788 h 31457"/>
              <a:gd name="connsiteX3" fmla="*/ 0 w 73424"/>
              <a:gd name="connsiteY3" fmla="*/ 18035 h 31457"/>
              <a:gd name="connsiteX0" fmla="*/ 73424 w 73424"/>
              <a:gd name="connsiteY0" fmla="*/ 0 h 29376"/>
              <a:gd name="connsiteX1" fmla="*/ 58067 w 73424"/>
              <a:gd name="connsiteY1" fmla="*/ 19389 h 29376"/>
              <a:gd name="connsiteX2" fmla="*/ 24778 w 73424"/>
              <a:gd name="connsiteY2" fmla="*/ 25788 h 29376"/>
              <a:gd name="connsiteX3" fmla="*/ 16974 w 73424"/>
              <a:gd name="connsiteY3" fmla="*/ 29025 h 29376"/>
              <a:gd name="connsiteX4" fmla="*/ 0 w 73424"/>
              <a:gd name="connsiteY4" fmla="*/ 18035 h 29376"/>
              <a:gd name="connsiteX0" fmla="*/ 67041 w 67041"/>
              <a:gd name="connsiteY0" fmla="*/ 0 h 29376"/>
              <a:gd name="connsiteX1" fmla="*/ 51684 w 67041"/>
              <a:gd name="connsiteY1" fmla="*/ 19389 h 29376"/>
              <a:gd name="connsiteX2" fmla="*/ 18395 w 67041"/>
              <a:gd name="connsiteY2" fmla="*/ 25788 h 29376"/>
              <a:gd name="connsiteX3" fmla="*/ 10591 w 67041"/>
              <a:gd name="connsiteY3" fmla="*/ 29025 h 29376"/>
              <a:gd name="connsiteX4" fmla="*/ 0 w 67041"/>
              <a:gd name="connsiteY4" fmla="*/ 10502 h 29376"/>
              <a:gd name="connsiteX0" fmla="*/ 67041 w 67041"/>
              <a:gd name="connsiteY0" fmla="*/ 0 h 27223"/>
              <a:gd name="connsiteX1" fmla="*/ 51684 w 67041"/>
              <a:gd name="connsiteY1" fmla="*/ 19389 h 27223"/>
              <a:gd name="connsiteX2" fmla="*/ 18395 w 67041"/>
              <a:gd name="connsiteY2" fmla="*/ 25788 h 27223"/>
              <a:gd name="connsiteX3" fmla="*/ 10214 w 67041"/>
              <a:gd name="connsiteY3" fmla="*/ 26197 h 27223"/>
              <a:gd name="connsiteX4" fmla="*/ 0 w 67041"/>
              <a:gd name="connsiteY4" fmla="*/ 10502 h 27223"/>
              <a:gd name="connsiteX0" fmla="*/ 67041 w 67041"/>
              <a:gd name="connsiteY0" fmla="*/ 0 h 28127"/>
              <a:gd name="connsiteX1" fmla="*/ 51684 w 67041"/>
              <a:gd name="connsiteY1" fmla="*/ 19389 h 28127"/>
              <a:gd name="connsiteX2" fmla="*/ 20086 w 67041"/>
              <a:gd name="connsiteY2" fmla="*/ 27221 h 28127"/>
              <a:gd name="connsiteX3" fmla="*/ 10214 w 67041"/>
              <a:gd name="connsiteY3" fmla="*/ 26197 h 28127"/>
              <a:gd name="connsiteX4" fmla="*/ 0 w 67041"/>
              <a:gd name="connsiteY4" fmla="*/ 10502 h 28127"/>
              <a:gd name="connsiteX0" fmla="*/ 67041 w 67041"/>
              <a:gd name="connsiteY0" fmla="*/ 0 h 27915"/>
              <a:gd name="connsiteX1" fmla="*/ 51684 w 67041"/>
              <a:gd name="connsiteY1" fmla="*/ 19389 h 27915"/>
              <a:gd name="connsiteX2" fmla="*/ 20086 w 67041"/>
              <a:gd name="connsiteY2" fmla="*/ 27221 h 27915"/>
              <a:gd name="connsiteX3" fmla="*/ 10984 w 67041"/>
              <a:gd name="connsiteY3" fmla="*/ 25133 h 27915"/>
              <a:gd name="connsiteX4" fmla="*/ 0 w 67041"/>
              <a:gd name="connsiteY4" fmla="*/ 10502 h 27915"/>
              <a:gd name="connsiteX0" fmla="*/ 67041 w 67041"/>
              <a:gd name="connsiteY0" fmla="*/ 0 h 27915"/>
              <a:gd name="connsiteX1" fmla="*/ 43220 w 67041"/>
              <a:gd name="connsiteY1" fmla="*/ 6935 h 27915"/>
              <a:gd name="connsiteX2" fmla="*/ 20086 w 67041"/>
              <a:gd name="connsiteY2" fmla="*/ 27221 h 27915"/>
              <a:gd name="connsiteX3" fmla="*/ 10984 w 67041"/>
              <a:gd name="connsiteY3" fmla="*/ 25133 h 27915"/>
              <a:gd name="connsiteX4" fmla="*/ 0 w 67041"/>
              <a:gd name="connsiteY4" fmla="*/ 10502 h 27915"/>
              <a:gd name="connsiteX0" fmla="*/ 60570 w 60570"/>
              <a:gd name="connsiteY0" fmla="*/ 0 h 30097"/>
              <a:gd name="connsiteX1" fmla="*/ 43220 w 60570"/>
              <a:gd name="connsiteY1" fmla="*/ 9117 h 30097"/>
              <a:gd name="connsiteX2" fmla="*/ 20086 w 60570"/>
              <a:gd name="connsiteY2" fmla="*/ 29403 h 30097"/>
              <a:gd name="connsiteX3" fmla="*/ 10984 w 60570"/>
              <a:gd name="connsiteY3" fmla="*/ 27315 h 30097"/>
              <a:gd name="connsiteX4" fmla="*/ 0 w 60570"/>
              <a:gd name="connsiteY4" fmla="*/ 12684 h 30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0" h="30097" fill="none" extrusionOk="0">
                <a:moveTo>
                  <a:pt x="60570" y="0"/>
                </a:moveTo>
                <a:cubicBezTo>
                  <a:pt x="60570" y="0"/>
                  <a:pt x="49967" y="4217"/>
                  <a:pt x="43220" y="9117"/>
                </a:cubicBezTo>
                <a:cubicBezTo>
                  <a:pt x="36473" y="14017"/>
                  <a:pt x="27832" y="27413"/>
                  <a:pt x="20086" y="29403"/>
                </a:cubicBezTo>
                <a:cubicBezTo>
                  <a:pt x="12340" y="31393"/>
                  <a:pt x="15114" y="28607"/>
                  <a:pt x="10984" y="27315"/>
                </a:cubicBezTo>
                <a:cubicBezTo>
                  <a:pt x="6854" y="26023"/>
                  <a:pt x="1931" y="14899"/>
                  <a:pt x="0" y="12684"/>
                </a:cubicBezTo>
              </a:path>
            </a:pathLst>
          </a:custGeom>
          <a:noFill/>
          <a:ln w="28575" cap="flat" cmpd="sng">
            <a:solidFill>
              <a:schemeClr val="accent3"/>
            </a:solidFill>
            <a:prstDash val="solid"/>
            <a:miter lim="3253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Google Shape;23;p3">
            <a:extLst>
              <a:ext uri="{FF2B5EF4-FFF2-40B4-BE49-F238E27FC236}">
                <a16:creationId xmlns="" xmlns:a16="http://schemas.microsoft.com/office/drawing/2014/main" id="{A62885B8-6DEC-4FA2-B9DD-29F52230D613}"/>
              </a:ext>
            </a:extLst>
          </p:cNvPr>
          <p:cNvSpPr/>
          <p:nvPr userDrawn="1"/>
        </p:nvSpPr>
        <p:spPr>
          <a:xfrm rot="5636608" flipH="1">
            <a:off x="-2453358" y="-39767"/>
            <a:ext cx="5051971" cy="3279932"/>
          </a:xfrm>
          <a:custGeom>
            <a:avLst/>
            <a:gdLst>
              <a:gd name="connsiteX0" fmla="*/ 55307 w 86160"/>
              <a:gd name="connsiteY0" fmla="*/ 1231 h 51819"/>
              <a:gd name="connsiteX1" fmla="*/ 43799 w 86160"/>
              <a:gd name="connsiteY1" fmla="*/ 1671 h 51819"/>
              <a:gd name="connsiteX2" fmla="*/ 23250 w 86160"/>
              <a:gd name="connsiteY2" fmla="*/ 22116 h 51819"/>
              <a:gd name="connsiteX3" fmla="*/ 15443 w 86160"/>
              <a:gd name="connsiteY3" fmla="*/ 28821 h 51819"/>
              <a:gd name="connsiteX4" fmla="*/ 14517 w 86160"/>
              <a:gd name="connsiteY4" fmla="*/ 28786 h 51819"/>
              <a:gd name="connsiteX5" fmla="*/ 11428 w 86160"/>
              <a:gd name="connsiteY5" fmla="*/ 28669 h 51819"/>
              <a:gd name="connsiteX6" fmla="*/ 39 w 86160"/>
              <a:gd name="connsiteY6" fmla="*/ 32365 h 51819"/>
              <a:gd name="connsiteX7" fmla="*/ 10831 w 86160"/>
              <a:gd name="connsiteY7" fmla="*/ 44292 h 51819"/>
              <a:gd name="connsiteX8" fmla="*/ 30398 w 86160"/>
              <a:gd name="connsiteY8" fmla="*/ 51819 h 51819"/>
              <a:gd name="connsiteX9" fmla="*/ 34419 w 86160"/>
              <a:gd name="connsiteY9" fmla="*/ 51180 h 51819"/>
              <a:gd name="connsiteX10" fmla="*/ 85987 w 86160"/>
              <a:gd name="connsiteY10" fmla="*/ 36376 h 51819"/>
              <a:gd name="connsiteX11" fmla="*/ 75901 w 86160"/>
              <a:gd name="connsiteY11" fmla="*/ 8939 h 51819"/>
              <a:gd name="connsiteX12" fmla="*/ 55307 w 86160"/>
              <a:gd name="connsiteY12" fmla="*/ 1231 h 51819"/>
              <a:gd name="connsiteX0" fmla="*/ 55307 w 86160"/>
              <a:gd name="connsiteY0" fmla="*/ 18 h 50606"/>
              <a:gd name="connsiteX1" fmla="*/ 46385 w 86160"/>
              <a:gd name="connsiteY1" fmla="*/ 3060 h 50606"/>
              <a:gd name="connsiteX2" fmla="*/ 23250 w 86160"/>
              <a:gd name="connsiteY2" fmla="*/ 20903 h 50606"/>
              <a:gd name="connsiteX3" fmla="*/ 15443 w 86160"/>
              <a:gd name="connsiteY3" fmla="*/ 27608 h 50606"/>
              <a:gd name="connsiteX4" fmla="*/ 14517 w 86160"/>
              <a:gd name="connsiteY4" fmla="*/ 27573 h 50606"/>
              <a:gd name="connsiteX5" fmla="*/ 11428 w 86160"/>
              <a:gd name="connsiteY5" fmla="*/ 27456 h 50606"/>
              <a:gd name="connsiteX6" fmla="*/ 39 w 86160"/>
              <a:gd name="connsiteY6" fmla="*/ 31152 h 50606"/>
              <a:gd name="connsiteX7" fmla="*/ 10831 w 86160"/>
              <a:gd name="connsiteY7" fmla="*/ 43079 h 50606"/>
              <a:gd name="connsiteX8" fmla="*/ 30398 w 86160"/>
              <a:gd name="connsiteY8" fmla="*/ 50606 h 50606"/>
              <a:gd name="connsiteX9" fmla="*/ 34419 w 86160"/>
              <a:gd name="connsiteY9" fmla="*/ 49967 h 50606"/>
              <a:gd name="connsiteX10" fmla="*/ 85987 w 86160"/>
              <a:gd name="connsiteY10" fmla="*/ 35163 h 50606"/>
              <a:gd name="connsiteX11" fmla="*/ 75901 w 86160"/>
              <a:gd name="connsiteY11" fmla="*/ 7726 h 50606"/>
              <a:gd name="connsiteX12" fmla="*/ 55307 w 86160"/>
              <a:gd name="connsiteY12" fmla="*/ 18 h 50606"/>
              <a:gd name="connsiteX0" fmla="*/ 55307 w 79837"/>
              <a:gd name="connsiteY0" fmla="*/ 18 h 52262"/>
              <a:gd name="connsiteX1" fmla="*/ 46385 w 79837"/>
              <a:gd name="connsiteY1" fmla="*/ 3060 h 52262"/>
              <a:gd name="connsiteX2" fmla="*/ 23250 w 79837"/>
              <a:gd name="connsiteY2" fmla="*/ 20903 h 52262"/>
              <a:gd name="connsiteX3" fmla="*/ 15443 w 79837"/>
              <a:gd name="connsiteY3" fmla="*/ 27608 h 52262"/>
              <a:gd name="connsiteX4" fmla="*/ 14517 w 79837"/>
              <a:gd name="connsiteY4" fmla="*/ 27573 h 52262"/>
              <a:gd name="connsiteX5" fmla="*/ 11428 w 79837"/>
              <a:gd name="connsiteY5" fmla="*/ 27456 h 52262"/>
              <a:gd name="connsiteX6" fmla="*/ 39 w 79837"/>
              <a:gd name="connsiteY6" fmla="*/ 31152 h 52262"/>
              <a:gd name="connsiteX7" fmla="*/ 10831 w 79837"/>
              <a:gd name="connsiteY7" fmla="*/ 43079 h 52262"/>
              <a:gd name="connsiteX8" fmla="*/ 30398 w 79837"/>
              <a:gd name="connsiteY8" fmla="*/ 50606 h 52262"/>
              <a:gd name="connsiteX9" fmla="*/ 34419 w 79837"/>
              <a:gd name="connsiteY9" fmla="*/ 49967 h 52262"/>
              <a:gd name="connsiteX10" fmla="*/ 79229 w 79837"/>
              <a:gd name="connsiteY10" fmla="*/ 22039 h 52262"/>
              <a:gd name="connsiteX11" fmla="*/ 75901 w 79837"/>
              <a:gd name="connsiteY11" fmla="*/ 7726 h 52262"/>
              <a:gd name="connsiteX12" fmla="*/ 55307 w 79837"/>
              <a:gd name="connsiteY12" fmla="*/ 18 h 52262"/>
              <a:gd name="connsiteX0" fmla="*/ 55302 w 79832"/>
              <a:gd name="connsiteY0" fmla="*/ 18 h 51830"/>
              <a:gd name="connsiteX1" fmla="*/ 46380 w 79832"/>
              <a:gd name="connsiteY1" fmla="*/ 3060 h 51830"/>
              <a:gd name="connsiteX2" fmla="*/ 23245 w 79832"/>
              <a:gd name="connsiteY2" fmla="*/ 20903 h 51830"/>
              <a:gd name="connsiteX3" fmla="*/ 15438 w 79832"/>
              <a:gd name="connsiteY3" fmla="*/ 27608 h 51830"/>
              <a:gd name="connsiteX4" fmla="*/ 14512 w 79832"/>
              <a:gd name="connsiteY4" fmla="*/ 27573 h 51830"/>
              <a:gd name="connsiteX5" fmla="*/ 11423 w 79832"/>
              <a:gd name="connsiteY5" fmla="*/ 27456 h 51830"/>
              <a:gd name="connsiteX6" fmla="*/ 34 w 79832"/>
              <a:gd name="connsiteY6" fmla="*/ 31152 h 51830"/>
              <a:gd name="connsiteX7" fmla="*/ 10826 w 79832"/>
              <a:gd name="connsiteY7" fmla="*/ 43079 h 51830"/>
              <a:gd name="connsiteX8" fmla="*/ 31694 w 79832"/>
              <a:gd name="connsiteY8" fmla="*/ 49313 h 51830"/>
              <a:gd name="connsiteX9" fmla="*/ 34414 w 79832"/>
              <a:gd name="connsiteY9" fmla="*/ 49967 h 51830"/>
              <a:gd name="connsiteX10" fmla="*/ 79224 w 79832"/>
              <a:gd name="connsiteY10" fmla="*/ 22039 h 51830"/>
              <a:gd name="connsiteX11" fmla="*/ 75896 w 79832"/>
              <a:gd name="connsiteY11" fmla="*/ 7726 h 51830"/>
              <a:gd name="connsiteX12" fmla="*/ 55302 w 79832"/>
              <a:gd name="connsiteY12" fmla="*/ 18 h 51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9832" h="51830" extrusionOk="0">
                <a:moveTo>
                  <a:pt x="55302" y="18"/>
                </a:moveTo>
                <a:cubicBezTo>
                  <a:pt x="51820" y="18"/>
                  <a:pt x="51723" y="-421"/>
                  <a:pt x="46380" y="3060"/>
                </a:cubicBezTo>
                <a:cubicBezTo>
                  <a:pt x="41037" y="6541"/>
                  <a:pt x="28402" y="16812"/>
                  <a:pt x="23245" y="20903"/>
                </a:cubicBezTo>
                <a:cubicBezTo>
                  <a:pt x="18088" y="24994"/>
                  <a:pt x="22692" y="27608"/>
                  <a:pt x="15438" y="27608"/>
                </a:cubicBezTo>
                <a:cubicBezTo>
                  <a:pt x="15141" y="27608"/>
                  <a:pt x="14832" y="27596"/>
                  <a:pt x="14512" y="27573"/>
                </a:cubicBezTo>
                <a:cubicBezTo>
                  <a:pt x="13440" y="27494"/>
                  <a:pt x="12408" y="27456"/>
                  <a:pt x="11423" y="27456"/>
                </a:cubicBezTo>
                <a:cubicBezTo>
                  <a:pt x="4940" y="27456"/>
                  <a:pt x="506" y="29079"/>
                  <a:pt x="34" y="31152"/>
                </a:cubicBezTo>
                <a:cubicBezTo>
                  <a:pt x="-506" y="33537"/>
                  <a:pt x="5549" y="40052"/>
                  <a:pt x="10826" y="43079"/>
                </a:cubicBezTo>
                <a:cubicBezTo>
                  <a:pt x="16103" y="46106"/>
                  <a:pt x="24635" y="49313"/>
                  <a:pt x="31694" y="49313"/>
                </a:cubicBezTo>
                <a:cubicBezTo>
                  <a:pt x="33050" y="49313"/>
                  <a:pt x="26492" y="54513"/>
                  <a:pt x="34414" y="49967"/>
                </a:cubicBezTo>
                <a:cubicBezTo>
                  <a:pt x="42336" y="45421"/>
                  <a:pt x="77923" y="40096"/>
                  <a:pt x="79224" y="22039"/>
                </a:cubicBezTo>
                <a:cubicBezTo>
                  <a:pt x="80526" y="3982"/>
                  <a:pt x="79883" y="11396"/>
                  <a:pt x="75896" y="7726"/>
                </a:cubicBezTo>
                <a:cubicBezTo>
                  <a:pt x="71909" y="4056"/>
                  <a:pt x="67105" y="18"/>
                  <a:pt x="55302" y="1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4637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28;p3">
            <a:extLst>
              <a:ext uri="{FF2B5EF4-FFF2-40B4-BE49-F238E27FC236}">
                <a16:creationId xmlns="" xmlns:a16="http://schemas.microsoft.com/office/drawing/2014/main" id="{86999DB2-B561-462F-932D-00FD467CF02F}"/>
              </a:ext>
            </a:extLst>
          </p:cNvPr>
          <p:cNvSpPr/>
          <p:nvPr userDrawn="1"/>
        </p:nvSpPr>
        <p:spPr>
          <a:xfrm>
            <a:off x="3793203" y="-3317232"/>
            <a:ext cx="6498782" cy="4960063"/>
          </a:xfrm>
          <a:custGeom>
            <a:avLst/>
            <a:gdLst>
              <a:gd name="connsiteX0" fmla="*/ 23944 w 36088"/>
              <a:gd name="connsiteY0" fmla="*/ 0 h 29796"/>
              <a:gd name="connsiteX1" fmla="*/ 1490 w 36088"/>
              <a:gd name="connsiteY1" fmla="*/ 6817 h 29796"/>
              <a:gd name="connsiteX2" fmla="*/ 5114 w 36088"/>
              <a:gd name="connsiteY2" fmla="*/ 25300 h 29796"/>
              <a:gd name="connsiteX3" fmla="*/ 8553 w 36088"/>
              <a:gd name="connsiteY3" fmla="*/ 29631 h 29796"/>
              <a:gd name="connsiteX4" fmla="*/ 35590 w 36088"/>
              <a:gd name="connsiteY4" fmla="*/ 18845 h 29796"/>
              <a:gd name="connsiteX5" fmla="*/ 26005 w 36088"/>
              <a:gd name="connsiteY5" fmla="*/ 248 h 29796"/>
              <a:gd name="connsiteX6" fmla="*/ 23944 w 36088"/>
              <a:gd name="connsiteY6" fmla="*/ 0 h 29796"/>
              <a:gd name="connsiteX0" fmla="*/ 23543 w 35687"/>
              <a:gd name="connsiteY0" fmla="*/ 0 h 27237"/>
              <a:gd name="connsiteX1" fmla="*/ 1089 w 35687"/>
              <a:gd name="connsiteY1" fmla="*/ 6817 h 27237"/>
              <a:gd name="connsiteX2" fmla="*/ 4713 w 35687"/>
              <a:gd name="connsiteY2" fmla="*/ 25300 h 27237"/>
              <a:gd name="connsiteX3" fmla="*/ 15182 w 35687"/>
              <a:gd name="connsiteY3" fmla="*/ 25949 h 27237"/>
              <a:gd name="connsiteX4" fmla="*/ 35189 w 35687"/>
              <a:gd name="connsiteY4" fmla="*/ 18845 h 27237"/>
              <a:gd name="connsiteX5" fmla="*/ 25604 w 35687"/>
              <a:gd name="connsiteY5" fmla="*/ 248 h 27237"/>
              <a:gd name="connsiteX6" fmla="*/ 23543 w 35687"/>
              <a:gd name="connsiteY6" fmla="*/ 0 h 27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87" h="27237" extrusionOk="0">
                <a:moveTo>
                  <a:pt x="23543" y="0"/>
                </a:moveTo>
                <a:cubicBezTo>
                  <a:pt x="16287" y="0"/>
                  <a:pt x="4227" y="2600"/>
                  <a:pt x="1089" y="6817"/>
                </a:cubicBezTo>
                <a:cubicBezTo>
                  <a:pt x="-2049" y="11034"/>
                  <a:pt x="2364" y="22111"/>
                  <a:pt x="4713" y="25300"/>
                </a:cubicBezTo>
                <a:cubicBezTo>
                  <a:pt x="7062" y="28489"/>
                  <a:pt x="10103" y="27025"/>
                  <a:pt x="15182" y="25949"/>
                </a:cubicBezTo>
                <a:cubicBezTo>
                  <a:pt x="20261" y="24873"/>
                  <a:pt x="33306" y="21287"/>
                  <a:pt x="35189" y="18845"/>
                </a:cubicBezTo>
                <a:cubicBezTo>
                  <a:pt x="37479" y="15871"/>
                  <a:pt x="31460" y="1992"/>
                  <a:pt x="25604" y="248"/>
                </a:cubicBezTo>
                <a:cubicBezTo>
                  <a:pt x="25029" y="77"/>
                  <a:pt x="24332" y="0"/>
                  <a:pt x="23543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549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Прямоугольник 7">
            <a:extLst>
              <a:ext uri="{FF2B5EF4-FFF2-40B4-BE49-F238E27FC236}">
                <a16:creationId xmlns="" xmlns:a16="http://schemas.microsoft.com/office/drawing/2014/main" id="{9915E017-FBEA-43E5-BEF2-B852B6A94906}"/>
              </a:ext>
            </a:extLst>
          </p:cNvPr>
          <p:cNvSpPr/>
          <p:nvPr userDrawn="1"/>
        </p:nvSpPr>
        <p:spPr>
          <a:xfrm rot="5400000">
            <a:off x="11135364" y="890195"/>
            <a:ext cx="2482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>
                <a:solidFill>
                  <a:srgbClr val="E6E6E6"/>
                </a:solidFill>
              </a:rPr>
              <a:t>presentation-creation.ru</a:t>
            </a:r>
          </a:p>
        </p:txBody>
      </p:sp>
    </p:spTree>
    <p:extLst>
      <p:ext uri="{BB962C8B-B14F-4D97-AF65-F5344CB8AC3E}">
        <p14:creationId xmlns="" xmlns:p14="http://schemas.microsoft.com/office/powerpoint/2010/main" val="39084497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577FFB97-38B4-42A7-80AE-69C69F72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13230E6E-34A3-4404-8606-8589BD170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bg2">
                    <a:lumMod val="50000"/>
                  </a:schemeClr>
                </a:solidFill>
              </a:defRPr>
            </a:lvl2pPr>
            <a:lvl3pPr>
              <a:defRPr>
                <a:solidFill>
                  <a:schemeClr val="bg2">
                    <a:lumMod val="50000"/>
                  </a:schemeClr>
                </a:solidFill>
              </a:defRPr>
            </a:lvl3pPr>
            <a:lvl4pPr>
              <a:defRPr>
                <a:solidFill>
                  <a:schemeClr val="bg2">
                    <a:lumMod val="50000"/>
                  </a:schemeClr>
                </a:solidFill>
              </a:defRPr>
            </a:lvl4pPr>
            <a:lvl5pPr>
              <a:defRPr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393BDCE-95F6-4EC6-A9C0-FF77CF83D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4DAE2F2B-EDB8-4986-A685-68299F374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180DE953-C93F-4FA1-80E3-31B9BEC7A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Google Shape;20;p3">
            <a:extLst>
              <a:ext uri="{FF2B5EF4-FFF2-40B4-BE49-F238E27FC236}">
                <a16:creationId xmlns="" xmlns:a16="http://schemas.microsoft.com/office/drawing/2014/main" id="{42B27CB7-B8F6-4150-82B0-1DA60E4ED577}"/>
              </a:ext>
            </a:extLst>
          </p:cNvPr>
          <p:cNvSpPr/>
          <p:nvPr userDrawn="1"/>
        </p:nvSpPr>
        <p:spPr>
          <a:xfrm rot="-10285629">
            <a:off x="9404695" y="-1198950"/>
            <a:ext cx="8382351" cy="4853662"/>
          </a:xfrm>
          <a:custGeom>
            <a:avLst/>
            <a:gdLst>
              <a:gd name="connsiteX0" fmla="*/ 54690 w 86030"/>
              <a:gd name="connsiteY0" fmla="*/ 0 h 53452"/>
              <a:gd name="connsiteX1" fmla="*/ 43799 w 86030"/>
              <a:gd name="connsiteY1" fmla="*/ 3304 h 53452"/>
              <a:gd name="connsiteX2" fmla="*/ 23250 w 86030"/>
              <a:gd name="connsiteY2" fmla="*/ 23749 h 53452"/>
              <a:gd name="connsiteX3" fmla="*/ 15443 w 86030"/>
              <a:gd name="connsiteY3" fmla="*/ 30454 h 53452"/>
              <a:gd name="connsiteX4" fmla="*/ 14517 w 86030"/>
              <a:gd name="connsiteY4" fmla="*/ 30419 h 53452"/>
              <a:gd name="connsiteX5" fmla="*/ 11428 w 86030"/>
              <a:gd name="connsiteY5" fmla="*/ 30302 h 53452"/>
              <a:gd name="connsiteX6" fmla="*/ 39 w 86030"/>
              <a:gd name="connsiteY6" fmla="*/ 33998 h 53452"/>
              <a:gd name="connsiteX7" fmla="*/ 10831 w 86030"/>
              <a:gd name="connsiteY7" fmla="*/ 45925 h 53452"/>
              <a:gd name="connsiteX8" fmla="*/ 30398 w 86030"/>
              <a:gd name="connsiteY8" fmla="*/ 53452 h 53452"/>
              <a:gd name="connsiteX9" fmla="*/ 34419 w 86030"/>
              <a:gd name="connsiteY9" fmla="*/ 52813 h 53452"/>
              <a:gd name="connsiteX10" fmla="*/ 85987 w 86030"/>
              <a:gd name="connsiteY10" fmla="*/ 38009 h 53452"/>
              <a:gd name="connsiteX11" fmla="*/ 58717 w 86030"/>
              <a:gd name="connsiteY11" fmla="*/ 17877 h 53452"/>
              <a:gd name="connsiteX12" fmla="*/ 54690 w 86030"/>
              <a:gd name="connsiteY12" fmla="*/ 0 h 53452"/>
              <a:gd name="connsiteX0" fmla="*/ 31604 w 86049"/>
              <a:gd name="connsiteY0" fmla="*/ 13249 h 50221"/>
              <a:gd name="connsiteX1" fmla="*/ 43799 w 86049"/>
              <a:gd name="connsiteY1" fmla="*/ 73 h 50221"/>
              <a:gd name="connsiteX2" fmla="*/ 23250 w 86049"/>
              <a:gd name="connsiteY2" fmla="*/ 20518 h 50221"/>
              <a:gd name="connsiteX3" fmla="*/ 15443 w 86049"/>
              <a:gd name="connsiteY3" fmla="*/ 27223 h 50221"/>
              <a:gd name="connsiteX4" fmla="*/ 14517 w 86049"/>
              <a:gd name="connsiteY4" fmla="*/ 27188 h 50221"/>
              <a:gd name="connsiteX5" fmla="*/ 11428 w 86049"/>
              <a:gd name="connsiteY5" fmla="*/ 27071 h 50221"/>
              <a:gd name="connsiteX6" fmla="*/ 39 w 86049"/>
              <a:gd name="connsiteY6" fmla="*/ 30767 h 50221"/>
              <a:gd name="connsiteX7" fmla="*/ 10831 w 86049"/>
              <a:gd name="connsiteY7" fmla="*/ 42694 h 50221"/>
              <a:gd name="connsiteX8" fmla="*/ 30398 w 86049"/>
              <a:gd name="connsiteY8" fmla="*/ 50221 h 50221"/>
              <a:gd name="connsiteX9" fmla="*/ 34419 w 86049"/>
              <a:gd name="connsiteY9" fmla="*/ 49582 h 50221"/>
              <a:gd name="connsiteX10" fmla="*/ 85987 w 86049"/>
              <a:gd name="connsiteY10" fmla="*/ 34778 h 50221"/>
              <a:gd name="connsiteX11" fmla="*/ 58717 w 86049"/>
              <a:gd name="connsiteY11" fmla="*/ 14646 h 50221"/>
              <a:gd name="connsiteX12" fmla="*/ 31604 w 86049"/>
              <a:gd name="connsiteY12" fmla="*/ 13249 h 50221"/>
              <a:gd name="connsiteX0" fmla="*/ 31604 w 86049"/>
              <a:gd name="connsiteY0" fmla="*/ 663 h 37635"/>
              <a:gd name="connsiteX1" fmla="*/ 28313 w 86049"/>
              <a:gd name="connsiteY1" fmla="*/ 5107 h 37635"/>
              <a:gd name="connsiteX2" fmla="*/ 23250 w 86049"/>
              <a:gd name="connsiteY2" fmla="*/ 7932 h 37635"/>
              <a:gd name="connsiteX3" fmla="*/ 15443 w 86049"/>
              <a:gd name="connsiteY3" fmla="*/ 14637 h 37635"/>
              <a:gd name="connsiteX4" fmla="*/ 14517 w 86049"/>
              <a:gd name="connsiteY4" fmla="*/ 14602 h 37635"/>
              <a:gd name="connsiteX5" fmla="*/ 11428 w 86049"/>
              <a:gd name="connsiteY5" fmla="*/ 14485 h 37635"/>
              <a:gd name="connsiteX6" fmla="*/ 39 w 86049"/>
              <a:gd name="connsiteY6" fmla="*/ 18181 h 37635"/>
              <a:gd name="connsiteX7" fmla="*/ 10831 w 86049"/>
              <a:gd name="connsiteY7" fmla="*/ 30108 h 37635"/>
              <a:gd name="connsiteX8" fmla="*/ 30398 w 86049"/>
              <a:gd name="connsiteY8" fmla="*/ 37635 h 37635"/>
              <a:gd name="connsiteX9" fmla="*/ 34419 w 86049"/>
              <a:gd name="connsiteY9" fmla="*/ 36996 h 37635"/>
              <a:gd name="connsiteX10" fmla="*/ 85987 w 86049"/>
              <a:gd name="connsiteY10" fmla="*/ 22192 h 37635"/>
              <a:gd name="connsiteX11" fmla="*/ 58717 w 86049"/>
              <a:gd name="connsiteY11" fmla="*/ 2060 h 37635"/>
              <a:gd name="connsiteX12" fmla="*/ 31604 w 86049"/>
              <a:gd name="connsiteY12" fmla="*/ 663 h 37635"/>
              <a:gd name="connsiteX0" fmla="*/ 31604 w 77695"/>
              <a:gd name="connsiteY0" fmla="*/ 1620 h 44988"/>
              <a:gd name="connsiteX1" fmla="*/ 28313 w 77695"/>
              <a:gd name="connsiteY1" fmla="*/ 6064 h 44988"/>
              <a:gd name="connsiteX2" fmla="*/ 23250 w 77695"/>
              <a:gd name="connsiteY2" fmla="*/ 8889 h 44988"/>
              <a:gd name="connsiteX3" fmla="*/ 15443 w 77695"/>
              <a:gd name="connsiteY3" fmla="*/ 15594 h 44988"/>
              <a:gd name="connsiteX4" fmla="*/ 14517 w 77695"/>
              <a:gd name="connsiteY4" fmla="*/ 15559 h 44988"/>
              <a:gd name="connsiteX5" fmla="*/ 11428 w 77695"/>
              <a:gd name="connsiteY5" fmla="*/ 15442 h 44988"/>
              <a:gd name="connsiteX6" fmla="*/ 39 w 77695"/>
              <a:gd name="connsiteY6" fmla="*/ 19138 h 44988"/>
              <a:gd name="connsiteX7" fmla="*/ 10831 w 77695"/>
              <a:gd name="connsiteY7" fmla="*/ 31065 h 44988"/>
              <a:gd name="connsiteX8" fmla="*/ 30398 w 77695"/>
              <a:gd name="connsiteY8" fmla="*/ 38592 h 44988"/>
              <a:gd name="connsiteX9" fmla="*/ 34419 w 77695"/>
              <a:gd name="connsiteY9" fmla="*/ 37953 h 44988"/>
              <a:gd name="connsiteX10" fmla="*/ 77601 w 77695"/>
              <a:gd name="connsiteY10" fmla="*/ 36699 h 44988"/>
              <a:gd name="connsiteX11" fmla="*/ 58717 w 77695"/>
              <a:gd name="connsiteY11" fmla="*/ 3017 h 44988"/>
              <a:gd name="connsiteX12" fmla="*/ 31604 w 77695"/>
              <a:gd name="connsiteY12" fmla="*/ 1620 h 44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7695" h="44988" extrusionOk="0">
                <a:moveTo>
                  <a:pt x="31604" y="1620"/>
                </a:moveTo>
                <a:cubicBezTo>
                  <a:pt x="28122" y="1620"/>
                  <a:pt x="29705" y="4853"/>
                  <a:pt x="28313" y="6064"/>
                </a:cubicBezTo>
                <a:cubicBezTo>
                  <a:pt x="26921" y="7276"/>
                  <a:pt x="25395" y="7301"/>
                  <a:pt x="23250" y="8889"/>
                </a:cubicBezTo>
                <a:cubicBezTo>
                  <a:pt x="21105" y="10477"/>
                  <a:pt x="22697" y="15594"/>
                  <a:pt x="15443" y="15594"/>
                </a:cubicBezTo>
                <a:cubicBezTo>
                  <a:pt x="15146" y="15594"/>
                  <a:pt x="14837" y="15582"/>
                  <a:pt x="14517" y="15559"/>
                </a:cubicBezTo>
                <a:cubicBezTo>
                  <a:pt x="13445" y="15480"/>
                  <a:pt x="12413" y="15442"/>
                  <a:pt x="11428" y="15442"/>
                </a:cubicBezTo>
                <a:cubicBezTo>
                  <a:pt x="4945" y="15442"/>
                  <a:pt x="511" y="17065"/>
                  <a:pt x="39" y="19138"/>
                </a:cubicBezTo>
                <a:cubicBezTo>
                  <a:pt x="-501" y="21523"/>
                  <a:pt x="4649" y="28355"/>
                  <a:pt x="10831" y="31065"/>
                </a:cubicBezTo>
                <a:cubicBezTo>
                  <a:pt x="16017" y="33341"/>
                  <a:pt x="23339" y="38592"/>
                  <a:pt x="30398" y="38592"/>
                </a:cubicBezTo>
                <a:cubicBezTo>
                  <a:pt x="31754" y="38592"/>
                  <a:pt x="26552" y="38268"/>
                  <a:pt x="34419" y="37953"/>
                </a:cubicBezTo>
                <a:cubicBezTo>
                  <a:pt x="42286" y="37638"/>
                  <a:pt x="76300" y="54756"/>
                  <a:pt x="77601" y="36699"/>
                </a:cubicBezTo>
                <a:cubicBezTo>
                  <a:pt x="78903" y="18642"/>
                  <a:pt x="66383" y="8864"/>
                  <a:pt x="58717" y="3017"/>
                </a:cubicBezTo>
                <a:cubicBezTo>
                  <a:pt x="51051" y="-2830"/>
                  <a:pt x="43407" y="1620"/>
                  <a:pt x="31604" y="162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4637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" name="Google Shape;31;p4">
            <a:extLst>
              <a:ext uri="{FF2B5EF4-FFF2-40B4-BE49-F238E27FC236}">
                <a16:creationId xmlns="" xmlns:a16="http://schemas.microsoft.com/office/drawing/2014/main" id="{3961D41C-692B-42A8-87F2-FC59DE6A9946}"/>
              </a:ext>
            </a:extLst>
          </p:cNvPr>
          <p:cNvSpPr/>
          <p:nvPr userDrawn="1"/>
        </p:nvSpPr>
        <p:spPr>
          <a:xfrm rot="-5553048">
            <a:off x="-1728792" y="3031550"/>
            <a:ext cx="4562744" cy="5532834"/>
          </a:xfrm>
          <a:custGeom>
            <a:avLst/>
            <a:gdLst>
              <a:gd name="connsiteX0" fmla="*/ 17321 w 71277"/>
              <a:gd name="connsiteY0" fmla="*/ 0 h 87423"/>
              <a:gd name="connsiteX1" fmla="*/ 9011 w 71277"/>
              <a:gd name="connsiteY1" fmla="*/ 27428 h 87423"/>
              <a:gd name="connsiteX2" fmla="*/ 2082 w 71277"/>
              <a:gd name="connsiteY2" fmla="*/ 50348 h 87423"/>
              <a:gd name="connsiteX3" fmla="*/ 15302 w 71277"/>
              <a:gd name="connsiteY3" fmla="*/ 87423 h 87423"/>
              <a:gd name="connsiteX4" fmla="*/ 19065 w 71277"/>
              <a:gd name="connsiteY4" fmla="*/ 85987 h 87423"/>
              <a:gd name="connsiteX5" fmla="*/ 26399 w 71277"/>
              <a:gd name="connsiteY5" fmla="*/ 82951 h 87423"/>
              <a:gd name="connsiteX6" fmla="*/ 32515 w 71277"/>
              <a:gd name="connsiteY6" fmla="*/ 83740 h 87423"/>
              <a:gd name="connsiteX7" fmla="*/ 39127 w 71277"/>
              <a:gd name="connsiteY7" fmla="*/ 79207 h 87423"/>
              <a:gd name="connsiteX8" fmla="*/ 70575 w 71277"/>
              <a:gd name="connsiteY8" fmla="*/ 44134 h 87423"/>
              <a:gd name="connsiteX9" fmla="*/ 25270 w 71277"/>
              <a:gd name="connsiteY9" fmla="*/ 1874 h 87423"/>
              <a:gd name="connsiteX10" fmla="*/ 17321 w 71277"/>
              <a:gd name="connsiteY10" fmla="*/ 0 h 87423"/>
              <a:gd name="connsiteX0" fmla="*/ 17108 w 71064"/>
              <a:gd name="connsiteY0" fmla="*/ 0 h 86173"/>
              <a:gd name="connsiteX1" fmla="*/ 8798 w 71064"/>
              <a:gd name="connsiteY1" fmla="*/ 27428 h 86173"/>
              <a:gd name="connsiteX2" fmla="*/ 1869 w 71064"/>
              <a:gd name="connsiteY2" fmla="*/ 50348 h 86173"/>
              <a:gd name="connsiteX3" fmla="*/ 11781 w 71064"/>
              <a:gd name="connsiteY3" fmla="*/ 76346 h 86173"/>
              <a:gd name="connsiteX4" fmla="*/ 18852 w 71064"/>
              <a:gd name="connsiteY4" fmla="*/ 85987 h 86173"/>
              <a:gd name="connsiteX5" fmla="*/ 26186 w 71064"/>
              <a:gd name="connsiteY5" fmla="*/ 82951 h 86173"/>
              <a:gd name="connsiteX6" fmla="*/ 32302 w 71064"/>
              <a:gd name="connsiteY6" fmla="*/ 83740 h 86173"/>
              <a:gd name="connsiteX7" fmla="*/ 38914 w 71064"/>
              <a:gd name="connsiteY7" fmla="*/ 79207 h 86173"/>
              <a:gd name="connsiteX8" fmla="*/ 70362 w 71064"/>
              <a:gd name="connsiteY8" fmla="*/ 44134 h 86173"/>
              <a:gd name="connsiteX9" fmla="*/ 25057 w 71064"/>
              <a:gd name="connsiteY9" fmla="*/ 1874 h 86173"/>
              <a:gd name="connsiteX10" fmla="*/ 17108 w 71064"/>
              <a:gd name="connsiteY10" fmla="*/ 0 h 86173"/>
              <a:gd name="connsiteX0" fmla="*/ 17108 w 71064"/>
              <a:gd name="connsiteY0" fmla="*/ 0 h 86173"/>
              <a:gd name="connsiteX1" fmla="*/ 8798 w 71064"/>
              <a:gd name="connsiteY1" fmla="*/ 27428 h 86173"/>
              <a:gd name="connsiteX2" fmla="*/ 1869 w 71064"/>
              <a:gd name="connsiteY2" fmla="*/ 50348 h 86173"/>
              <a:gd name="connsiteX3" fmla="*/ 11781 w 71064"/>
              <a:gd name="connsiteY3" fmla="*/ 76346 h 86173"/>
              <a:gd name="connsiteX4" fmla="*/ 18852 w 71064"/>
              <a:gd name="connsiteY4" fmla="*/ 85987 h 86173"/>
              <a:gd name="connsiteX5" fmla="*/ 26186 w 71064"/>
              <a:gd name="connsiteY5" fmla="*/ 82951 h 86173"/>
              <a:gd name="connsiteX6" fmla="*/ 32302 w 71064"/>
              <a:gd name="connsiteY6" fmla="*/ 83740 h 86173"/>
              <a:gd name="connsiteX7" fmla="*/ 39225 w 71064"/>
              <a:gd name="connsiteY7" fmla="*/ 77558 h 86173"/>
              <a:gd name="connsiteX8" fmla="*/ 70362 w 71064"/>
              <a:gd name="connsiteY8" fmla="*/ 44134 h 86173"/>
              <a:gd name="connsiteX9" fmla="*/ 25057 w 71064"/>
              <a:gd name="connsiteY9" fmla="*/ 1874 h 86173"/>
              <a:gd name="connsiteX10" fmla="*/ 17108 w 71064"/>
              <a:gd name="connsiteY10" fmla="*/ 0 h 86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1064" h="86173" extrusionOk="0">
                <a:moveTo>
                  <a:pt x="17108" y="0"/>
                </a:moveTo>
                <a:cubicBezTo>
                  <a:pt x="7191" y="0"/>
                  <a:pt x="20120" y="22801"/>
                  <a:pt x="8798" y="27428"/>
                </a:cubicBezTo>
                <a:cubicBezTo>
                  <a:pt x="-4918" y="33034"/>
                  <a:pt x="1372" y="42195"/>
                  <a:pt x="1869" y="50348"/>
                </a:cubicBezTo>
                <a:cubicBezTo>
                  <a:pt x="2366" y="58501"/>
                  <a:pt x="2707" y="76346"/>
                  <a:pt x="11781" y="76346"/>
                </a:cubicBezTo>
                <a:cubicBezTo>
                  <a:pt x="13070" y="76346"/>
                  <a:pt x="16451" y="84886"/>
                  <a:pt x="18852" y="85987"/>
                </a:cubicBezTo>
                <a:cubicBezTo>
                  <a:pt x="21253" y="87088"/>
                  <a:pt x="24138" y="82951"/>
                  <a:pt x="26186" y="82951"/>
                </a:cubicBezTo>
                <a:cubicBezTo>
                  <a:pt x="28472" y="82951"/>
                  <a:pt x="30129" y="84639"/>
                  <a:pt x="32302" y="83740"/>
                </a:cubicBezTo>
                <a:cubicBezTo>
                  <a:pt x="34475" y="82841"/>
                  <a:pt x="36698" y="81206"/>
                  <a:pt x="39225" y="77558"/>
                </a:cubicBezTo>
                <a:cubicBezTo>
                  <a:pt x="62920" y="43354"/>
                  <a:pt x="70362" y="44134"/>
                  <a:pt x="70362" y="44134"/>
                </a:cubicBezTo>
                <a:cubicBezTo>
                  <a:pt x="76244" y="21496"/>
                  <a:pt x="43804" y="9396"/>
                  <a:pt x="25057" y="1874"/>
                </a:cubicBezTo>
                <a:cubicBezTo>
                  <a:pt x="21784" y="560"/>
                  <a:pt x="19206" y="0"/>
                  <a:pt x="17108" y="0"/>
                </a:cubicBezTo>
                <a:close/>
              </a:path>
            </a:pathLst>
          </a:custGeom>
          <a:solidFill>
            <a:srgbClr val="AC9078">
              <a:alpha val="72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="" xmlns:p14="http://schemas.microsoft.com/office/powerpoint/2010/main" val="42915927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Заголовок и объект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577FFB97-38B4-42A7-80AE-69C69F72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13230E6E-34A3-4404-8606-8589BD170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bg2">
                    <a:lumMod val="50000"/>
                  </a:schemeClr>
                </a:solidFill>
              </a:defRPr>
            </a:lvl2pPr>
            <a:lvl3pPr>
              <a:defRPr>
                <a:solidFill>
                  <a:schemeClr val="bg2">
                    <a:lumMod val="50000"/>
                  </a:schemeClr>
                </a:solidFill>
              </a:defRPr>
            </a:lvl3pPr>
            <a:lvl4pPr>
              <a:defRPr>
                <a:solidFill>
                  <a:schemeClr val="bg2">
                    <a:lumMod val="50000"/>
                  </a:schemeClr>
                </a:solidFill>
              </a:defRPr>
            </a:lvl4pPr>
            <a:lvl5pPr>
              <a:defRPr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393BDCE-95F6-4EC6-A9C0-FF77CF83D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4DAE2F2B-EDB8-4986-A685-68299F374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180DE953-C93F-4FA1-80E3-31B9BEC7A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9" name="Google Shape;20;p3">
            <a:extLst>
              <a:ext uri="{FF2B5EF4-FFF2-40B4-BE49-F238E27FC236}">
                <a16:creationId xmlns="" xmlns:a16="http://schemas.microsoft.com/office/drawing/2014/main" id="{BD2B567A-3974-49D9-9365-ABA029B9EE22}"/>
              </a:ext>
            </a:extLst>
          </p:cNvPr>
          <p:cNvSpPr/>
          <p:nvPr userDrawn="1"/>
        </p:nvSpPr>
        <p:spPr>
          <a:xfrm rot="-10285629">
            <a:off x="9404695" y="-1198950"/>
            <a:ext cx="8382351" cy="4853662"/>
          </a:xfrm>
          <a:custGeom>
            <a:avLst/>
            <a:gdLst>
              <a:gd name="connsiteX0" fmla="*/ 54690 w 86030"/>
              <a:gd name="connsiteY0" fmla="*/ 0 h 53452"/>
              <a:gd name="connsiteX1" fmla="*/ 43799 w 86030"/>
              <a:gd name="connsiteY1" fmla="*/ 3304 h 53452"/>
              <a:gd name="connsiteX2" fmla="*/ 23250 w 86030"/>
              <a:gd name="connsiteY2" fmla="*/ 23749 h 53452"/>
              <a:gd name="connsiteX3" fmla="*/ 15443 w 86030"/>
              <a:gd name="connsiteY3" fmla="*/ 30454 h 53452"/>
              <a:gd name="connsiteX4" fmla="*/ 14517 w 86030"/>
              <a:gd name="connsiteY4" fmla="*/ 30419 h 53452"/>
              <a:gd name="connsiteX5" fmla="*/ 11428 w 86030"/>
              <a:gd name="connsiteY5" fmla="*/ 30302 h 53452"/>
              <a:gd name="connsiteX6" fmla="*/ 39 w 86030"/>
              <a:gd name="connsiteY6" fmla="*/ 33998 h 53452"/>
              <a:gd name="connsiteX7" fmla="*/ 10831 w 86030"/>
              <a:gd name="connsiteY7" fmla="*/ 45925 h 53452"/>
              <a:gd name="connsiteX8" fmla="*/ 30398 w 86030"/>
              <a:gd name="connsiteY8" fmla="*/ 53452 h 53452"/>
              <a:gd name="connsiteX9" fmla="*/ 34419 w 86030"/>
              <a:gd name="connsiteY9" fmla="*/ 52813 h 53452"/>
              <a:gd name="connsiteX10" fmla="*/ 85987 w 86030"/>
              <a:gd name="connsiteY10" fmla="*/ 38009 h 53452"/>
              <a:gd name="connsiteX11" fmla="*/ 58717 w 86030"/>
              <a:gd name="connsiteY11" fmla="*/ 17877 h 53452"/>
              <a:gd name="connsiteX12" fmla="*/ 54690 w 86030"/>
              <a:gd name="connsiteY12" fmla="*/ 0 h 53452"/>
              <a:gd name="connsiteX0" fmla="*/ 31604 w 86049"/>
              <a:gd name="connsiteY0" fmla="*/ 13249 h 50221"/>
              <a:gd name="connsiteX1" fmla="*/ 43799 w 86049"/>
              <a:gd name="connsiteY1" fmla="*/ 73 h 50221"/>
              <a:gd name="connsiteX2" fmla="*/ 23250 w 86049"/>
              <a:gd name="connsiteY2" fmla="*/ 20518 h 50221"/>
              <a:gd name="connsiteX3" fmla="*/ 15443 w 86049"/>
              <a:gd name="connsiteY3" fmla="*/ 27223 h 50221"/>
              <a:gd name="connsiteX4" fmla="*/ 14517 w 86049"/>
              <a:gd name="connsiteY4" fmla="*/ 27188 h 50221"/>
              <a:gd name="connsiteX5" fmla="*/ 11428 w 86049"/>
              <a:gd name="connsiteY5" fmla="*/ 27071 h 50221"/>
              <a:gd name="connsiteX6" fmla="*/ 39 w 86049"/>
              <a:gd name="connsiteY6" fmla="*/ 30767 h 50221"/>
              <a:gd name="connsiteX7" fmla="*/ 10831 w 86049"/>
              <a:gd name="connsiteY7" fmla="*/ 42694 h 50221"/>
              <a:gd name="connsiteX8" fmla="*/ 30398 w 86049"/>
              <a:gd name="connsiteY8" fmla="*/ 50221 h 50221"/>
              <a:gd name="connsiteX9" fmla="*/ 34419 w 86049"/>
              <a:gd name="connsiteY9" fmla="*/ 49582 h 50221"/>
              <a:gd name="connsiteX10" fmla="*/ 85987 w 86049"/>
              <a:gd name="connsiteY10" fmla="*/ 34778 h 50221"/>
              <a:gd name="connsiteX11" fmla="*/ 58717 w 86049"/>
              <a:gd name="connsiteY11" fmla="*/ 14646 h 50221"/>
              <a:gd name="connsiteX12" fmla="*/ 31604 w 86049"/>
              <a:gd name="connsiteY12" fmla="*/ 13249 h 50221"/>
              <a:gd name="connsiteX0" fmla="*/ 31604 w 86049"/>
              <a:gd name="connsiteY0" fmla="*/ 663 h 37635"/>
              <a:gd name="connsiteX1" fmla="*/ 28313 w 86049"/>
              <a:gd name="connsiteY1" fmla="*/ 5107 h 37635"/>
              <a:gd name="connsiteX2" fmla="*/ 23250 w 86049"/>
              <a:gd name="connsiteY2" fmla="*/ 7932 h 37635"/>
              <a:gd name="connsiteX3" fmla="*/ 15443 w 86049"/>
              <a:gd name="connsiteY3" fmla="*/ 14637 h 37635"/>
              <a:gd name="connsiteX4" fmla="*/ 14517 w 86049"/>
              <a:gd name="connsiteY4" fmla="*/ 14602 h 37635"/>
              <a:gd name="connsiteX5" fmla="*/ 11428 w 86049"/>
              <a:gd name="connsiteY5" fmla="*/ 14485 h 37635"/>
              <a:gd name="connsiteX6" fmla="*/ 39 w 86049"/>
              <a:gd name="connsiteY6" fmla="*/ 18181 h 37635"/>
              <a:gd name="connsiteX7" fmla="*/ 10831 w 86049"/>
              <a:gd name="connsiteY7" fmla="*/ 30108 h 37635"/>
              <a:gd name="connsiteX8" fmla="*/ 30398 w 86049"/>
              <a:gd name="connsiteY8" fmla="*/ 37635 h 37635"/>
              <a:gd name="connsiteX9" fmla="*/ 34419 w 86049"/>
              <a:gd name="connsiteY9" fmla="*/ 36996 h 37635"/>
              <a:gd name="connsiteX10" fmla="*/ 85987 w 86049"/>
              <a:gd name="connsiteY10" fmla="*/ 22192 h 37635"/>
              <a:gd name="connsiteX11" fmla="*/ 58717 w 86049"/>
              <a:gd name="connsiteY11" fmla="*/ 2060 h 37635"/>
              <a:gd name="connsiteX12" fmla="*/ 31604 w 86049"/>
              <a:gd name="connsiteY12" fmla="*/ 663 h 37635"/>
              <a:gd name="connsiteX0" fmla="*/ 31604 w 77695"/>
              <a:gd name="connsiteY0" fmla="*/ 1620 h 44988"/>
              <a:gd name="connsiteX1" fmla="*/ 28313 w 77695"/>
              <a:gd name="connsiteY1" fmla="*/ 6064 h 44988"/>
              <a:gd name="connsiteX2" fmla="*/ 23250 w 77695"/>
              <a:gd name="connsiteY2" fmla="*/ 8889 h 44988"/>
              <a:gd name="connsiteX3" fmla="*/ 15443 w 77695"/>
              <a:gd name="connsiteY3" fmla="*/ 15594 h 44988"/>
              <a:gd name="connsiteX4" fmla="*/ 14517 w 77695"/>
              <a:gd name="connsiteY4" fmla="*/ 15559 h 44988"/>
              <a:gd name="connsiteX5" fmla="*/ 11428 w 77695"/>
              <a:gd name="connsiteY5" fmla="*/ 15442 h 44988"/>
              <a:gd name="connsiteX6" fmla="*/ 39 w 77695"/>
              <a:gd name="connsiteY6" fmla="*/ 19138 h 44988"/>
              <a:gd name="connsiteX7" fmla="*/ 10831 w 77695"/>
              <a:gd name="connsiteY7" fmla="*/ 31065 h 44988"/>
              <a:gd name="connsiteX8" fmla="*/ 30398 w 77695"/>
              <a:gd name="connsiteY8" fmla="*/ 38592 h 44988"/>
              <a:gd name="connsiteX9" fmla="*/ 34419 w 77695"/>
              <a:gd name="connsiteY9" fmla="*/ 37953 h 44988"/>
              <a:gd name="connsiteX10" fmla="*/ 77601 w 77695"/>
              <a:gd name="connsiteY10" fmla="*/ 36699 h 44988"/>
              <a:gd name="connsiteX11" fmla="*/ 58717 w 77695"/>
              <a:gd name="connsiteY11" fmla="*/ 3017 h 44988"/>
              <a:gd name="connsiteX12" fmla="*/ 31604 w 77695"/>
              <a:gd name="connsiteY12" fmla="*/ 1620 h 44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7695" h="44988" extrusionOk="0">
                <a:moveTo>
                  <a:pt x="31604" y="1620"/>
                </a:moveTo>
                <a:cubicBezTo>
                  <a:pt x="28122" y="1620"/>
                  <a:pt x="29705" y="4853"/>
                  <a:pt x="28313" y="6064"/>
                </a:cubicBezTo>
                <a:cubicBezTo>
                  <a:pt x="26921" y="7276"/>
                  <a:pt x="25395" y="7301"/>
                  <a:pt x="23250" y="8889"/>
                </a:cubicBezTo>
                <a:cubicBezTo>
                  <a:pt x="21105" y="10477"/>
                  <a:pt x="22697" y="15594"/>
                  <a:pt x="15443" y="15594"/>
                </a:cubicBezTo>
                <a:cubicBezTo>
                  <a:pt x="15146" y="15594"/>
                  <a:pt x="14837" y="15582"/>
                  <a:pt x="14517" y="15559"/>
                </a:cubicBezTo>
                <a:cubicBezTo>
                  <a:pt x="13445" y="15480"/>
                  <a:pt x="12413" y="15442"/>
                  <a:pt x="11428" y="15442"/>
                </a:cubicBezTo>
                <a:cubicBezTo>
                  <a:pt x="4945" y="15442"/>
                  <a:pt x="511" y="17065"/>
                  <a:pt x="39" y="19138"/>
                </a:cubicBezTo>
                <a:cubicBezTo>
                  <a:pt x="-501" y="21523"/>
                  <a:pt x="4649" y="28355"/>
                  <a:pt x="10831" y="31065"/>
                </a:cubicBezTo>
                <a:cubicBezTo>
                  <a:pt x="16017" y="33341"/>
                  <a:pt x="23339" y="38592"/>
                  <a:pt x="30398" y="38592"/>
                </a:cubicBezTo>
                <a:cubicBezTo>
                  <a:pt x="31754" y="38592"/>
                  <a:pt x="26552" y="38268"/>
                  <a:pt x="34419" y="37953"/>
                </a:cubicBezTo>
                <a:cubicBezTo>
                  <a:pt x="42286" y="37638"/>
                  <a:pt x="76300" y="54756"/>
                  <a:pt x="77601" y="36699"/>
                </a:cubicBezTo>
                <a:cubicBezTo>
                  <a:pt x="78903" y="18642"/>
                  <a:pt x="66383" y="8864"/>
                  <a:pt x="58717" y="3017"/>
                </a:cubicBezTo>
                <a:cubicBezTo>
                  <a:pt x="51051" y="-2830"/>
                  <a:pt x="43407" y="1620"/>
                  <a:pt x="31604" y="162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4637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119223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Заголовок и объект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577FFB97-38B4-42A7-80AE-69C69F72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13230E6E-34A3-4404-8606-8589BD17067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4238" y="1825625"/>
            <a:ext cx="7870785" cy="555150"/>
          </a:xfrm>
        </p:spPr>
        <p:txBody>
          <a:bodyPr/>
          <a:lstStyle>
            <a:lvl1pPr marL="0" indent="0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Заголовок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393BDCE-95F6-4EC6-A9C0-FF77CF83D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4DAE2F2B-EDB8-4986-A685-68299F374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180DE953-C93F-4FA1-80E3-31B9BEC7A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9" name="Объект 2">
            <a:extLst>
              <a:ext uri="{FF2B5EF4-FFF2-40B4-BE49-F238E27FC236}">
                <a16:creationId xmlns="" xmlns:a16="http://schemas.microsoft.com/office/drawing/2014/main" id="{1B639A41-DCFC-4CBD-95A9-00918D1E0C5A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1354237" y="2515712"/>
            <a:ext cx="7870785" cy="55515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Описание</a:t>
            </a:r>
          </a:p>
        </p:txBody>
      </p:sp>
      <p:sp>
        <p:nvSpPr>
          <p:cNvPr id="12" name="Объект 2">
            <a:extLst>
              <a:ext uri="{FF2B5EF4-FFF2-40B4-BE49-F238E27FC236}">
                <a16:creationId xmlns="" xmlns:a16="http://schemas.microsoft.com/office/drawing/2014/main" id="{2E6A01D8-B25F-4969-9EEE-02D403937381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339448" y="3400900"/>
            <a:ext cx="7870785" cy="555150"/>
          </a:xfrm>
        </p:spPr>
        <p:txBody>
          <a:bodyPr/>
          <a:lstStyle>
            <a:lvl1pPr marL="0" indent="0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Заголовок</a:t>
            </a:r>
          </a:p>
        </p:txBody>
      </p:sp>
      <p:sp>
        <p:nvSpPr>
          <p:cNvPr id="13" name="Объект 2">
            <a:extLst>
              <a:ext uri="{FF2B5EF4-FFF2-40B4-BE49-F238E27FC236}">
                <a16:creationId xmlns="" xmlns:a16="http://schemas.microsoft.com/office/drawing/2014/main" id="{EB1E053F-9E78-4E0C-A2B0-31B557FA902C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39447" y="4090987"/>
            <a:ext cx="7870785" cy="55515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Описание</a:t>
            </a:r>
          </a:p>
        </p:txBody>
      </p:sp>
      <p:sp>
        <p:nvSpPr>
          <p:cNvPr id="15" name="Объект 2">
            <a:extLst>
              <a:ext uri="{FF2B5EF4-FFF2-40B4-BE49-F238E27FC236}">
                <a16:creationId xmlns="" xmlns:a16="http://schemas.microsoft.com/office/drawing/2014/main" id="{7B877FE1-D2EF-4E9F-AC08-DACA8D5147E5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331088" y="4916011"/>
            <a:ext cx="7870785" cy="555150"/>
          </a:xfrm>
        </p:spPr>
        <p:txBody>
          <a:bodyPr/>
          <a:lstStyle>
            <a:lvl1pPr marL="0" indent="0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Заголовок</a:t>
            </a:r>
          </a:p>
        </p:txBody>
      </p:sp>
      <p:sp>
        <p:nvSpPr>
          <p:cNvPr id="16" name="Объект 2">
            <a:extLst>
              <a:ext uri="{FF2B5EF4-FFF2-40B4-BE49-F238E27FC236}">
                <a16:creationId xmlns="" xmlns:a16="http://schemas.microsoft.com/office/drawing/2014/main" id="{78790F4C-C0C7-494A-ACE0-B312EAD20E82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1331087" y="5606098"/>
            <a:ext cx="7870785" cy="55515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ru-RU" dirty="0"/>
              <a:t>Описание</a:t>
            </a:r>
          </a:p>
        </p:txBody>
      </p:sp>
      <p:sp>
        <p:nvSpPr>
          <p:cNvPr id="18" name="Google Shape;20;p3">
            <a:extLst>
              <a:ext uri="{FF2B5EF4-FFF2-40B4-BE49-F238E27FC236}">
                <a16:creationId xmlns="" xmlns:a16="http://schemas.microsoft.com/office/drawing/2014/main" id="{3661A48C-0581-4A50-81C7-B3B86E720CED}"/>
              </a:ext>
            </a:extLst>
          </p:cNvPr>
          <p:cNvSpPr/>
          <p:nvPr userDrawn="1"/>
        </p:nvSpPr>
        <p:spPr>
          <a:xfrm rot="-10285629">
            <a:off x="9404695" y="-1198950"/>
            <a:ext cx="8382351" cy="4853662"/>
          </a:xfrm>
          <a:custGeom>
            <a:avLst/>
            <a:gdLst>
              <a:gd name="connsiteX0" fmla="*/ 54690 w 86030"/>
              <a:gd name="connsiteY0" fmla="*/ 0 h 53452"/>
              <a:gd name="connsiteX1" fmla="*/ 43799 w 86030"/>
              <a:gd name="connsiteY1" fmla="*/ 3304 h 53452"/>
              <a:gd name="connsiteX2" fmla="*/ 23250 w 86030"/>
              <a:gd name="connsiteY2" fmla="*/ 23749 h 53452"/>
              <a:gd name="connsiteX3" fmla="*/ 15443 w 86030"/>
              <a:gd name="connsiteY3" fmla="*/ 30454 h 53452"/>
              <a:gd name="connsiteX4" fmla="*/ 14517 w 86030"/>
              <a:gd name="connsiteY4" fmla="*/ 30419 h 53452"/>
              <a:gd name="connsiteX5" fmla="*/ 11428 w 86030"/>
              <a:gd name="connsiteY5" fmla="*/ 30302 h 53452"/>
              <a:gd name="connsiteX6" fmla="*/ 39 w 86030"/>
              <a:gd name="connsiteY6" fmla="*/ 33998 h 53452"/>
              <a:gd name="connsiteX7" fmla="*/ 10831 w 86030"/>
              <a:gd name="connsiteY7" fmla="*/ 45925 h 53452"/>
              <a:gd name="connsiteX8" fmla="*/ 30398 w 86030"/>
              <a:gd name="connsiteY8" fmla="*/ 53452 h 53452"/>
              <a:gd name="connsiteX9" fmla="*/ 34419 w 86030"/>
              <a:gd name="connsiteY9" fmla="*/ 52813 h 53452"/>
              <a:gd name="connsiteX10" fmla="*/ 85987 w 86030"/>
              <a:gd name="connsiteY10" fmla="*/ 38009 h 53452"/>
              <a:gd name="connsiteX11" fmla="*/ 58717 w 86030"/>
              <a:gd name="connsiteY11" fmla="*/ 17877 h 53452"/>
              <a:gd name="connsiteX12" fmla="*/ 54690 w 86030"/>
              <a:gd name="connsiteY12" fmla="*/ 0 h 53452"/>
              <a:gd name="connsiteX0" fmla="*/ 31604 w 86049"/>
              <a:gd name="connsiteY0" fmla="*/ 13249 h 50221"/>
              <a:gd name="connsiteX1" fmla="*/ 43799 w 86049"/>
              <a:gd name="connsiteY1" fmla="*/ 73 h 50221"/>
              <a:gd name="connsiteX2" fmla="*/ 23250 w 86049"/>
              <a:gd name="connsiteY2" fmla="*/ 20518 h 50221"/>
              <a:gd name="connsiteX3" fmla="*/ 15443 w 86049"/>
              <a:gd name="connsiteY3" fmla="*/ 27223 h 50221"/>
              <a:gd name="connsiteX4" fmla="*/ 14517 w 86049"/>
              <a:gd name="connsiteY4" fmla="*/ 27188 h 50221"/>
              <a:gd name="connsiteX5" fmla="*/ 11428 w 86049"/>
              <a:gd name="connsiteY5" fmla="*/ 27071 h 50221"/>
              <a:gd name="connsiteX6" fmla="*/ 39 w 86049"/>
              <a:gd name="connsiteY6" fmla="*/ 30767 h 50221"/>
              <a:gd name="connsiteX7" fmla="*/ 10831 w 86049"/>
              <a:gd name="connsiteY7" fmla="*/ 42694 h 50221"/>
              <a:gd name="connsiteX8" fmla="*/ 30398 w 86049"/>
              <a:gd name="connsiteY8" fmla="*/ 50221 h 50221"/>
              <a:gd name="connsiteX9" fmla="*/ 34419 w 86049"/>
              <a:gd name="connsiteY9" fmla="*/ 49582 h 50221"/>
              <a:gd name="connsiteX10" fmla="*/ 85987 w 86049"/>
              <a:gd name="connsiteY10" fmla="*/ 34778 h 50221"/>
              <a:gd name="connsiteX11" fmla="*/ 58717 w 86049"/>
              <a:gd name="connsiteY11" fmla="*/ 14646 h 50221"/>
              <a:gd name="connsiteX12" fmla="*/ 31604 w 86049"/>
              <a:gd name="connsiteY12" fmla="*/ 13249 h 50221"/>
              <a:gd name="connsiteX0" fmla="*/ 31604 w 86049"/>
              <a:gd name="connsiteY0" fmla="*/ 663 h 37635"/>
              <a:gd name="connsiteX1" fmla="*/ 28313 w 86049"/>
              <a:gd name="connsiteY1" fmla="*/ 5107 h 37635"/>
              <a:gd name="connsiteX2" fmla="*/ 23250 w 86049"/>
              <a:gd name="connsiteY2" fmla="*/ 7932 h 37635"/>
              <a:gd name="connsiteX3" fmla="*/ 15443 w 86049"/>
              <a:gd name="connsiteY3" fmla="*/ 14637 h 37635"/>
              <a:gd name="connsiteX4" fmla="*/ 14517 w 86049"/>
              <a:gd name="connsiteY4" fmla="*/ 14602 h 37635"/>
              <a:gd name="connsiteX5" fmla="*/ 11428 w 86049"/>
              <a:gd name="connsiteY5" fmla="*/ 14485 h 37635"/>
              <a:gd name="connsiteX6" fmla="*/ 39 w 86049"/>
              <a:gd name="connsiteY6" fmla="*/ 18181 h 37635"/>
              <a:gd name="connsiteX7" fmla="*/ 10831 w 86049"/>
              <a:gd name="connsiteY7" fmla="*/ 30108 h 37635"/>
              <a:gd name="connsiteX8" fmla="*/ 30398 w 86049"/>
              <a:gd name="connsiteY8" fmla="*/ 37635 h 37635"/>
              <a:gd name="connsiteX9" fmla="*/ 34419 w 86049"/>
              <a:gd name="connsiteY9" fmla="*/ 36996 h 37635"/>
              <a:gd name="connsiteX10" fmla="*/ 85987 w 86049"/>
              <a:gd name="connsiteY10" fmla="*/ 22192 h 37635"/>
              <a:gd name="connsiteX11" fmla="*/ 58717 w 86049"/>
              <a:gd name="connsiteY11" fmla="*/ 2060 h 37635"/>
              <a:gd name="connsiteX12" fmla="*/ 31604 w 86049"/>
              <a:gd name="connsiteY12" fmla="*/ 663 h 37635"/>
              <a:gd name="connsiteX0" fmla="*/ 31604 w 77695"/>
              <a:gd name="connsiteY0" fmla="*/ 1620 h 44988"/>
              <a:gd name="connsiteX1" fmla="*/ 28313 w 77695"/>
              <a:gd name="connsiteY1" fmla="*/ 6064 h 44988"/>
              <a:gd name="connsiteX2" fmla="*/ 23250 w 77695"/>
              <a:gd name="connsiteY2" fmla="*/ 8889 h 44988"/>
              <a:gd name="connsiteX3" fmla="*/ 15443 w 77695"/>
              <a:gd name="connsiteY3" fmla="*/ 15594 h 44988"/>
              <a:gd name="connsiteX4" fmla="*/ 14517 w 77695"/>
              <a:gd name="connsiteY4" fmla="*/ 15559 h 44988"/>
              <a:gd name="connsiteX5" fmla="*/ 11428 w 77695"/>
              <a:gd name="connsiteY5" fmla="*/ 15442 h 44988"/>
              <a:gd name="connsiteX6" fmla="*/ 39 w 77695"/>
              <a:gd name="connsiteY6" fmla="*/ 19138 h 44988"/>
              <a:gd name="connsiteX7" fmla="*/ 10831 w 77695"/>
              <a:gd name="connsiteY7" fmla="*/ 31065 h 44988"/>
              <a:gd name="connsiteX8" fmla="*/ 30398 w 77695"/>
              <a:gd name="connsiteY8" fmla="*/ 38592 h 44988"/>
              <a:gd name="connsiteX9" fmla="*/ 34419 w 77695"/>
              <a:gd name="connsiteY9" fmla="*/ 37953 h 44988"/>
              <a:gd name="connsiteX10" fmla="*/ 77601 w 77695"/>
              <a:gd name="connsiteY10" fmla="*/ 36699 h 44988"/>
              <a:gd name="connsiteX11" fmla="*/ 58717 w 77695"/>
              <a:gd name="connsiteY11" fmla="*/ 3017 h 44988"/>
              <a:gd name="connsiteX12" fmla="*/ 31604 w 77695"/>
              <a:gd name="connsiteY12" fmla="*/ 1620 h 44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7695" h="44988" extrusionOk="0">
                <a:moveTo>
                  <a:pt x="31604" y="1620"/>
                </a:moveTo>
                <a:cubicBezTo>
                  <a:pt x="28122" y="1620"/>
                  <a:pt x="29705" y="4853"/>
                  <a:pt x="28313" y="6064"/>
                </a:cubicBezTo>
                <a:cubicBezTo>
                  <a:pt x="26921" y="7276"/>
                  <a:pt x="25395" y="7301"/>
                  <a:pt x="23250" y="8889"/>
                </a:cubicBezTo>
                <a:cubicBezTo>
                  <a:pt x="21105" y="10477"/>
                  <a:pt x="22697" y="15594"/>
                  <a:pt x="15443" y="15594"/>
                </a:cubicBezTo>
                <a:cubicBezTo>
                  <a:pt x="15146" y="15594"/>
                  <a:pt x="14837" y="15582"/>
                  <a:pt x="14517" y="15559"/>
                </a:cubicBezTo>
                <a:cubicBezTo>
                  <a:pt x="13445" y="15480"/>
                  <a:pt x="12413" y="15442"/>
                  <a:pt x="11428" y="15442"/>
                </a:cubicBezTo>
                <a:cubicBezTo>
                  <a:pt x="4945" y="15442"/>
                  <a:pt x="511" y="17065"/>
                  <a:pt x="39" y="19138"/>
                </a:cubicBezTo>
                <a:cubicBezTo>
                  <a:pt x="-501" y="21523"/>
                  <a:pt x="4649" y="28355"/>
                  <a:pt x="10831" y="31065"/>
                </a:cubicBezTo>
                <a:cubicBezTo>
                  <a:pt x="16017" y="33341"/>
                  <a:pt x="23339" y="38592"/>
                  <a:pt x="30398" y="38592"/>
                </a:cubicBezTo>
                <a:cubicBezTo>
                  <a:pt x="31754" y="38592"/>
                  <a:pt x="26552" y="38268"/>
                  <a:pt x="34419" y="37953"/>
                </a:cubicBezTo>
                <a:cubicBezTo>
                  <a:pt x="42286" y="37638"/>
                  <a:pt x="76300" y="54756"/>
                  <a:pt x="77601" y="36699"/>
                </a:cubicBezTo>
                <a:cubicBezTo>
                  <a:pt x="78903" y="18642"/>
                  <a:pt x="66383" y="8864"/>
                  <a:pt x="58717" y="3017"/>
                </a:cubicBezTo>
                <a:cubicBezTo>
                  <a:pt x="51051" y="-2830"/>
                  <a:pt x="43407" y="1620"/>
                  <a:pt x="31604" y="162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4637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Google Shape;28;p3">
            <a:extLst>
              <a:ext uri="{FF2B5EF4-FFF2-40B4-BE49-F238E27FC236}">
                <a16:creationId xmlns="" xmlns:a16="http://schemas.microsoft.com/office/drawing/2014/main" id="{9B4CC580-A6B9-4823-A8D5-A4110779391A}"/>
              </a:ext>
            </a:extLst>
          </p:cNvPr>
          <p:cNvSpPr/>
          <p:nvPr userDrawn="1"/>
        </p:nvSpPr>
        <p:spPr>
          <a:xfrm>
            <a:off x="548048" y="1925876"/>
            <a:ext cx="672117" cy="512980"/>
          </a:xfrm>
          <a:custGeom>
            <a:avLst/>
            <a:gdLst>
              <a:gd name="connsiteX0" fmla="*/ 23944 w 36088"/>
              <a:gd name="connsiteY0" fmla="*/ 0 h 29796"/>
              <a:gd name="connsiteX1" fmla="*/ 1490 w 36088"/>
              <a:gd name="connsiteY1" fmla="*/ 6817 h 29796"/>
              <a:gd name="connsiteX2" fmla="*/ 5114 w 36088"/>
              <a:gd name="connsiteY2" fmla="*/ 25300 h 29796"/>
              <a:gd name="connsiteX3" fmla="*/ 8553 w 36088"/>
              <a:gd name="connsiteY3" fmla="*/ 29631 h 29796"/>
              <a:gd name="connsiteX4" fmla="*/ 35590 w 36088"/>
              <a:gd name="connsiteY4" fmla="*/ 18845 h 29796"/>
              <a:gd name="connsiteX5" fmla="*/ 26005 w 36088"/>
              <a:gd name="connsiteY5" fmla="*/ 248 h 29796"/>
              <a:gd name="connsiteX6" fmla="*/ 23944 w 36088"/>
              <a:gd name="connsiteY6" fmla="*/ 0 h 29796"/>
              <a:gd name="connsiteX0" fmla="*/ 23543 w 35687"/>
              <a:gd name="connsiteY0" fmla="*/ 0 h 27237"/>
              <a:gd name="connsiteX1" fmla="*/ 1089 w 35687"/>
              <a:gd name="connsiteY1" fmla="*/ 6817 h 27237"/>
              <a:gd name="connsiteX2" fmla="*/ 4713 w 35687"/>
              <a:gd name="connsiteY2" fmla="*/ 25300 h 27237"/>
              <a:gd name="connsiteX3" fmla="*/ 15182 w 35687"/>
              <a:gd name="connsiteY3" fmla="*/ 25949 h 27237"/>
              <a:gd name="connsiteX4" fmla="*/ 35189 w 35687"/>
              <a:gd name="connsiteY4" fmla="*/ 18845 h 27237"/>
              <a:gd name="connsiteX5" fmla="*/ 25604 w 35687"/>
              <a:gd name="connsiteY5" fmla="*/ 248 h 27237"/>
              <a:gd name="connsiteX6" fmla="*/ 23543 w 35687"/>
              <a:gd name="connsiteY6" fmla="*/ 0 h 27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87" h="27237" extrusionOk="0">
                <a:moveTo>
                  <a:pt x="23543" y="0"/>
                </a:moveTo>
                <a:cubicBezTo>
                  <a:pt x="16287" y="0"/>
                  <a:pt x="4227" y="2600"/>
                  <a:pt x="1089" y="6817"/>
                </a:cubicBezTo>
                <a:cubicBezTo>
                  <a:pt x="-2049" y="11034"/>
                  <a:pt x="2364" y="22111"/>
                  <a:pt x="4713" y="25300"/>
                </a:cubicBezTo>
                <a:cubicBezTo>
                  <a:pt x="7062" y="28489"/>
                  <a:pt x="10103" y="27025"/>
                  <a:pt x="15182" y="25949"/>
                </a:cubicBezTo>
                <a:cubicBezTo>
                  <a:pt x="20261" y="24873"/>
                  <a:pt x="33306" y="21287"/>
                  <a:pt x="35189" y="18845"/>
                </a:cubicBezTo>
                <a:cubicBezTo>
                  <a:pt x="37479" y="15871"/>
                  <a:pt x="31460" y="1992"/>
                  <a:pt x="25604" y="248"/>
                </a:cubicBezTo>
                <a:cubicBezTo>
                  <a:pt x="25029" y="77"/>
                  <a:pt x="24332" y="0"/>
                  <a:pt x="23543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2549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" name="Google Shape;28;p3">
            <a:extLst>
              <a:ext uri="{FF2B5EF4-FFF2-40B4-BE49-F238E27FC236}">
                <a16:creationId xmlns="" xmlns:a16="http://schemas.microsoft.com/office/drawing/2014/main" id="{A07208E9-A35F-4C3D-B0A4-99ABB5104050}"/>
              </a:ext>
            </a:extLst>
          </p:cNvPr>
          <p:cNvSpPr/>
          <p:nvPr userDrawn="1"/>
        </p:nvSpPr>
        <p:spPr>
          <a:xfrm>
            <a:off x="548048" y="3443495"/>
            <a:ext cx="672117" cy="512980"/>
          </a:xfrm>
          <a:custGeom>
            <a:avLst/>
            <a:gdLst>
              <a:gd name="connsiteX0" fmla="*/ 23944 w 36088"/>
              <a:gd name="connsiteY0" fmla="*/ 0 h 29796"/>
              <a:gd name="connsiteX1" fmla="*/ 1490 w 36088"/>
              <a:gd name="connsiteY1" fmla="*/ 6817 h 29796"/>
              <a:gd name="connsiteX2" fmla="*/ 5114 w 36088"/>
              <a:gd name="connsiteY2" fmla="*/ 25300 h 29796"/>
              <a:gd name="connsiteX3" fmla="*/ 8553 w 36088"/>
              <a:gd name="connsiteY3" fmla="*/ 29631 h 29796"/>
              <a:gd name="connsiteX4" fmla="*/ 35590 w 36088"/>
              <a:gd name="connsiteY4" fmla="*/ 18845 h 29796"/>
              <a:gd name="connsiteX5" fmla="*/ 26005 w 36088"/>
              <a:gd name="connsiteY5" fmla="*/ 248 h 29796"/>
              <a:gd name="connsiteX6" fmla="*/ 23944 w 36088"/>
              <a:gd name="connsiteY6" fmla="*/ 0 h 29796"/>
              <a:gd name="connsiteX0" fmla="*/ 23543 w 35687"/>
              <a:gd name="connsiteY0" fmla="*/ 0 h 27237"/>
              <a:gd name="connsiteX1" fmla="*/ 1089 w 35687"/>
              <a:gd name="connsiteY1" fmla="*/ 6817 h 27237"/>
              <a:gd name="connsiteX2" fmla="*/ 4713 w 35687"/>
              <a:gd name="connsiteY2" fmla="*/ 25300 h 27237"/>
              <a:gd name="connsiteX3" fmla="*/ 15182 w 35687"/>
              <a:gd name="connsiteY3" fmla="*/ 25949 h 27237"/>
              <a:gd name="connsiteX4" fmla="*/ 35189 w 35687"/>
              <a:gd name="connsiteY4" fmla="*/ 18845 h 27237"/>
              <a:gd name="connsiteX5" fmla="*/ 25604 w 35687"/>
              <a:gd name="connsiteY5" fmla="*/ 248 h 27237"/>
              <a:gd name="connsiteX6" fmla="*/ 23543 w 35687"/>
              <a:gd name="connsiteY6" fmla="*/ 0 h 27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87" h="27237" extrusionOk="0">
                <a:moveTo>
                  <a:pt x="23543" y="0"/>
                </a:moveTo>
                <a:cubicBezTo>
                  <a:pt x="16287" y="0"/>
                  <a:pt x="4227" y="2600"/>
                  <a:pt x="1089" y="6817"/>
                </a:cubicBezTo>
                <a:cubicBezTo>
                  <a:pt x="-2049" y="11034"/>
                  <a:pt x="2364" y="22111"/>
                  <a:pt x="4713" y="25300"/>
                </a:cubicBezTo>
                <a:cubicBezTo>
                  <a:pt x="7062" y="28489"/>
                  <a:pt x="10103" y="27025"/>
                  <a:pt x="15182" y="25949"/>
                </a:cubicBezTo>
                <a:cubicBezTo>
                  <a:pt x="20261" y="24873"/>
                  <a:pt x="33306" y="21287"/>
                  <a:pt x="35189" y="18845"/>
                </a:cubicBezTo>
                <a:cubicBezTo>
                  <a:pt x="37479" y="15871"/>
                  <a:pt x="31460" y="1992"/>
                  <a:pt x="25604" y="248"/>
                </a:cubicBezTo>
                <a:cubicBezTo>
                  <a:pt x="25029" y="77"/>
                  <a:pt x="24332" y="0"/>
                  <a:pt x="23543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2549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Google Shape;28;p3">
            <a:extLst>
              <a:ext uri="{FF2B5EF4-FFF2-40B4-BE49-F238E27FC236}">
                <a16:creationId xmlns="" xmlns:a16="http://schemas.microsoft.com/office/drawing/2014/main" id="{9F9DA8D6-05BC-44F6-9B48-DF2A96D2D5A4}"/>
              </a:ext>
            </a:extLst>
          </p:cNvPr>
          <p:cNvSpPr/>
          <p:nvPr userDrawn="1"/>
        </p:nvSpPr>
        <p:spPr>
          <a:xfrm>
            <a:off x="548048" y="4961570"/>
            <a:ext cx="672117" cy="512980"/>
          </a:xfrm>
          <a:custGeom>
            <a:avLst/>
            <a:gdLst>
              <a:gd name="connsiteX0" fmla="*/ 23944 w 36088"/>
              <a:gd name="connsiteY0" fmla="*/ 0 h 29796"/>
              <a:gd name="connsiteX1" fmla="*/ 1490 w 36088"/>
              <a:gd name="connsiteY1" fmla="*/ 6817 h 29796"/>
              <a:gd name="connsiteX2" fmla="*/ 5114 w 36088"/>
              <a:gd name="connsiteY2" fmla="*/ 25300 h 29796"/>
              <a:gd name="connsiteX3" fmla="*/ 8553 w 36088"/>
              <a:gd name="connsiteY3" fmla="*/ 29631 h 29796"/>
              <a:gd name="connsiteX4" fmla="*/ 35590 w 36088"/>
              <a:gd name="connsiteY4" fmla="*/ 18845 h 29796"/>
              <a:gd name="connsiteX5" fmla="*/ 26005 w 36088"/>
              <a:gd name="connsiteY5" fmla="*/ 248 h 29796"/>
              <a:gd name="connsiteX6" fmla="*/ 23944 w 36088"/>
              <a:gd name="connsiteY6" fmla="*/ 0 h 29796"/>
              <a:gd name="connsiteX0" fmla="*/ 23543 w 35687"/>
              <a:gd name="connsiteY0" fmla="*/ 0 h 27237"/>
              <a:gd name="connsiteX1" fmla="*/ 1089 w 35687"/>
              <a:gd name="connsiteY1" fmla="*/ 6817 h 27237"/>
              <a:gd name="connsiteX2" fmla="*/ 4713 w 35687"/>
              <a:gd name="connsiteY2" fmla="*/ 25300 h 27237"/>
              <a:gd name="connsiteX3" fmla="*/ 15182 w 35687"/>
              <a:gd name="connsiteY3" fmla="*/ 25949 h 27237"/>
              <a:gd name="connsiteX4" fmla="*/ 35189 w 35687"/>
              <a:gd name="connsiteY4" fmla="*/ 18845 h 27237"/>
              <a:gd name="connsiteX5" fmla="*/ 25604 w 35687"/>
              <a:gd name="connsiteY5" fmla="*/ 248 h 27237"/>
              <a:gd name="connsiteX6" fmla="*/ 23543 w 35687"/>
              <a:gd name="connsiteY6" fmla="*/ 0 h 27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87" h="27237" extrusionOk="0">
                <a:moveTo>
                  <a:pt x="23543" y="0"/>
                </a:moveTo>
                <a:cubicBezTo>
                  <a:pt x="16287" y="0"/>
                  <a:pt x="4227" y="2600"/>
                  <a:pt x="1089" y="6817"/>
                </a:cubicBezTo>
                <a:cubicBezTo>
                  <a:pt x="-2049" y="11034"/>
                  <a:pt x="2364" y="22111"/>
                  <a:pt x="4713" y="25300"/>
                </a:cubicBezTo>
                <a:cubicBezTo>
                  <a:pt x="7062" y="28489"/>
                  <a:pt x="10103" y="27025"/>
                  <a:pt x="15182" y="25949"/>
                </a:cubicBezTo>
                <a:cubicBezTo>
                  <a:pt x="20261" y="24873"/>
                  <a:pt x="33306" y="21287"/>
                  <a:pt x="35189" y="18845"/>
                </a:cubicBezTo>
                <a:cubicBezTo>
                  <a:pt x="37479" y="15871"/>
                  <a:pt x="31460" y="1992"/>
                  <a:pt x="25604" y="248"/>
                </a:cubicBezTo>
                <a:cubicBezTo>
                  <a:pt x="25029" y="77"/>
                  <a:pt x="24332" y="0"/>
                  <a:pt x="23543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2549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80492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Заголовок и объект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577FFB97-38B4-42A7-80AE-69C69F72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13230E6E-34A3-4404-8606-8589BD170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bg2">
                    <a:lumMod val="50000"/>
                  </a:schemeClr>
                </a:solidFill>
              </a:defRPr>
            </a:lvl2pPr>
            <a:lvl3pPr>
              <a:defRPr>
                <a:solidFill>
                  <a:schemeClr val="bg2">
                    <a:lumMod val="50000"/>
                  </a:schemeClr>
                </a:solidFill>
              </a:defRPr>
            </a:lvl3pPr>
            <a:lvl4pPr>
              <a:defRPr>
                <a:solidFill>
                  <a:schemeClr val="bg2">
                    <a:lumMod val="50000"/>
                  </a:schemeClr>
                </a:solidFill>
              </a:defRPr>
            </a:lvl4pPr>
            <a:lvl5pPr>
              <a:defRPr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393BDCE-95F6-4EC6-A9C0-FF77CF83D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4DAE2F2B-EDB8-4986-A685-68299F374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180DE953-C93F-4FA1-80E3-31B9BEC7A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7" name="Google Shape;20;p3">
            <a:extLst>
              <a:ext uri="{FF2B5EF4-FFF2-40B4-BE49-F238E27FC236}">
                <a16:creationId xmlns="" xmlns:a16="http://schemas.microsoft.com/office/drawing/2014/main" id="{AD30BB36-1D6F-482F-B8DE-C6992517755C}"/>
              </a:ext>
            </a:extLst>
          </p:cNvPr>
          <p:cNvSpPr/>
          <p:nvPr userDrawn="1"/>
        </p:nvSpPr>
        <p:spPr>
          <a:xfrm rot="-10285629">
            <a:off x="9404695" y="-1198950"/>
            <a:ext cx="8382351" cy="4853662"/>
          </a:xfrm>
          <a:custGeom>
            <a:avLst/>
            <a:gdLst>
              <a:gd name="connsiteX0" fmla="*/ 54690 w 86030"/>
              <a:gd name="connsiteY0" fmla="*/ 0 h 53452"/>
              <a:gd name="connsiteX1" fmla="*/ 43799 w 86030"/>
              <a:gd name="connsiteY1" fmla="*/ 3304 h 53452"/>
              <a:gd name="connsiteX2" fmla="*/ 23250 w 86030"/>
              <a:gd name="connsiteY2" fmla="*/ 23749 h 53452"/>
              <a:gd name="connsiteX3" fmla="*/ 15443 w 86030"/>
              <a:gd name="connsiteY3" fmla="*/ 30454 h 53452"/>
              <a:gd name="connsiteX4" fmla="*/ 14517 w 86030"/>
              <a:gd name="connsiteY4" fmla="*/ 30419 h 53452"/>
              <a:gd name="connsiteX5" fmla="*/ 11428 w 86030"/>
              <a:gd name="connsiteY5" fmla="*/ 30302 h 53452"/>
              <a:gd name="connsiteX6" fmla="*/ 39 w 86030"/>
              <a:gd name="connsiteY6" fmla="*/ 33998 h 53452"/>
              <a:gd name="connsiteX7" fmla="*/ 10831 w 86030"/>
              <a:gd name="connsiteY7" fmla="*/ 45925 h 53452"/>
              <a:gd name="connsiteX8" fmla="*/ 30398 w 86030"/>
              <a:gd name="connsiteY8" fmla="*/ 53452 h 53452"/>
              <a:gd name="connsiteX9" fmla="*/ 34419 w 86030"/>
              <a:gd name="connsiteY9" fmla="*/ 52813 h 53452"/>
              <a:gd name="connsiteX10" fmla="*/ 85987 w 86030"/>
              <a:gd name="connsiteY10" fmla="*/ 38009 h 53452"/>
              <a:gd name="connsiteX11" fmla="*/ 58717 w 86030"/>
              <a:gd name="connsiteY11" fmla="*/ 17877 h 53452"/>
              <a:gd name="connsiteX12" fmla="*/ 54690 w 86030"/>
              <a:gd name="connsiteY12" fmla="*/ 0 h 53452"/>
              <a:gd name="connsiteX0" fmla="*/ 31604 w 86049"/>
              <a:gd name="connsiteY0" fmla="*/ 13249 h 50221"/>
              <a:gd name="connsiteX1" fmla="*/ 43799 w 86049"/>
              <a:gd name="connsiteY1" fmla="*/ 73 h 50221"/>
              <a:gd name="connsiteX2" fmla="*/ 23250 w 86049"/>
              <a:gd name="connsiteY2" fmla="*/ 20518 h 50221"/>
              <a:gd name="connsiteX3" fmla="*/ 15443 w 86049"/>
              <a:gd name="connsiteY3" fmla="*/ 27223 h 50221"/>
              <a:gd name="connsiteX4" fmla="*/ 14517 w 86049"/>
              <a:gd name="connsiteY4" fmla="*/ 27188 h 50221"/>
              <a:gd name="connsiteX5" fmla="*/ 11428 w 86049"/>
              <a:gd name="connsiteY5" fmla="*/ 27071 h 50221"/>
              <a:gd name="connsiteX6" fmla="*/ 39 w 86049"/>
              <a:gd name="connsiteY6" fmla="*/ 30767 h 50221"/>
              <a:gd name="connsiteX7" fmla="*/ 10831 w 86049"/>
              <a:gd name="connsiteY7" fmla="*/ 42694 h 50221"/>
              <a:gd name="connsiteX8" fmla="*/ 30398 w 86049"/>
              <a:gd name="connsiteY8" fmla="*/ 50221 h 50221"/>
              <a:gd name="connsiteX9" fmla="*/ 34419 w 86049"/>
              <a:gd name="connsiteY9" fmla="*/ 49582 h 50221"/>
              <a:gd name="connsiteX10" fmla="*/ 85987 w 86049"/>
              <a:gd name="connsiteY10" fmla="*/ 34778 h 50221"/>
              <a:gd name="connsiteX11" fmla="*/ 58717 w 86049"/>
              <a:gd name="connsiteY11" fmla="*/ 14646 h 50221"/>
              <a:gd name="connsiteX12" fmla="*/ 31604 w 86049"/>
              <a:gd name="connsiteY12" fmla="*/ 13249 h 50221"/>
              <a:gd name="connsiteX0" fmla="*/ 31604 w 86049"/>
              <a:gd name="connsiteY0" fmla="*/ 663 h 37635"/>
              <a:gd name="connsiteX1" fmla="*/ 28313 w 86049"/>
              <a:gd name="connsiteY1" fmla="*/ 5107 h 37635"/>
              <a:gd name="connsiteX2" fmla="*/ 23250 w 86049"/>
              <a:gd name="connsiteY2" fmla="*/ 7932 h 37635"/>
              <a:gd name="connsiteX3" fmla="*/ 15443 w 86049"/>
              <a:gd name="connsiteY3" fmla="*/ 14637 h 37635"/>
              <a:gd name="connsiteX4" fmla="*/ 14517 w 86049"/>
              <a:gd name="connsiteY4" fmla="*/ 14602 h 37635"/>
              <a:gd name="connsiteX5" fmla="*/ 11428 w 86049"/>
              <a:gd name="connsiteY5" fmla="*/ 14485 h 37635"/>
              <a:gd name="connsiteX6" fmla="*/ 39 w 86049"/>
              <a:gd name="connsiteY6" fmla="*/ 18181 h 37635"/>
              <a:gd name="connsiteX7" fmla="*/ 10831 w 86049"/>
              <a:gd name="connsiteY7" fmla="*/ 30108 h 37635"/>
              <a:gd name="connsiteX8" fmla="*/ 30398 w 86049"/>
              <a:gd name="connsiteY8" fmla="*/ 37635 h 37635"/>
              <a:gd name="connsiteX9" fmla="*/ 34419 w 86049"/>
              <a:gd name="connsiteY9" fmla="*/ 36996 h 37635"/>
              <a:gd name="connsiteX10" fmla="*/ 85987 w 86049"/>
              <a:gd name="connsiteY10" fmla="*/ 22192 h 37635"/>
              <a:gd name="connsiteX11" fmla="*/ 58717 w 86049"/>
              <a:gd name="connsiteY11" fmla="*/ 2060 h 37635"/>
              <a:gd name="connsiteX12" fmla="*/ 31604 w 86049"/>
              <a:gd name="connsiteY12" fmla="*/ 663 h 37635"/>
              <a:gd name="connsiteX0" fmla="*/ 31604 w 77695"/>
              <a:gd name="connsiteY0" fmla="*/ 1620 h 44988"/>
              <a:gd name="connsiteX1" fmla="*/ 28313 w 77695"/>
              <a:gd name="connsiteY1" fmla="*/ 6064 h 44988"/>
              <a:gd name="connsiteX2" fmla="*/ 23250 w 77695"/>
              <a:gd name="connsiteY2" fmla="*/ 8889 h 44988"/>
              <a:gd name="connsiteX3" fmla="*/ 15443 w 77695"/>
              <a:gd name="connsiteY3" fmla="*/ 15594 h 44988"/>
              <a:gd name="connsiteX4" fmla="*/ 14517 w 77695"/>
              <a:gd name="connsiteY4" fmla="*/ 15559 h 44988"/>
              <a:gd name="connsiteX5" fmla="*/ 11428 w 77695"/>
              <a:gd name="connsiteY5" fmla="*/ 15442 h 44988"/>
              <a:gd name="connsiteX6" fmla="*/ 39 w 77695"/>
              <a:gd name="connsiteY6" fmla="*/ 19138 h 44988"/>
              <a:gd name="connsiteX7" fmla="*/ 10831 w 77695"/>
              <a:gd name="connsiteY7" fmla="*/ 31065 h 44988"/>
              <a:gd name="connsiteX8" fmla="*/ 30398 w 77695"/>
              <a:gd name="connsiteY8" fmla="*/ 38592 h 44988"/>
              <a:gd name="connsiteX9" fmla="*/ 34419 w 77695"/>
              <a:gd name="connsiteY9" fmla="*/ 37953 h 44988"/>
              <a:gd name="connsiteX10" fmla="*/ 77601 w 77695"/>
              <a:gd name="connsiteY10" fmla="*/ 36699 h 44988"/>
              <a:gd name="connsiteX11" fmla="*/ 58717 w 77695"/>
              <a:gd name="connsiteY11" fmla="*/ 3017 h 44988"/>
              <a:gd name="connsiteX12" fmla="*/ 31604 w 77695"/>
              <a:gd name="connsiteY12" fmla="*/ 1620 h 44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7695" h="44988" extrusionOk="0">
                <a:moveTo>
                  <a:pt x="31604" y="1620"/>
                </a:moveTo>
                <a:cubicBezTo>
                  <a:pt x="28122" y="1620"/>
                  <a:pt x="29705" y="4853"/>
                  <a:pt x="28313" y="6064"/>
                </a:cubicBezTo>
                <a:cubicBezTo>
                  <a:pt x="26921" y="7276"/>
                  <a:pt x="25395" y="7301"/>
                  <a:pt x="23250" y="8889"/>
                </a:cubicBezTo>
                <a:cubicBezTo>
                  <a:pt x="21105" y="10477"/>
                  <a:pt x="22697" y="15594"/>
                  <a:pt x="15443" y="15594"/>
                </a:cubicBezTo>
                <a:cubicBezTo>
                  <a:pt x="15146" y="15594"/>
                  <a:pt x="14837" y="15582"/>
                  <a:pt x="14517" y="15559"/>
                </a:cubicBezTo>
                <a:cubicBezTo>
                  <a:pt x="13445" y="15480"/>
                  <a:pt x="12413" y="15442"/>
                  <a:pt x="11428" y="15442"/>
                </a:cubicBezTo>
                <a:cubicBezTo>
                  <a:pt x="4945" y="15442"/>
                  <a:pt x="511" y="17065"/>
                  <a:pt x="39" y="19138"/>
                </a:cubicBezTo>
                <a:cubicBezTo>
                  <a:pt x="-501" y="21523"/>
                  <a:pt x="4649" y="28355"/>
                  <a:pt x="10831" y="31065"/>
                </a:cubicBezTo>
                <a:cubicBezTo>
                  <a:pt x="16017" y="33341"/>
                  <a:pt x="23339" y="38592"/>
                  <a:pt x="30398" y="38592"/>
                </a:cubicBezTo>
                <a:cubicBezTo>
                  <a:pt x="31754" y="38592"/>
                  <a:pt x="26552" y="38268"/>
                  <a:pt x="34419" y="37953"/>
                </a:cubicBezTo>
                <a:cubicBezTo>
                  <a:pt x="42286" y="37638"/>
                  <a:pt x="76300" y="54756"/>
                  <a:pt x="77601" y="36699"/>
                </a:cubicBezTo>
                <a:cubicBezTo>
                  <a:pt x="78903" y="18642"/>
                  <a:pt x="66383" y="8864"/>
                  <a:pt x="58717" y="3017"/>
                </a:cubicBezTo>
                <a:cubicBezTo>
                  <a:pt x="51051" y="-2830"/>
                  <a:pt x="43407" y="1620"/>
                  <a:pt x="31604" y="162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4637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65035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C2AFC2F1-B382-4B54-9A9F-91023520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="" xmlns:a16="http://schemas.microsoft.com/office/drawing/2014/main" id="{008882E1-F531-4863-8725-4DFFB1D93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32542041-3F17-4A54-9CFD-5CC89C888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433D8362-ABA0-448B-9472-8CE304126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8412121C-8D9C-473B-9CAA-041E14CE3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392503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44FD5AC9-D947-4E91-8E54-564E619CC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A1BC3E08-A33C-41B0-9FF8-A48D661D3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="" xmlns:a16="http://schemas.microsoft.com/office/drawing/2014/main" id="{0A563770-7BF6-4230-8BC5-AB14818DC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="" xmlns:a16="http://schemas.microsoft.com/office/drawing/2014/main" id="{5F4B284D-4A4E-43FE-BC90-E29166BB4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="" xmlns:a16="http://schemas.microsoft.com/office/drawing/2014/main" id="{71D419C2-0DDE-45ED-A6BB-A7CF0C6F9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="" xmlns:a16="http://schemas.microsoft.com/office/drawing/2014/main" id="{6F8D6DE2-C0F1-4631-8D1B-61DD10E73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597015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FA5F1CD0-71F9-4ED3-890F-20F3C6211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="" xmlns:a16="http://schemas.microsoft.com/office/drawing/2014/main" id="{BDFEAC71-3741-4F27-877E-AC8E2B1CC5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="" xmlns:a16="http://schemas.microsoft.com/office/drawing/2014/main" id="{220C1B9D-7DA5-4D32-81AA-D58CAF37C6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="" xmlns:a16="http://schemas.microsoft.com/office/drawing/2014/main" id="{9445751E-43C2-4B2E-91C9-868F84D3E4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="" xmlns:a16="http://schemas.microsoft.com/office/drawing/2014/main" id="{506CFF53-F322-41AA-9E85-224959B71B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="" xmlns:a16="http://schemas.microsoft.com/office/drawing/2014/main" id="{8524C7FE-288B-4A4F-A747-871045CD4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="" xmlns:a16="http://schemas.microsoft.com/office/drawing/2014/main" id="{A53F8A51-9E24-4CD8-9A95-89D90C669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="" xmlns:a16="http://schemas.microsoft.com/office/drawing/2014/main" id="{A629EE09-F27C-4D57-8664-E5E7CB804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1592978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72EF0AC8-9D6A-48CD-9E4D-7A12D1C84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="" xmlns:a16="http://schemas.microsoft.com/office/drawing/2014/main" id="{473AF8AA-A3DF-45CE-90B8-A257BB2E7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="" xmlns:a16="http://schemas.microsoft.com/office/drawing/2014/main" id="{7DF56705-7C94-4DCD-BF06-8BF6906E7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="" xmlns:a16="http://schemas.microsoft.com/office/drawing/2014/main" id="{2CF7DF18-617E-48F0-9074-B7506BDF8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359670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="" xmlns:a16="http://schemas.microsoft.com/office/drawing/2014/main" id="{1499FCD3-56A4-4284-81DF-E3E50BDCE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="" xmlns:a16="http://schemas.microsoft.com/office/drawing/2014/main" id="{86047691-5406-41FC-B8DB-B022027BF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="" xmlns:a16="http://schemas.microsoft.com/office/drawing/2014/main" id="{097AEBC5-6561-4B36-B570-386056950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5173548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350F69B2-4FAE-42A4-BBC5-8BF096DE8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0FCD1947-0CD2-42BD-BFD1-5C4416618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="" xmlns:a16="http://schemas.microsoft.com/office/drawing/2014/main" id="{A0CDABD2-BF7A-4C8F-8B16-EA52A5F148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="" xmlns:a16="http://schemas.microsoft.com/office/drawing/2014/main" id="{AE72B473-E977-441B-A8EB-3301D765A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="" xmlns:a16="http://schemas.microsoft.com/office/drawing/2014/main" id="{EC7E1CEE-3915-4259-A6A7-D1B01B396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="" xmlns:a16="http://schemas.microsoft.com/office/drawing/2014/main" id="{2EEB3D31-7ACD-4C98-9D8E-2BDDE7B0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1432331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AB405F6B-C902-4B3E-9912-C6E442B65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="" xmlns:a16="http://schemas.microsoft.com/office/drawing/2014/main" id="{97BC53AF-8425-4939-91AE-F683272D0D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="" xmlns:a16="http://schemas.microsoft.com/office/drawing/2014/main" id="{7A02FBB3-E12C-46E0-9C0A-AECE9178D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="" xmlns:a16="http://schemas.microsoft.com/office/drawing/2014/main" id="{D6AFC505-F1A6-46C8-AAC8-934BC95D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="" xmlns:a16="http://schemas.microsoft.com/office/drawing/2014/main" id="{D50E9474-4172-432C-832B-FEC719D77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="" xmlns:a16="http://schemas.microsoft.com/office/drawing/2014/main" id="{7FF9343C-F37B-47D0-875B-2AF377328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1794739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D1A3A611-4217-496F-A970-40D336B59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="" xmlns:a16="http://schemas.microsoft.com/office/drawing/2014/main" id="{6BA99D7E-740A-449C-B04F-6390E5DB21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84607AD3-B579-44BB-B354-6F0449D5A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AABF37B6-1BF7-43A4-81B9-1EFFAFF2C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FF56BAB7-98C3-43DF-A563-53F5C2CD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3537743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="" xmlns:a16="http://schemas.microsoft.com/office/drawing/2014/main" id="{457C772B-141C-4727-B105-B525D7504E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="" xmlns:a16="http://schemas.microsoft.com/office/drawing/2014/main" id="{53AF9FFA-49AD-4472-B85D-6ACC9C4B2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2EAE0885-5569-4FF3-8865-96B5AEB0C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2421D7BD-2437-400A-B0D7-8AFEDE158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C605A581-BC3B-448C-8E3E-BD317415A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4994076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F8E9284-BDA4-45F8-A54F-94F6151A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="" xmlns:a16="http://schemas.microsoft.com/office/drawing/2014/main" id="{142D6D37-E80C-4087-8866-D624C739E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="" xmlns:a16="http://schemas.microsoft.com/office/drawing/2014/main" id="{42A1800B-2E1A-4303-9892-AB08F80EA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6873F-BC63-4C77-8C1F-6337C0BA4F5E}" type="datetimeFigureOut">
              <a:rPr lang="ru-RU" smtClean="0"/>
              <a:pPr/>
              <a:t>17.05.2025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F5BC04A6-2998-40EB-BF13-94B54C7ADB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="" xmlns:a16="http://schemas.microsoft.com/office/drawing/2014/main" id="{75CE2691-9DFE-40D1-8BB1-8DFF491DA3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2D385-1C5C-4B8C-A1C5-1E6FA26AB176}" type="slidenum">
              <a:rPr lang="ru-RU" smtClean="0"/>
              <a:pPr/>
              <a:t>‹#›</a:t>
            </a:fld>
            <a:endParaRPr lang="ru-RU"/>
          </a:p>
        </p:txBody>
      </p:sp>
      <p:pic>
        <p:nvPicPr>
          <p:cNvPr id="7" name="Рисунок 6">
            <a:hlinkClick r:id="rId16"/>
            <a:extLst>
              <a:ext uri="{FF2B5EF4-FFF2-40B4-BE49-F238E27FC236}">
                <a16:creationId xmlns="" xmlns:a16="http://schemas.microsoft.com/office/drawing/2014/main" id="{1847D26E-390E-4229-B0D7-62066CD41BE0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42808" y="-639945"/>
            <a:ext cx="757762" cy="75776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8216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2" r:id="rId3"/>
    <p:sldLayoutId id="2147483660" r:id="rId4"/>
    <p:sldLayoutId id="2147483661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7.sv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hyperlink" Target="https://presentation-creation.ru/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C714C99-7919-492A-902F-F998BFE74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00212"/>
            <a:ext cx="9144000" cy="3000375"/>
          </a:xfrm>
        </p:spPr>
        <p:txBody>
          <a:bodyPr>
            <a:noAutofit/>
          </a:bodyPr>
          <a:lstStyle/>
          <a:p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Семинар с элементами тренинга</a:t>
            </a:r>
            <a:r>
              <a:rPr lang="ru-RU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«Благоприятный социально-психологический климат в ДОУ, как условие обеспечения качества образовательного процесса. Конфликты. Профилактика конфликтов. Формула решения».</a:t>
            </a:r>
            <a:endParaRPr lang="ru-RU" sz="4000" dirty="0">
              <a:solidFill>
                <a:srgbClr val="002060"/>
              </a:solidFill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="" xmlns:a16="http://schemas.microsoft.com/office/drawing/2014/main" id="{0E4573D8-B18B-4351-8D21-9BF0CE49F9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157788"/>
            <a:ext cx="9144000" cy="1328736"/>
          </a:xfrm>
        </p:spPr>
        <p:txBody>
          <a:bodyPr/>
          <a:lstStyle/>
          <a:p>
            <a:pPr algn="just" eaLnBrk="0" hangingPunct="0"/>
            <a:r>
              <a:rPr lang="ru-RU" b="1" i="1" dirty="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Материал подготовила педагог-психолог </a:t>
            </a:r>
          </a:p>
          <a:p>
            <a:pPr algn="just" eaLnBrk="0" hangingPunct="0"/>
            <a:r>
              <a:rPr lang="ru-RU" b="1" i="1" dirty="0" smtClean="0">
                <a:solidFill>
                  <a:srgbClr val="00206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Дерябина Анна Сергеевна</a:t>
            </a:r>
            <a:endParaRPr lang="ru-RU" b="1" i="1" dirty="0" smtClean="0">
              <a:solidFill>
                <a:srgbClr val="002060"/>
              </a:solidFill>
              <a:ea typeface="Calibri" pitchFamily="34" charset="0"/>
              <a:cs typeface="Times New Roman" pitchFamily="18" charset="0"/>
            </a:endParaRPr>
          </a:p>
          <a:p>
            <a:endParaRPr lang="en-US" dirty="0"/>
          </a:p>
          <a:p>
            <a:endParaRPr lang="ru-RU" dirty="0"/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2284119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C714C99-7919-492A-902F-F998BFE74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06129"/>
            <a:ext cx="9144000" cy="4601497"/>
          </a:xfrm>
        </p:spPr>
        <p:txBody>
          <a:bodyPr>
            <a:noAutofit/>
          </a:bodyPr>
          <a:lstStyle/>
          <a:p>
            <a:pPr algn="just"/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Цель: </a:t>
            </a:r>
            <a:r>
              <a:rPr lang="ru-RU" sz="32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осознание причин, механизмов и разновидностей конфликтов; </a:t>
            </a:r>
            <a:r>
              <a:rPr lang="ru-RU" sz="32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освоение методов поиска решений в </a:t>
            </a:r>
            <a:r>
              <a:rPr lang="ru-RU" sz="32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конфликте</a:t>
            </a:r>
            <a:r>
              <a:rPr lang="ru-RU" sz="32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; использование конфликтной ситуации для личного роста; овладение приемами общения в конфликте; освоение приемов предотвращения конфликтов с близкими, знакомыми и малознакомыми людьми в повседневном общении.</a:t>
            </a: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b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4119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B6E98CEE-51A1-4716-9FD5-FDE9070C9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ru-RU" b="1" dirty="0" smtClean="0">
                <a:solidFill>
                  <a:srgbClr val="0070C0"/>
                </a:solidFill>
                <a:latin typeface="Times New Roman" pitchFamily="18" charset="0"/>
              </a:rPr>
              <a:t>Правила работы в группе:</a:t>
            </a:r>
          </a:p>
        </p:txBody>
      </p:sp>
      <p:sp>
        <p:nvSpPr>
          <p:cNvPr id="7" name="Нижний колонтитул 4">
            <a:extLst>
              <a:ext uri="{FF2B5EF4-FFF2-40B4-BE49-F238E27FC236}">
                <a16:creationId xmlns="" xmlns:a16="http://schemas.microsoft.com/office/drawing/2014/main" id="{E9312FFF-2061-4708-A37D-278966F8A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Содержимое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Char char="•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</a:rPr>
              <a:t>искренность в общении;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</a:rPr>
              <a:t>принцип активности;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</a:rPr>
              <a:t>каждый участник говорит за себя, от своего имени;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</a:rPr>
              <a:t>прислушаться друг к другу, не перебивать друг друга;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</a:rPr>
              <a:t>общение между всеми участниками и ведущим по: И.О. - вы,  И.О - ты,  И. - вы,  И. - ты.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42368807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6EE16F1E-F64A-4CD2-8C02-7EED1305B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4375"/>
            <a:ext cx="10515600" cy="54625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ru-RU" sz="5400" b="1" dirty="0" smtClean="0">
                <a:solidFill>
                  <a:srgbClr val="002060"/>
                </a:solidFill>
                <a:latin typeface="Times New Roman" pitchFamily="18" charset="0"/>
              </a:rPr>
              <a:t>Один философ сказал: «Тот,  кто умеет управиться с конфликтами путем их признания и регуляции, берет под свой контроль ритм истории..." (Г. </a:t>
            </a:r>
            <a:r>
              <a:rPr lang="ru-RU" sz="5400" b="1" dirty="0" err="1" smtClean="0">
                <a:solidFill>
                  <a:srgbClr val="002060"/>
                </a:solidFill>
                <a:latin typeface="Times New Roman" pitchFamily="18" charset="0"/>
              </a:rPr>
              <a:t>Дарендорф</a:t>
            </a:r>
            <a:r>
              <a:rPr lang="ru-RU" sz="5400" b="1" dirty="0" smtClean="0">
                <a:solidFill>
                  <a:srgbClr val="002060"/>
                </a:solidFill>
                <a:latin typeface="Times New Roman" pitchFamily="18" charset="0"/>
              </a:rPr>
              <a:t>)</a:t>
            </a:r>
            <a:endParaRPr lang="ru-RU" sz="5400" dirty="0">
              <a:solidFill>
                <a:srgbClr val="002060"/>
              </a:solidFill>
            </a:endParaRPr>
          </a:p>
        </p:txBody>
      </p:sp>
      <p:sp>
        <p:nvSpPr>
          <p:cNvPr id="4" name="Нижний колонтитул 4">
            <a:extLst>
              <a:ext uri="{FF2B5EF4-FFF2-40B4-BE49-F238E27FC236}">
                <a16:creationId xmlns="" xmlns:a16="http://schemas.microsoft.com/office/drawing/2014/main" id="{963B8635-62E8-4D93-AC27-8CF54520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105350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E05313C0-E99C-43E5-B419-927A0C42C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245340"/>
          </a:xfrm>
        </p:spPr>
        <p:txBody>
          <a:bodyPr>
            <a:normAutofit/>
          </a:bodyPr>
          <a:lstStyle/>
          <a:p>
            <a:pPr algn="ctr"/>
            <a:r>
              <a:rPr lang="ru-RU" sz="4800" b="1" dirty="0" smtClean="0">
                <a:solidFill>
                  <a:srgbClr val="002060"/>
                </a:solidFill>
                <a:latin typeface="Times New Roman" pitchFamily="18" charset="0"/>
              </a:rPr>
              <a:t>Игра – приветствие</a:t>
            </a:r>
            <a:br>
              <a:rPr lang="ru-RU" sz="4800" b="1" dirty="0" smtClean="0">
                <a:solidFill>
                  <a:srgbClr val="002060"/>
                </a:solidFill>
                <a:latin typeface="Times New Roman" pitchFamily="18" charset="0"/>
              </a:rPr>
            </a:br>
            <a:endParaRPr lang="ru-RU" i="1" dirty="0" smtClean="0">
              <a:solidFill>
                <a:srgbClr val="002060"/>
              </a:solidFill>
              <a:latin typeface="Times New Roman" pitchFamily="18" charset="0"/>
            </a:endParaRPr>
          </a:p>
        </p:txBody>
      </p:sp>
      <p:sp>
        <p:nvSpPr>
          <p:cNvPr id="4" name="Объект 5">
            <a:extLst>
              <a:ext uri="{FF2B5EF4-FFF2-40B4-BE49-F238E27FC236}">
                <a16:creationId xmlns="" xmlns:a16="http://schemas.microsoft.com/office/drawing/2014/main" id="{F41565BA-F540-4AFC-986F-248F12BC9080}"/>
              </a:ext>
            </a:extLst>
          </p:cNvPr>
          <p:cNvSpPr txBox="1">
            <a:spLocks/>
          </p:cNvSpPr>
          <p:nvPr/>
        </p:nvSpPr>
        <p:spPr>
          <a:xfrm>
            <a:off x="838200" y="1607574"/>
            <a:ext cx="10515600" cy="1858297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9600" b="1" i="1" dirty="0" smtClean="0">
                <a:solidFill>
                  <a:srgbClr val="FF9999"/>
                </a:solidFill>
                <a:latin typeface="Times New Roman" pitchFamily="18" charset="0"/>
              </a:rPr>
              <a:t>Цель:</a:t>
            </a:r>
            <a:r>
              <a:rPr lang="ru-RU" sz="9600" i="1" dirty="0" smtClean="0">
                <a:solidFill>
                  <a:srgbClr val="002060"/>
                </a:solidFill>
                <a:latin typeface="Times New Roman" pitchFamily="18" charset="0"/>
              </a:rPr>
              <a:t> включение в работу, снятие эмоционального  напряжения, поднятие настроения.</a:t>
            </a:r>
            <a:endParaRPr lang="ru-RU" sz="13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Нижний колонтитул 4">
            <a:extLst>
              <a:ext uri="{FF2B5EF4-FFF2-40B4-BE49-F238E27FC236}">
                <a16:creationId xmlns="" xmlns:a16="http://schemas.microsoft.com/office/drawing/2014/main" id="{0B9662CF-975F-42B8-B6D7-A80EE2222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42619" y="3755922"/>
            <a:ext cx="32004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81266891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124AF770-64CD-4FF7-92A0-D9D4E501D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</a:rPr>
              <a:t>Упражнение «Руки»</a:t>
            </a:r>
            <a:r>
              <a:rPr lang="ru-RU" sz="6000" dirty="0" smtClean="0">
                <a:solidFill>
                  <a:srgbClr val="002060"/>
                </a:solidFill>
              </a:rPr>
              <a:t>.</a:t>
            </a:r>
            <a:endParaRPr lang="ru-RU" dirty="0">
              <a:solidFill>
                <a:srgbClr val="002060"/>
              </a:solidFill>
            </a:endParaRPr>
          </a:p>
        </p:txBody>
      </p:sp>
      <p:sp>
        <p:nvSpPr>
          <p:cNvPr id="4" name="Объект 2">
            <a:extLst>
              <a:ext uri="{FF2B5EF4-FFF2-40B4-BE49-F238E27FC236}">
                <a16:creationId xmlns="" xmlns:a16="http://schemas.microsoft.com/office/drawing/2014/main" id="{D39B40D5-63A2-4CE8-8288-D01C5C5CB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155" y="1504336"/>
            <a:ext cx="10515599" cy="3820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dirty="0" smtClean="0">
                <a:solidFill>
                  <a:srgbClr val="993300"/>
                </a:solidFill>
                <a:latin typeface="Times New Roman" pitchFamily="18" charset="0"/>
              </a:rPr>
              <a:t> </a:t>
            </a:r>
            <a:r>
              <a:rPr lang="ru-RU" b="1" i="1" dirty="0" smtClean="0">
                <a:solidFill>
                  <a:srgbClr val="FF7C80"/>
                </a:solidFill>
                <a:latin typeface="Times New Roman" pitchFamily="18" charset="0"/>
              </a:rPr>
              <a:t>Инструкция:</a:t>
            </a:r>
            <a:r>
              <a:rPr lang="ru-RU" i="1" dirty="0" smtClean="0">
                <a:solidFill>
                  <a:srgbClr val="FF7C80"/>
                </a:solidFill>
                <a:latin typeface="Times New Roman" pitchFamily="18" charset="0"/>
              </a:rPr>
              <a:t> </a:t>
            </a:r>
            <a:r>
              <a:rPr lang="ru-RU" dirty="0" smtClean="0">
                <a:solidFill>
                  <a:srgbClr val="FF7C80"/>
                </a:solidFill>
                <a:latin typeface="Times New Roman" pitchFamily="18" charset="0"/>
              </a:rPr>
              <a:t> соедините  ладони на уровне груди, а затем надавите правую ладонь на левую.</a:t>
            </a:r>
            <a:endParaRPr lang="en-US" dirty="0">
              <a:solidFill>
                <a:srgbClr val="FF7C80"/>
              </a:solidFill>
            </a:endParaRPr>
          </a:p>
        </p:txBody>
      </p:sp>
      <p:sp>
        <p:nvSpPr>
          <p:cNvPr id="6" name="Нижний колонтитул 4">
            <a:extLst>
              <a:ext uri="{FF2B5EF4-FFF2-40B4-BE49-F238E27FC236}">
                <a16:creationId xmlns="" xmlns:a16="http://schemas.microsoft.com/office/drawing/2014/main" id="{8B8F0EFC-95A4-49AA-8A6C-FC9901AF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146" name="Picture 2" descr="Picture backgrou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174077" y="2932933"/>
            <a:ext cx="4644376" cy="26124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792486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124AF770-64CD-4FF7-92A0-D9D4E501D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486400"/>
          </a:xfrm>
        </p:spPr>
        <p:txBody>
          <a:bodyPr>
            <a:noAutofit/>
          </a:bodyPr>
          <a:lstStyle/>
          <a:p>
            <a:pPr algn="just"/>
            <a:r>
              <a:rPr lang="ru-RU" sz="3200" b="1" dirty="0" smtClean="0">
                <a:solidFill>
                  <a:srgbClr val="6666FF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Конфликт</a:t>
            </a: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- это противоречие, воспринимаемое человеком как значимая для него психологическая проблема, требующая своего разрешения и вызывающая активность, направленную на его преодоление.</a:t>
            </a:r>
            <a:b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Конфликт -</a:t>
            </a: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это встреча двух разных мнений, при которой ни одна из конфликтующих сторон не принимает позицию другой стороны. </a:t>
            </a:r>
            <a:endParaRPr lang="ru-RU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Нижний колонтитул 4">
            <a:extLst>
              <a:ext uri="{FF2B5EF4-FFF2-40B4-BE49-F238E27FC236}">
                <a16:creationId xmlns="" xmlns:a16="http://schemas.microsoft.com/office/drawing/2014/main" id="{8B8F0EFC-95A4-49AA-8A6C-FC9901AF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792486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Заголовок 15">
            <a:extLst>
              <a:ext uri="{FF2B5EF4-FFF2-40B4-BE49-F238E27FC236}">
                <a16:creationId xmlns="" xmlns:a16="http://schemas.microsoft.com/office/drawing/2014/main" id="{5B9331C3-7712-4142-83EC-649AE9ED4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Участниками конфликта могут быть.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="" xmlns:a16="http://schemas.microsoft.com/office/drawing/2014/main" id="{168EF3A8-6687-4124-A04A-2525919C4727}"/>
              </a:ext>
            </a:extLst>
          </p:cNvPr>
          <p:cNvSpPr/>
          <p:nvPr/>
        </p:nvSpPr>
        <p:spPr>
          <a:xfrm>
            <a:off x="1143000" y="2397956"/>
            <a:ext cx="2601905" cy="385914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Овал 4">
            <a:extLst>
              <a:ext uri="{FF2B5EF4-FFF2-40B4-BE49-F238E27FC236}">
                <a16:creationId xmlns="" xmlns:a16="http://schemas.microsoft.com/office/drawing/2014/main" id="{DF961581-77E2-483C-877A-2E27D65D8FA1}"/>
              </a:ext>
            </a:extLst>
          </p:cNvPr>
          <p:cNvSpPr/>
          <p:nvPr/>
        </p:nvSpPr>
        <p:spPr>
          <a:xfrm>
            <a:off x="2087880" y="2056655"/>
            <a:ext cx="733425" cy="733425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DADF33B-3F56-4CF5-8EFF-11A967BC8B80}"/>
              </a:ext>
            </a:extLst>
          </p:cNvPr>
          <p:cNvSpPr txBox="1"/>
          <p:nvPr/>
        </p:nvSpPr>
        <p:spPr>
          <a:xfrm>
            <a:off x="2097406" y="2064067"/>
            <a:ext cx="733424" cy="707886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ru-RU" sz="4000" b="1" dirty="0">
                <a:solidFill>
                  <a:schemeClr val="tx2"/>
                </a:solidFill>
              </a:rPr>
              <a:t>1</a:t>
            </a:r>
          </a:p>
        </p:txBody>
      </p:sp>
      <p:sp>
        <p:nvSpPr>
          <p:cNvPr id="7" name="Прямоугольник 6">
            <a:extLst>
              <a:ext uri="{FF2B5EF4-FFF2-40B4-BE49-F238E27FC236}">
                <a16:creationId xmlns="" xmlns:a16="http://schemas.microsoft.com/office/drawing/2014/main" id="{F578E784-7E8B-4712-8BBF-FE373F3EBF86}"/>
              </a:ext>
            </a:extLst>
          </p:cNvPr>
          <p:cNvSpPr/>
          <p:nvPr/>
        </p:nvSpPr>
        <p:spPr>
          <a:xfrm>
            <a:off x="4275264" y="2406794"/>
            <a:ext cx="2601905" cy="385914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Объект 2">
            <a:extLst>
              <a:ext uri="{FF2B5EF4-FFF2-40B4-BE49-F238E27FC236}">
                <a16:creationId xmlns="" xmlns:a16="http://schemas.microsoft.com/office/drawing/2014/main" id="{E650A125-B194-481E-9BAC-BFC3E05F5C2B}"/>
              </a:ext>
            </a:extLst>
          </p:cNvPr>
          <p:cNvSpPr txBox="1">
            <a:spLocks/>
          </p:cNvSpPr>
          <p:nvPr/>
        </p:nvSpPr>
        <p:spPr>
          <a:xfrm>
            <a:off x="4370309" y="2844944"/>
            <a:ext cx="2411816" cy="3188953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Педагоги (воспитатели, специалисты)</a:t>
            </a:r>
            <a:endParaRPr lang="en-US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Овал 8">
            <a:extLst>
              <a:ext uri="{FF2B5EF4-FFF2-40B4-BE49-F238E27FC236}">
                <a16:creationId xmlns="" xmlns:a16="http://schemas.microsoft.com/office/drawing/2014/main" id="{295CA05C-D87E-4F22-B2AD-FD55BBEDED6D}"/>
              </a:ext>
            </a:extLst>
          </p:cNvPr>
          <p:cNvSpPr/>
          <p:nvPr/>
        </p:nvSpPr>
        <p:spPr>
          <a:xfrm>
            <a:off x="5220144" y="2065493"/>
            <a:ext cx="733425" cy="733425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tx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60EAFD84-8FDA-4D19-BDD3-E9AC3CEA0C15}"/>
              </a:ext>
            </a:extLst>
          </p:cNvPr>
          <p:cNvSpPr txBox="1"/>
          <p:nvPr/>
        </p:nvSpPr>
        <p:spPr>
          <a:xfrm>
            <a:off x="5213497" y="2047775"/>
            <a:ext cx="733424" cy="707886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</a:rPr>
              <a:t>2</a:t>
            </a:r>
            <a:endParaRPr lang="ru-RU" sz="4000" b="1" dirty="0">
              <a:solidFill>
                <a:schemeClr val="tx2"/>
              </a:solidFill>
            </a:endParaRPr>
          </a:p>
        </p:txBody>
      </p:sp>
      <p:sp>
        <p:nvSpPr>
          <p:cNvPr id="11" name="Прямоугольник 10">
            <a:extLst>
              <a:ext uri="{FF2B5EF4-FFF2-40B4-BE49-F238E27FC236}">
                <a16:creationId xmlns="" xmlns:a16="http://schemas.microsoft.com/office/drawing/2014/main" id="{F5B303F1-86D4-4BFA-B986-FAA8042C8ADB}"/>
              </a:ext>
            </a:extLst>
          </p:cNvPr>
          <p:cNvSpPr/>
          <p:nvPr/>
        </p:nvSpPr>
        <p:spPr>
          <a:xfrm>
            <a:off x="7407528" y="2415383"/>
            <a:ext cx="2601905" cy="3859145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Овал 12">
            <a:extLst>
              <a:ext uri="{FF2B5EF4-FFF2-40B4-BE49-F238E27FC236}">
                <a16:creationId xmlns="" xmlns:a16="http://schemas.microsoft.com/office/drawing/2014/main" id="{E44C3463-45B5-4947-9983-B1FE2F10EDCB}"/>
              </a:ext>
            </a:extLst>
          </p:cNvPr>
          <p:cNvSpPr/>
          <p:nvPr/>
        </p:nvSpPr>
        <p:spPr>
          <a:xfrm>
            <a:off x="8352408" y="2074082"/>
            <a:ext cx="733425" cy="733425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chemeClr val="tx2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2FE4430D-1FE9-410E-AB01-17D04B334853}"/>
              </a:ext>
            </a:extLst>
          </p:cNvPr>
          <p:cNvSpPr txBox="1"/>
          <p:nvPr/>
        </p:nvSpPr>
        <p:spPr>
          <a:xfrm>
            <a:off x="8361933" y="2070839"/>
            <a:ext cx="733424" cy="707886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</a:rPr>
              <a:t>3</a:t>
            </a:r>
            <a:endParaRPr lang="ru-RU" sz="4000" b="1" dirty="0">
              <a:solidFill>
                <a:schemeClr val="tx2"/>
              </a:solidFill>
            </a:endParaRPr>
          </a:p>
        </p:txBody>
      </p:sp>
      <p:sp>
        <p:nvSpPr>
          <p:cNvPr id="14" name="Объект 2">
            <a:extLst>
              <a:ext uri="{FF2B5EF4-FFF2-40B4-BE49-F238E27FC236}">
                <a16:creationId xmlns="" xmlns:a16="http://schemas.microsoft.com/office/drawing/2014/main" id="{A04E8F95-5820-4EE3-B8BC-A0B40E64E817}"/>
              </a:ext>
            </a:extLst>
          </p:cNvPr>
          <p:cNvSpPr txBox="1">
            <a:spLocks/>
          </p:cNvSpPr>
          <p:nvPr/>
        </p:nvSpPr>
        <p:spPr>
          <a:xfrm>
            <a:off x="7559254" y="2853533"/>
            <a:ext cx="2411816" cy="3188953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Родители.</a:t>
            </a:r>
            <a:endParaRPr lang="ru-RU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Объект 2">
            <a:extLst>
              <a:ext uri="{FF2B5EF4-FFF2-40B4-BE49-F238E27FC236}">
                <a16:creationId xmlns="" xmlns:a16="http://schemas.microsoft.com/office/drawing/2014/main" id="{23073644-3C55-4A09-89F0-17501D49A54E}"/>
              </a:ext>
            </a:extLst>
          </p:cNvPr>
          <p:cNvSpPr txBox="1">
            <a:spLocks/>
          </p:cNvSpPr>
          <p:nvPr/>
        </p:nvSpPr>
        <p:spPr>
          <a:xfrm>
            <a:off x="1258210" y="2844944"/>
            <a:ext cx="2411816" cy="3188953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Администрация (заведующий, зам.зав.по АХЧ, старший воспитатель)</a:t>
            </a:r>
            <a:endParaRPr lang="en-US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Нижний колонтитул 4">
            <a:extLst>
              <a:ext uri="{FF2B5EF4-FFF2-40B4-BE49-F238E27FC236}">
                <a16:creationId xmlns="" xmlns:a16="http://schemas.microsoft.com/office/drawing/2014/main" id="{7F7F434D-6865-451C-A808-1B26813BB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37098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3CEA1EF-15A6-4A92-86EC-CB7639E8D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2060"/>
                </a:solidFill>
              </a:rPr>
              <a:t>Часто встречающиеся конфликты в ДОУ.</a:t>
            </a:r>
            <a:endParaRPr lang="ru-RU" dirty="0">
              <a:solidFill>
                <a:srgbClr val="002060"/>
              </a:solidFill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37B637AA-21E0-4281-9736-F2AF724E9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Воспитатель - </a:t>
            </a:r>
            <a:r>
              <a:rPr lang="ru-RU" sz="3600" b="1" dirty="0" err="1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воспитатель</a:t>
            </a: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Старший воспитатель – </a:t>
            </a:r>
            <a:r>
              <a:rPr lang="ru-RU" sz="3600" b="1" dirty="0" err="1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воспитатель</a:t>
            </a: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Заведующий – старший воспитатель.</a:t>
            </a:r>
          </a:p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Администрация – воспитатель.</a:t>
            </a:r>
          </a:p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Воспитатель – родитель.</a:t>
            </a:r>
          </a:p>
          <a:p>
            <a:pPr marL="514350" indent="-514350">
              <a:buAutoNum type="arabicPeriod"/>
            </a:pPr>
            <a:r>
              <a:rPr lang="ru-RU" sz="3600" b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Родитель – администрация.</a:t>
            </a:r>
            <a:endParaRPr lang="en-US" sz="3600" b="1" dirty="0">
              <a:solidFill>
                <a:srgbClr val="FF7C8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ru-RU" sz="3600" b="1" dirty="0">
              <a:solidFill>
                <a:srgbClr val="FF7C8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3889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C714C99-7919-492A-902F-F998BFE74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0761" y="1"/>
            <a:ext cx="9144000" cy="1401096"/>
          </a:xfrm>
        </p:spPr>
        <p:txBody>
          <a:bodyPr>
            <a:noAutofit/>
          </a:bodyPr>
          <a:lstStyle/>
          <a:p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Упражнение «На мостике».</a:t>
            </a:r>
            <a:endParaRPr lang="ru-RU" sz="4000" dirty="0">
              <a:solidFill>
                <a:srgbClr val="002060"/>
              </a:solidFill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="" xmlns:a16="http://schemas.microsoft.com/office/drawing/2014/main" id="{0E4573D8-B18B-4351-8D21-9BF0CE49F9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37071"/>
            <a:ext cx="9144000" cy="4849453"/>
          </a:xfrm>
        </p:spPr>
        <p:txBody>
          <a:bodyPr>
            <a:normAutofit/>
          </a:bodyPr>
          <a:lstStyle/>
          <a:p>
            <a:pPr algn="l"/>
            <a:r>
              <a:rPr lang="ru-RU" sz="2800" b="1" i="1" dirty="0" smtClean="0">
                <a:solidFill>
                  <a:srgbClr val="FF7C80"/>
                </a:solidFill>
                <a:latin typeface="Times New Roman" pitchFamily="18" charset="0"/>
              </a:rPr>
              <a:t>Задача игроков</a:t>
            </a:r>
            <a:r>
              <a:rPr lang="ru-RU" sz="2800" dirty="0" smtClean="0">
                <a:solidFill>
                  <a:srgbClr val="FF7C80"/>
                </a:solidFill>
                <a:latin typeface="Times New Roman" pitchFamily="18" charset="0"/>
              </a:rPr>
              <a:t> – пройти как можно быстрее на другую сторону. Тот, кто заступился за дорожку, считается упавшим в пропасть. 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2045" y="3404419"/>
            <a:ext cx="4862141" cy="2568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84119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ижний колонтитул 4">
            <a:extLst>
              <a:ext uri="{FF2B5EF4-FFF2-40B4-BE49-F238E27FC236}">
                <a16:creationId xmlns="" xmlns:a16="http://schemas.microsoft.com/office/drawing/2014/main" id="{963B8635-62E8-4D93-AC27-8CF54520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Samsung\Downloads\slide-2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3458" y="280219"/>
            <a:ext cx="11002297" cy="6167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105350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ижний колонтитул 4">
            <a:extLst>
              <a:ext uri="{FF2B5EF4-FFF2-40B4-BE49-F238E27FC236}">
                <a16:creationId xmlns="" xmlns:a16="http://schemas.microsoft.com/office/drawing/2014/main" id="{963B8635-62E8-4D93-AC27-8CF54520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Содержимое 5"/>
          <p:cNvSpPr>
            <a:spLocks noGrp="1"/>
          </p:cNvSpPr>
          <p:nvPr>
            <p:ph idx="1"/>
          </p:nvPr>
        </p:nvSpPr>
        <p:spPr>
          <a:xfrm>
            <a:off x="5781368" y="1681316"/>
            <a:ext cx="5572432" cy="4495647"/>
          </a:xfrm>
        </p:spPr>
        <p:txBody>
          <a:bodyPr>
            <a:normAutofit/>
          </a:bodyPr>
          <a:lstStyle/>
          <a:p>
            <a:pPr marL="457200" indent="-457200">
              <a:lnSpc>
                <a:spcPct val="80000"/>
              </a:lnSpc>
              <a:buNone/>
            </a:pPr>
            <a:r>
              <a:rPr lang="ru-RU" sz="3600" b="1" i="1" dirty="0" smtClean="0">
                <a:solidFill>
                  <a:srgbClr val="FF7C80"/>
                </a:solidFill>
                <a:latin typeface="Times New Roman" pitchFamily="18" charset="0"/>
              </a:rPr>
              <a:t>          </a:t>
            </a:r>
          </a:p>
          <a:p>
            <a:pPr marL="457200" indent="-457200">
              <a:lnSpc>
                <a:spcPct val="80000"/>
              </a:lnSpc>
              <a:buNone/>
            </a:pPr>
            <a:r>
              <a:rPr lang="ru-RU" sz="3600" b="1" i="1" dirty="0" smtClean="0">
                <a:solidFill>
                  <a:srgbClr val="FF7C80"/>
                </a:solidFill>
                <a:latin typeface="Times New Roman" pitchFamily="18" charset="0"/>
              </a:rPr>
              <a:t>    </a:t>
            </a:r>
            <a:r>
              <a:rPr lang="ru-RU" sz="3600" b="1" i="1" dirty="0" smtClean="0">
                <a:solidFill>
                  <a:srgbClr val="6666FF"/>
                </a:solidFill>
                <a:latin typeface="Times New Roman" pitchFamily="18" charset="0"/>
              </a:rPr>
              <a:t>Инструкция</a:t>
            </a:r>
            <a:r>
              <a:rPr lang="ru-RU" sz="3600" b="1" i="1" dirty="0" smtClean="0">
                <a:solidFill>
                  <a:srgbClr val="6666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ru-RU" sz="3600" b="1" i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ru-RU" sz="3600" i="1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sz="3600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передача информации следующему участнику эксперимента. </a:t>
            </a:r>
          </a:p>
          <a:p>
            <a:pPr marL="457200" indent="-457200">
              <a:lnSpc>
                <a:spcPct val="80000"/>
              </a:lnSpc>
              <a:buNone/>
            </a:pPr>
            <a:r>
              <a:rPr lang="ru-RU" sz="3600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    Задавать уточняющие вопросы НЕЛЬЗЯ!!!</a:t>
            </a:r>
          </a:p>
          <a:p>
            <a:endParaRPr lang="ru-RU" sz="3600" dirty="0">
              <a:solidFill>
                <a:srgbClr val="FF7C80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958644" y="678426"/>
            <a:ext cx="108400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</a:rPr>
              <a:t>Упражнение «</a:t>
            </a: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Смотришь в книгу, видишь…»</a:t>
            </a:r>
            <a:r>
              <a:rPr lang="ru-RU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solidFill>
                <a:srgbClr val="002060"/>
              </a:solidFill>
            </a:endParaRPr>
          </a:p>
        </p:txBody>
      </p:sp>
      <p:pic>
        <p:nvPicPr>
          <p:cNvPr id="8" name="Picture 6" descr="http://sormgimn.narod.ru/2017-2018/kartinki/59545310.jpg"/>
          <p:cNvPicPr>
            <a:picLocks noChangeAspect="1" noChangeArrowheads="1"/>
          </p:cNvPicPr>
          <p:nvPr/>
        </p:nvPicPr>
        <p:blipFill>
          <a:blip r:embed="rId3" cstate="print"/>
          <a:srcRect l="18103" t="3448" r="14655" b="8621"/>
          <a:stretch>
            <a:fillRect/>
          </a:stretch>
        </p:blipFill>
        <p:spPr bwMode="auto">
          <a:xfrm>
            <a:off x="1364227" y="2306387"/>
            <a:ext cx="3104534" cy="3043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105350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8C714C99-7919-492A-902F-F998BFE74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2168" y="339213"/>
            <a:ext cx="10781071" cy="884903"/>
          </a:xfrm>
        </p:spPr>
        <p:txBody>
          <a:bodyPr>
            <a:noAutofit/>
          </a:bodyPr>
          <a:lstStyle/>
          <a:p>
            <a:pPr algn="l"/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</a:rPr>
              <a:t> Упражнение «Стулья и их тяжелая судьба»</a:t>
            </a:r>
            <a:r>
              <a:rPr lang="ru-RU" sz="4000" dirty="0" smtClean="0">
                <a:solidFill>
                  <a:srgbClr val="002060"/>
                </a:solidFill>
              </a:rPr>
              <a:t> </a:t>
            </a:r>
            <a:endParaRPr lang="ru-RU" sz="4000" dirty="0">
              <a:solidFill>
                <a:srgbClr val="002060"/>
              </a:solidFill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="" xmlns:a16="http://schemas.microsoft.com/office/drawing/2014/main" id="{0E4573D8-B18B-4351-8D21-9BF0CE49F9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0877" y="2197510"/>
            <a:ext cx="4940710" cy="4215272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ru-RU" sz="3600" b="1" i="1" u="sng" dirty="0" smtClean="0">
                <a:solidFill>
                  <a:srgbClr val="0070C0"/>
                </a:solidFill>
                <a:latin typeface="Times New Roman" pitchFamily="18" charset="0"/>
              </a:rPr>
              <a:t>Инструкция:</a:t>
            </a:r>
            <a:r>
              <a:rPr lang="ru-RU" sz="3600" i="1" dirty="0" smtClean="0">
                <a:solidFill>
                  <a:srgbClr val="0070C0"/>
                </a:solidFill>
                <a:latin typeface="Times New Roman" pitchFamily="18" charset="0"/>
              </a:rPr>
              <a:t> </a:t>
            </a:r>
          </a:p>
          <a:p>
            <a:pPr algn="l">
              <a:lnSpc>
                <a:spcPct val="80000"/>
              </a:lnSpc>
            </a:pPr>
            <a:r>
              <a:rPr lang="ru-RU" sz="3600" dirty="0" smtClean="0">
                <a:solidFill>
                  <a:srgbClr val="FF7C80"/>
                </a:solidFill>
                <a:latin typeface="Times New Roman" pitchFamily="18" charset="0"/>
              </a:rPr>
              <a:t>Все вы получили инструкцию, которой должны придерживаться. При этом вы не должны показывать ее текст кому – то другому. </a:t>
            </a:r>
          </a:p>
          <a:p>
            <a:pPr algn="l">
              <a:lnSpc>
                <a:spcPct val="80000"/>
              </a:lnSpc>
            </a:pPr>
            <a:r>
              <a:rPr lang="ru-RU" sz="3600" dirty="0" smtClean="0">
                <a:solidFill>
                  <a:srgbClr val="FF7C80"/>
                </a:solidFill>
                <a:latin typeface="Times New Roman" pitchFamily="18" charset="0"/>
              </a:rPr>
              <a:t>    </a:t>
            </a:r>
            <a:endParaRPr lang="ru-RU" sz="3600" b="1" i="1" u="sng" dirty="0" smtClean="0">
              <a:solidFill>
                <a:srgbClr val="FF7C80"/>
              </a:solidFill>
              <a:latin typeface="Times New Roman" pitchFamily="18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32" y="1659193"/>
            <a:ext cx="3672348" cy="3389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84119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Заголовок 9">
            <a:extLst>
              <a:ext uri="{FF2B5EF4-FFF2-40B4-BE49-F238E27FC236}">
                <a16:creationId xmlns="" xmlns:a16="http://schemas.microsoft.com/office/drawing/2014/main" id="{A87CEA5A-215A-4DBB-B545-F50CF292DAA2}"/>
              </a:ext>
            </a:extLst>
          </p:cNvPr>
          <p:cNvSpPr txBox="1">
            <a:spLocks/>
          </p:cNvSpPr>
          <p:nvPr/>
        </p:nvSpPr>
        <p:spPr>
          <a:xfrm>
            <a:off x="383458" y="324465"/>
            <a:ext cx="7757651" cy="1047135"/>
          </a:xfrm>
          <a:prstGeom prst="rect">
            <a:avLst/>
          </a:prstGeom>
          <a:effectLst>
            <a:outerShdw blurRad="50800" dist="38100" dir="5400000" algn="t" rotWithShape="0">
              <a:schemeClr val="accent4">
                <a:lumMod val="50000"/>
                <a:alpha val="40000"/>
              </a:schemeClr>
            </a:outerShdw>
          </a:effectLst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5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Рефлексия</a:t>
            </a:r>
            <a:endParaRPr lang="ru-RU" sz="5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648929" y="1197410"/>
            <a:ext cx="9217742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2206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ru-RU" sz="2800" b="1" i="1" u="none" strike="noStrike" cap="none" normalizeH="0" baseline="0" dirty="0" smtClean="0">
                <a:ln>
                  <a:noFill/>
                </a:ln>
                <a:solidFill>
                  <a:srgbClr val="FF7C8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Варианты:</a:t>
            </a:r>
            <a:endParaRPr kumimoji="0" lang="ru-RU" sz="2800" b="1" i="1" u="none" strike="noStrike" cap="none" normalizeH="0" baseline="0" dirty="0" smtClean="0">
              <a:ln>
                <a:noFill/>
              </a:ln>
              <a:solidFill>
                <a:srgbClr val="FF7C8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«На сегодняшнем семинаре я поняла…»;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«Сегодня я узнала…»;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«Я рада, что разобралась…»;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«На этом семинаре меня порадовало…»;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«Я сделала вывод о том, что…»;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«Мне не понравилось то, что….»;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«Я похвалила бы себя…»;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«Особенно мне понравилось…»;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«После семинара мне захотелось…»;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«Сегодня мне удалось…»;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«Хотелось бы сказать своим  коллегам…..» </a:t>
            </a:r>
            <a:r>
              <a:rPr kumimoji="0" lang="ru-RU" sz="2800" b="0" i="1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и т.п.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rgbClr val="FF7C80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481639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Заголовок 9">
            <a:extLst>
              <a:ext uri="{FF2B5EF4-FFF2-40B4-BE49-F238E27FC236}">
                <a16:creationId xmlns="" xmlns:a16="http://schemas.microsoft.com/office/drawing/2014/main" id="{A87CEA5A-215A-4DBB-B545-F50CF292DAA2}"/>
              </a:ext>
            </a:extLst>
          </p:cNvPr>
          <p:cNvSpPr txBox="1">
            <a:spLocks/>
          </p:cNvSpPr>
          <p:nvPr/>
        </p:nvSpPr>
        <p:spPr>
          <a:xfrm>
            <a:off x="3334872" y="1548148"/>
            <a:ext cx="5522258" cy="1150267"/>
          </a:xfrm>
          <a:prstGeom prst="rect">
            <a:avLst/>
          </a:prstGeom>
          <a:effectLst>
            <a:outerShdw blurRad="50800" dist="38100" dir="5400000" algn="t" rotWithShape="0">
              <a:schemeClr val="accent4">
                <a:lumMod val="50000"/>
                <a:alpha val="40000"/>
              </a:schemeClr>
            </a:outerShdw>
          </a:effectLst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7200" b="1" dirty="0">
                <a:solidFill>
                  <a:schemeClr val="bg2">
                    <a:lumMod val="50000"/>
                  </a:schemeClr>
                </a:solidFill>
              </a:rPr>
              <a:t>СПАСИБО</a:t>
            </a:r>
          </a:p>
        </p:txBody>
      </p:sp>
      <p:pic>
        <p:nvPicPr>
          <p:cNvPr id="14" name="Рисунок 13">
            <a:extLst>
              <a:ext uri="{FF2B5EF4-FFF2-40B4-BE49-F238E27FC236}">
                <a16:creationId xmlns="" xmlns:a16="http://schemas.microsoft.com/office/drawing/2014/main" id="{1AEAEA44-06C2-4A5D-9D9E-C1EF7096228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878173" y="4773266"/>
            <a:ext cx="630000" cy="63000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="" xmlns:a16="http://schemas.microsoft.com/office/drawing/2014/main" id="{E3B9451C-D678-4C99-AD69-CB9D3789CD4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5778173" y="4773266"/>
            <a:ext cx="630000" cy="630000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="" xmlns:a16="http://schemas.microsoft.com/office/drawing/2014/main" id="{33809903-FB57-40A7-8177-0AAD0C30CE3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6678173" y="4773266"/>
            <a:ext cx="630000" cy="630000"/>
          </a:xfrm>
          <a:prstGeom prst="rect">
            <a:avLst/>
          </a:prstGeom>
        </p:spPr>
      </p:pic>
      <p:sp>
        <p:nvSpPr>
          <p:cNvPr id="17" name="Текст 11">
            <a:extLst>
              <a:ext uri="{FF2B5EF4-FFF2-40B4-BE49-F238E27FC236}">
                <a16:creationId xmlns="" xmlns:a16="http://schemas.microsoft.com/office/drawing/2014/main" id="{E4D2C2B0-57A9-45CB-8B9A-3A0D3020847C}"/>
              </a:ext>
            </a:extLst>
          </p:cNvPr>
          <p:cNvSpPr txBox="1">
            <a:spLocks/>
          </p:cNvSpPr>
          <p:nvPr/>
        </p:nvSpPr>
        <p:spPr>
          <a:xfrm>
            <a:off x="2608499" y="2882976"/>
            <a:ext cx="6975002" cy="170572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Lorem ipsum dolor sit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amet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consectetur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adipiscing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elit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, sed do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eiusmod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tempor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incididunt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ut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labore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et dolore magna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aliqua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. </a:t>
            </a:r>
            <a:endParaRPr lang="ru-RU" sz="16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Ut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enim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ad minim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veniam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quis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nostrud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exercitation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ullamco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laboris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nisi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ut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aliquip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ex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ea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commodo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bg2">
                    <a:lumMod val="50000"/>
                  </a:schemeClr>
                </a:solidFill>
              </a:rPr>
              <a:t>consequat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. </a:t>
            </a:r>
            <a:endParaRPr lang="ru-RU" sz="1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481639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15F83FBB-99C6-414B-BD6E-FDD55980C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Диагностическое обследование педагогов ДОУ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FE05293B-D7FF-4CF9-B779-32A030608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8" name="Содержимое 7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="" xmlns:p14="http://schemas.microsoft.com/office/powerpoint/2010/main" val="23455952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15F83FBB-99C6-414B-BD6E-FDD55980C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Доминирующая стратегия Методика определения индекса групповой сплоченности К.Э. </a:t>
            </a:r>
            <a:r>
              <a:rPr lang="ru-RU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Сишора</a:t>
            </a:r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"Психометрический тест К.Э. </a:t>
            </a:r>
            <a:r>
              <a:rPr lang="ru-RU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Сишора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="" xmlns:a16="http://schemas.microsoft.com/office/drawing/2014/main" id="{FE05293B-D7FF-4CF9-B779-32A030608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71000" y="6590454"/>
            <a:ext cx="7650000" cy="365126"/>
          </a:xfrm>
        </p:spPr>
        <p:txBody>
          <a:bodyPr/>
          <a:lstStyle/>
          <a:p>
            <a:r>
              <a:rPr lang="ru-RU" dirty="0"/>
              <a:t>Шаблоны презентаций с сайта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presentation-creation.ru</a:t>
            </a:r>
            <a:endParaRPr lang="ru-RU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8" name="Содержимое 7"/>
          <p:cNvGraphicFramePr>
            <a:graphicFrameLocks noGrp="1"/>
          </p:cNvGraphicFramePr>
          <p:nvPr>
            <p:ph idx="1"/>
          </p:nvPr>
        </p:nvGraphicFramePr>
        <p:xfrm>
          <a:off x="294968" y="1825624"/>
          <a:ext cx="11058832" cy="47079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="" xmlns:p14="http://schemas.microsoft.com/office/powerpoint/2010/main" val="23455952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Тема Office">
  <a:themeElements>
    <a:clrScheme name="Аспект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460</Words>
  <Application>Microsoft Office PowerPoint</Application>
  <PresentationFormat>Произвольный</PresentationFormat>
  <Paragraphs>75</Paragraphs>
  <Slides>17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17</vt:i4>
      </vt:variant>
    </vt:vector>
  </HeadingPairs>
  <TitlesOfParts>
    <vt:vector size="18" baseType="lpstr">
      <vt:lpstr>Тема Office</vt:lpstr>
      <vt:lpstr> Семинар с элементами тренинга  «Благоприятный социально-психологический климат в ДОУ, как условие обеспечения качества образовательного процесса. Конфликты. Профилактика конфликтов. Формула решения».</vt:lpstr>
      <vt:lpstr>   Цель: осознание причин, механизмов и разновидностей конфликтов; освоение методов поиска решений в конфликте; использование конфликтной ситуации для личного роста; овладение приемами общения в конфликте; освоение приемов предотвращения конфликтов с близкими, знакомыми и малознакомыми людьми в повседневном общении.   </vt:lpstr>
      <vt:lpstr>Правила работы в группе:</vt:lpstr>
      <vt:lpstr>Слайд 4</vt:lpstr>
      <vt:lpstr>Игра – приветствие </vt:lpstr>
      <vt:lpstr>Упражнение «Руки».</vt:lpstr>
      <vt:lpstr>   Конфликт - это противоречие, воспринимаемое человеком как значимая для него психологическая проблема, требующая своего разрешения и вызывающая активность, направленную на его преодоление.      Конфликт - это встреча двух разных мнений, при которой ни одна из конфликтующих сторон не принимает позицию другой стороны. </vt:lpstr>
      <vt:lpstr>Участниками конфликта могут быть.</vt:lpstr>
      <vt:lpstr>Часто встречающиеся конфликты в ДОУ.</vt:lpstr>
      <vt:lpstr> Упражнение «На мостике».</vt:lpstr>
      <vt:lpstr>Слайд 11</vt:lpstr>
      <vt:lpstr>Слайд 12</vt:lpstr>
      <vt:lpstr>  Упражнение «Стулья и их тяжелая судьба» </vt:lpstr>
      <vt:lpstr>Слайд 14</vt:lpstr>
      <vt:lpstr>Слайд 15</vt:lpstr>
      <vt:lpstr>Диагностическое обследование педагогов ДОУ</vt:lpstr>
      <vt:lpstr>Доминирующая стратегия Методика определения индекса групповой сплоченности К.Э. Сишора "Психометрический тест К.Э. Сишора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Минимализм светлый, шаблон презентации с сайта presentation-creation.ru</dc:title>
  <dc:creator>User Obstinate</dc:creator>
  <cp:lastModifiedBy>Samsung</cp:lastModifiedBy>
  <cp:revision>37</cp:revision>
  <dcterms:created xsi:type="dcterms:W3CDTF">2024-11-04T08:17:15Z</dcterms:created>
  <dcterms:modified xsi:type="dcterms:W3CDTF">2025-05-17T02:16:49Z</dcterms:modified>
</cp:coreProperties>
</file>