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D845-894F-4B5D-AA63-4E7312F0C801}" type="datetimeFigureOut">
              <a:rPr lang="ru-RU" smtClean="0"/>
              <a:pPr/>
              <a:t>8.10.26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76184-ADEE-4410-A918-86445A2683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Samsung\Downloads\666a39bb0e0df9b737318fc1e53be851f8f1a4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" y="-2823"/>
            <a:ext cx="9140241" cy="68608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Тренинг 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«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Круиз без штормов»</a:t>
            </a:r>
            <a:endParaRPr lang="ru-RU" b="1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149080"/>
            <a:ext cx="4680520" cy="1800200"/>
          </a:xfrm>
        </p:spPr>
        <p:txBody>
          <a:bodyPr>
            <a:normAutofit fontScale="92500" lnSpcReduction="20000"/>
          </a:bodyPr>
          <a:lstStyle/>
          <a:p>
            <a:r>
              <a:rPr lang="ru-RU" sz="2400" i="1" dirty="0" smtClean="0">
                <a:solidFill>
                  <a:srgbClr val="002060"/>
                </a:solidFill>
                <a:latin typeface="Bookman Old Style" pitchFamily="18" charset="0"/>
              </a:rPr>
              <a:t>Материал подготовила </a:t>
            </a:r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педагог-психолог ВКК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Дерябина Анна Сергеевна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Bookman Old Style" pitchFamily="18" charset="0"/>
              </a:rPr>
              <a:t>МДОАУ «Детский сад № 106»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Bookman Old Style" pitchFamily="18" charset="0"/>
              </a:rPr>
              <a:t>г. Орска</a:t>
            </a:r>
            <a:endParaRPr lang="ru-RU" sz="24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24936" cy="5904655"/>
          </a:xfrm>
        </p:spPr>
        <p:txBody>
          <a:bodyPr>
            <a:noAutofit/>
          </a:bodyPr>
          <a:lstStyle/>
          <a:p>
            <a:pPr lvl="0" algn="l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Цель: поиск внутреннего спокойствия.</a:t>
            </a:r>
            <a:r>
              <a:rPr lang="ru-RU" sz="2800" dirty="0" smtClean="0">
                <a:solidFill>
                  <a:schemeClr val="bg1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Задачи: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1.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Создать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условия для эмоциональной разгрузки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педагогов.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 </a:t>
            </a:r>
            <a:b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2.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Снизить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эмоциональное напряжение через юмор. </a:t>
            </a:r>
            <a:b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3.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Способствовать осознанию собственных чувств, потребностей и источников ресурса.</a:t>
            </a:r>
            <a:b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4.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 Укрепить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чувство профессиональной и человеческой поддержки в коллективе. 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5.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Создать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позитивный </a:t>
            </a:r>
            <a:r>
              <a:rPr lang="ru-RU" sz="2800" dirty="0">
                <a:solidFill>
                  <a:srgbClr val="002060"/>
                </a:solidFill>
                <a:latin typeface="Bookman Old Style" pitchFamily="18" charset="0"/>
              </a:rPr>
              <a:t>эмоциональный заряд.  </a:t>
            </a:r>
            <a: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Bookman Old Style" pitchFamily="18" charset="0"/>
              </a:rPr>
            </a:br>
            <a:endParaRPr lang="ru-RU" sz="2800" dirty="0">
              <a:solidFill>
                <a:schemeClr val="bg1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Правила нашего круиза:</a:t>
            </a:r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можно участвовать настолько, на сколько комфортно;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не оцениваем и не критикуем;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говорим от себя;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все личное остается в группе;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юмор приветствуется, сарказм к себе </a:t>
            </a:r>
            <a:r>
              <a:rPr lang="ru-RU" sz="3200" dirty="0" err="1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дозированно</a:t>
            </a: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;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>- капитан имеет право объявить паузу на дыхание.</a:t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5576" y="476672"/>
            <a:ext cx="8388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Bookman Old Style" pitchFamily="18" charset="0"/>
              </a:rPr>
              <a:t>Разминка – знакомство </a:t>
            </a:r>
          </a:p>
          <a:p>
            <a:pPr algn="ctr"/>
            <a:r>
              <a:rPr lang="ru-RU" sz="3600" b="1" dirty="0" smtClean="0">
                <a:latin typeface="Bookman Old Style" pitchFamily="18" charset="0"/>
              </a:rPr>
              <a:t>«Паспорт пассажира».</a:t>
            </a:r>
            <a:endParaRPr lang="ru-RU" sz="3600" b="1" dirty="0">
              <a:latin typeface="Bookman Old Style" pitchFamily="18" charset="0"/>
            </a:endParaRPr>
          </a:p>
        </p:txBody>
      </p:sp>
      <p:pic>
        <p:nvPicPr>
          <p:cNvPr id="6147" name="Picture 3" descr="C:\Users\Samsung\Downloads\i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492896"/>
            <a:ext cx="439674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C:\Users\Samsung\Downloads\watercolor-summer-background-with-starfish-shells_23-2148549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220228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9" y="188640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Упражнение на снятие напряжения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 «Таможня забот»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1844824"/>
            <a:ext cx="112426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Запрещены к провозу: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чувство вины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весом более 3 кг., срочная тревожность,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чужие ожидания без декларации,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а также фраза «Я потом отдохну"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5123" name="Picture 3" descr="C:\Users\Samsung\Downloads\luggages-vec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717032"/>
            <a:ext cx="3347864" cy="295232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692696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Упражнение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«Две правды и одна ложь»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7170" name="Picture 2" descr="C:\Users\Samsung\Downloads\239334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564904"/>
            <a:ext cx="4464496" cy="3319295"/>
          </a:xfrm>
          <a:prstGeom prst="ellipse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5537" y="2420888"/>
            <a:ext cx="3168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</a:rPr>
              <a:t>Придумайте </a:t>
            </a:r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3 утверждения </a:t>
            </a:r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</a:rPr>
              <a:t>о себе: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</a:rPr>
              <a:t>два правдивых и одно ложное.</a:t>
            </a:r>
            <a:endParaRPr lang="ru-RU" sz="32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332656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Упражнение «Морские сокровища»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62880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</a:rPr>
              <a:t>Цель: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 помочь педагогам осознать и </a:t>
            </a:r>
            <a:r>
              <a:rPr lang="ru-RU" sz="2000" dirty="0" err="1" smtClean="0">
                <a:solidFill>
                  <a:srgbClr val="002060"/>
                </a:solidFill>
                <a:latin typeface="Bookman Old Style" pitchFamily="18" charset="0"/>
              </a:rPr>
              <a:t>вербализовать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 свои ресурсы (знания, умения, эмоциональные состояния, ценности), используя метафору моря как пространства для самопознания.</a:t>
            </a:r>
            <a:endParaRPr lang="ru-RU" sz="2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Samsung\Downloads\orig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825552"/>
            <a:ext cx="4464496" cy="403244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260648"/>
            <a:ext cx="8280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Риф «Педагогические легенды»</a:t>
            </a:r>
            <a:endParaRPr lang="ru-RU" sz="3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1412776"/>
            <a:ext cx="2699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Рука вверх -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«Это  точно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про меня»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1340768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Рука в сторону -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«Бывает и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такое»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1340768"/>
            <a:ext cx="2768140" cy="2318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Рука вниз - </a:t>
            </a:r>
            <a:r>
              <a:rPr lang="ru-RU" sz="2800" dirty="0" smtClean="0">
                <a:solidFill>
                  <a:srgbClr val="002060"/>
                </a:solidFill>
                <a:latin typeface="Bookman Old Style" pitchFamily="18" charset="0"/>
              </a:rPr>
              <a:t>«Отпускаю за борт, это точно  не про меня»</a:t>
            </a:r>
            <a:endParaRPr lang="ru-RU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Samsung\Downloads\88835cb5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996952"/>
            <a:ext cx="3818143" cy="3528392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31640" y="692696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Лагуна «Мои источники ресурса»</a:t>
            </a:r>
            <a:endParaRPr lang="ru-RU" sz="32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Users\Samsung\Downloads\b6f7b38b6c00a011cbddac0d27891d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105472"/>
            <a:ext cx="4752528" cy="475252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Samsung\Downloads\b0c3488a61e2d0120b0de22853532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92696"/>
            <a:ext cx="8424936" cy="5616624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Bookman Old Style" pitchFamily="18" charset="0"/>
                <a:ea typeface="FangSong" pitchFamily="49" charset="-122"/>
              </a:rPr>
            </a:br>
            <a:endParaRPr lang="ru-RU" sz="3200" dirty="0">
              <a:solidFill>
                <a:srgbClr val="002060"/>
              </a:solidFill>
              <a:latin typeface="Bookman Old Style" pitchFamily="18" charset="0"/>
              <a:ea typeface="FangSong" pitchFamily="49" charset="-122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33265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Маяк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«Что я хочу  себе сказать» </a:t>
            </a:r>
            <a:endParaRPr lang="ru-RU" sz="3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7" name="Picture 2" descr="C:\Users\Samsung\Downloads\Nq_bRgOFaX4ziogK0_2pE3yh8xhz0Igt4Z2qJM8o6vp9iNh4TexWRFd-aHN-oWs79pAFNDsk1DH7wGYZbu4k2Iy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04864"/>
            <a:ext cx="3960915" cy="4359766"/>
          </a:xfrm>
          <a:prstGeom prst="ellipse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427984" y="2492896"/>
            <a:ext cx="49129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«Мой внутренний маяк напоминает мне…»</a:t>
            </a:r>
          </a:p>
          <a:p>
            <a:endParaRPr lang="ru-RU" sz="28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«Мне  важно чаще….»</a:t>
            </a:r>
          </a:p>
          <a:p>
            <a:endParaRPr lang="ru-RU" sz="28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«Я имею право…….., даже если…….»</a:t>
            </a:r>
          </a:p>
          <a:p>
            <a:endParaRPr lang="ru-RU" sz="28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«Я устала от…»</a:t>
            </a:r>
          </a:p>
          <a:p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Samsung\Downloads\666a39bb0e0df9b737318fc1e53be851f8f1a4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" y="-2823"/>
            <a:ext cx="9140241" cy="68608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Возвращение в порт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5301208"/>
            <a:ext cx="5616624" cy="64807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Спасибо за участие!</a:t>
            </a:r>
          </a:p>
          <a:p>
            <a:endParaRPr lang="ru-RU" sz="24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028" name="AutoShape 4" descr="C:\Users\Samsung\Downloads\ii-art-neiroset-sineva-more-korabl-parusnik-sudno-oblaka-ne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3" descr="C:\Users\Samsung\Downloads\i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556792"/>
            <a:ext cx="3384376" cy="3670070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181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Тренинг  «Круиз без штормов»</vt:lpstr>
      <vt:lpstr>Цель: поиск внутреннего спокойствия. Задачи: 1. Создать условия для эмоциональной разгрузки педагогов.  2.Снизить эмоциональное напряжение через юмор.  3. Способствовать осознанию собственных чувств, потребностей и источников ресурса. 4. Укрепить чувство профессиональной и человеческой поддержки в коллективе.  5. Создать позитивный эмоциональный заряд.   </vt:lpstr>
      <vt:lpstr>Правила нашего круиза: - можно участвовать настолько, на сколько комфортно; - не оцениваем и не критикуем; - говорим от себя; - все личное остается в группе; - юмор приветствуется, сарказм к себе дозированно; - капитан имеет право объявить паузу на дыхание.  </vt:lpstr>
      <vt:lpstr> </vt:lpstr>
      <vt:lpstr> </vt:lpstr>
      <vt:lpstr> </vt:lpstr>
      <vt:lpstr> </vt:lpstr>
      <vt:lpstr> </vt:lpstr>
      <vt:lpstr> </vt:lpstr>
      <vt:lpstr> </vt:lpstr>
      <vt:lpstr>Возвращение в порт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для педагогов  «Круиз без штормов»</dc:title>
  <dc:creator>Samsung</dc:creator>
  <cp:lastModifiedBy>Samsung</cp:lastModifiedBy>
  <cp:revision>46</cp:revision>
  <dcterms:created xsi:type="dcterms:W3CDTF">2026-09-28T10:07:46Z</dcterms:created>
  <dcterms:modified xsi:type="dcterms:W3CDTF">2026-10-08T07:27:37Z</dcterms:modified>
</cp:coreProperties>
</file>