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2529" autoAdjust="0"/>
  </p:normalViewPr>
  <p:slideViewPr>
    <p:cSldViewPr>
      <p:cViewPr>
        <p:scale>
          <a:sx n="110" d="100"/>
          <a:sy n="110" d="100"/>
        </p:scale>
        <p:origin x="-658" y="-53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 (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53759"/>
            <a:ext cx="9144000" cy="3857625"/>
          </a:xfrm>
          <a:prstGeom prst="rect">
            <a:avLst/>
          </a:prstGeom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714480" y="857238"/>
            <a:ext cx="602229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Занятие с элементами тренинга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 педагогическим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коллективом 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«Эффективное взаимодействие с родителями»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214546" y="3786196"/>
            <a:ext cx="27622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Проводит 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педагог-психолог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Дерябина Анна Сергеевна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2 (4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06" y="0"/>
            <a:ext cx="9072594" cy="5103334"/>
          </a:xfrm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43042" y="642924"/>
            <a:ext cx="6643734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улучшение взаимоотношения педагогов с родителями и понимание четких механизмов избегания конфликтных ситуаций.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Все родители разные, это взрослые люди, и к каждому нужно найти определенный подход.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Даже при очень хорошем педагоге и замечательном устройстве образовательного учреждения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множество причин порождают сложные отношения.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этом лучший выход состоит вовсе не в отстаивании своих позиций или пассивном бездействии, 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серьезном и вдумчивом взаимодействии.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 (4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06" y="40166"/>
            <a:ext cx="9072594" cy="5103334"/>
          </a:xfrm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500034" y="428610"/>
            <a:ext cx="821533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Одни задачи: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сделать все, чтобы дети росли счастливыми, активными, здоровыми, жизнелюбивыми, общительными,  чтобы они стали гармонически развитыми личностями.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214546" y="2143122"/>
            <a:ext cx="478631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ОТВЕТ: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педагог.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43108" y="1643056"/>
            <a:ext cx="45939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45085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Кто должен первый идти на контакт?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000100" y="2786064"/>
            <a:ext cx="749698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 ведущая роль в воспитании ребенка лежит на семье.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 педагог может подсказывать и направлять развитие ребенка.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allAtOnce"/>
      <p:bldP spid="8" grpId="0" build="allAtOnce"/>
      <p:bldP spid="1028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4 (4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4357686" y="1785932"/>
            <a:ext cx="30003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880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Упражнение</a:t>
            </a:r>
          </a:p>
          <a:p>
            <a:pPr marL="0" marR="0" lvl="0" indent="2880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«Мозговой </a:t>
            </a:r>
          </a:p>
          <a:p>
            <a:pPr marL="0" marR="0" lvl="0" indent="2880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Штурм»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42844" y="571486"/>
            <a:ext cx="428624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каких областях знаний должен быть компетентен педагог для полноценного общения с родителями?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Назовите причины при которых может снизиться компетентность педагога? 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 педагог может решить эти проблемы?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Какие формы работы и взаимодействия с родителями вы знаете и используете?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 думаете, в чем заключается эффективность взаимодействия между педагогом и родителями?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5 (4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"/>
            <a:ext cx="9144000" cy="5143500"/>
          </a:xfrm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357290" y="500048"/>
            <a:ext cx="6000760" cy="64633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ДИАГНОСТИКА </a:t>
            </a:r>
            <a:r>
              <a:rPr kumimoji="0" lang="ru-RU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«Самооценка качеств, важных для общения».</a:t>
            </a: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571472" y="1714494"/>
            <a:ext cx="707236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Оцените, пожалуйста, развитие этих качеств у себя, в своей личности в общения с другими в процентном отношении от 0 до 100%.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Содержимое 5" descr="1 (4).jpg"/>
          <p:cNvPicPr>
            <a:picLocks noGrp="1" noChangeAspect="1"/>
          </p:cNvPicPr>
          <p:nvPr>
            <p:ph idx="1"/>
          </p:nvPr>
        </p:nvPicPr>
        <p:blipFill>
          <a:blip r:embed="rId2"/>
          <a:srcRect l="31451"/>
          <a:stretch>
            <a:fillRect/>
          </a:stretch>
        </p:blipFill>
        <p:spPr>
          <a:xfrm>
            <a:off x="0" y="160717"/>
            <a:ext cx="9144000" cy="4982783"/>
          </a:xfrm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42844" y="500048"/>
            <a:ext cx="478631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Упражнение 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«Отработка навыков общения»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42844" y="1571618"/>
            <a:ext cx="592932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Произнести следующие фразы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«Мне не безразличны успехи вашего ребенка»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«Мне хотелось бы, чтобы вы не опаздывали на занятия»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«Вам стоит уделить ребенку больше внимания»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285720" y="3643320"/>
            <a:ext cx="62865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оттенками иронии, упрека, вызова, безразличия, требовательности, доброжелательности.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 (4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"/>
            <a:ext cx="9144000" cy="5143500"/>
          </a:xfrm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071538" y="857238"/>
            <a:ext cx="6643702" cy="196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ПРАВИЛА ЭФФЕКТИВНОГО ВЗАИМОДЕЙСТВИЯ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Обращайтесь к собеседнику по имени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Обязательно указывайте на достоинства и хвалите собеседника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Демонстрируйте свою готовность к общению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Берите паузы, если чувствуете, что ситуация накаляется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Если не миновать конфликта, приглашайте психолога (или стороннего человека) к решению ситуации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 (4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flipH="1">
            <a:off x="-1" y="1"/>
            <a:ext cx="9144000" cy="5143500"/>
          </a:xfrm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857356" y="1214428"/>
            <a:ext cx="485778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ИТОГИ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Эффективное взаимодействие между педагогами и родителями зависит прежде всего от того, как складывается взаимоотношение взрослых.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Родители и педагоги - это партнеры в воспитании и обучении одних и тех же детей, и результат воспитания может быть успешным тогда, когда педагоги и родители станут на одну сторону.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353</Words>
  <PresentationFormat>Экран (16:9)</PresentationFormat>
  <Paragraphs>49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Кристина</dc:creator>
  <cp:lastModifiedBy>dbnz</cp:lastModifiedBy>
  <cp:revision>4</cp:revision>
  <dcterms:created xsi:type="dcterms:W3CDTF">2021-03-27T19:08:25Z</dcterms:created>
  <dcterms:modified xsi:type="dcterms:W3CDTF">2025-04-02T16:37:45Z</dcterms:modified>
</cp:coreProperties>
</file>