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63" r:id="rId4"/>
    <p:sldId id="259" r:id="rId5"/>
    <p:sldId id="257" r:id="rId6"/>
    <p:sldId id="260" r:id="rId7"/>
    <p:sldId id="266" r:id="rId8"/>
    <p:sldId id="267" r:id="rId9"/>
    <p:sldId id="272" r:id="rId10"/>
    <p:sldId id="268" r:id="rId11"/>
    <p:sldId id="269" r:id="rId12"/>
    <p:sldId id="270" r:id="rId13"/>
    <p:sldId id="271" r:id="rId14"/>
    <p:sldId id="261" r:id="rId15"/>
    <p:sldId id="264" r:id="rId16"/>
    <p:sldId id="262" r:id="rId17"/>
    <p:sldId id="273" r:id="rId18"/>
  </p:sldIdLst>
  <p:sldSz cx="18288000" cy="10287000"/>
  <p:notesSz cx="6858000" cy="9144000"/>
  <p:embeddedFontLs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Kollektif" charset="0"/>
      <p:regular r:id="rId23"/>
    </p:embeddedFont>
    <p:embeddedFont>
      <p:font typeface="Wingdings 2" pitchFamily="18" charset="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5" d="100"/>
          <a:sy n="35" d="100"/>
        </p:scale>
        <p:origin x="-691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29.08.2023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13411200" y="9763126"/>
            <a:ext cx="4267200" cy="547688"/>
          </a:xfrm>
          <a:prstGeom prst="rect">
            <a:avLst/>
          </a:prstGeom>
        </p:spPr>
        <p:txBody>
          <a:bodyPr vert="horz" lIns="163284" tIns="81642" rIns="163284" bIns="81642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967536" y="68783"/>
            <a:ext cx="12961440" cy="2005047"/>
          </a:xfrm>
          <a:prstGeom prst="rect">
            <a:avLst/>
          </a:prstGeom>
        </p:spPr>
        <p:txBody>
          <a:bodyPr vert="horz" lIns="163284" tIns="81642" rIns="163284" bIns="81642" rtlCol="0" anchor="ctr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503040" y="2983260"/>
            <a:ext cx="17281920" cy="6264696"/>
          </a:xfrm>
          <a:prstGeom prst="rect">
            <a:avLst/>
          </a:prstGeom>
        </p:spPr>
        <p:txBody>
          <a:bodyPr vert="horz" lIns="163284" tIns="81642" rIns="163284" bIns="81642" rtlCol="0">
            <a:normAutofit/>
          </a:bodyPr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1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=""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svg"/><Relationship Id="rId10" Type="http://schemas.openxmlformats.org/officeDocument/2006/relationships/image" Target="../media/image30.png"/><Relationship Id="rId4" Type="http://schemas.openxmlformats.org/officeDocument/2006/relationships/image" Target="../media/image21.png"/><Relationship Id="rId9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21" Type="http://schemas.openxmlformats.org/officeDocument/2006/relationships/image" Target="../media/image6.svg"/><Relationship Id="rId2" Type="http://schemas.openxmlformats.org/officeDocument/2006/relationships/image" Target="../media/image9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24" Type="http://schemas.openxmlformats.org/officeDocument/2006/relationships/image" Target="../media/image34.png"/><Relationship Id="rId5" Type="http://schemas.openxmlformats.org/officeDocument/2006/relationships/image" Target="../media/image22.svg"/><Relationship Id="rId23" Type="http://schemas.openxmlformats.org/officeDocument/2006/relationships/image" Target="../media/image36.svg"/><Relationship Id="rId10" Type="http://schemas.openxmlformats.org/officeDocument/2006/relationships/image" Target="../media/image12.png"/><Relationship Id="rId19" Type="http://schemas.openxmlformats.org/officeDocument/2006/relationships/image" Target="../media/image34.svg"/><Relationship Id="rId9" Type="http://schemas.openxmlformats.org/officeDocument/2006/relationships/image" Target="../media/image26.svg"/><Relationship Id="rId14" Type="http://schemas.openxmlformats.org/officeDocument/2006/relationships/image" Target="../media/image13.png"/><Relationship Id="rId2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0.svg"/><Relationship Id="rId7" Type="http://schemas.openxmlformats.org/officeDocument/2006/relationships/image" Target="../media/image8.svg"/><Relationship Id="rId12" Type="http://schemas.openxmlformats.org/officeDocument/2006/relationships/image" Target="../media/image42.png"/><Relationship Id="rId2" Type="http://schemas.openxmlformats.org/officeDocument/2006/relationships/image" Target="../media/image39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4.svg"/><Relationship Id="rId5" Type="http://schemas.openxmlformats.org/officeDocument/2006/relationships/image" Target="../media/image52.svg"/><Relationship Id="rId15" Type="http://schemas.openxmlformats.org/officeDocument/2006/relationships/image" Target="../media/image56.svg"/><Relationship Id="rId10" Type="http://schemas.openxmlformats.org/officeDocument/2006/relationships/image" Target="../media/image41.png"/><Relationship Id="rId9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21" Type="http://schemas.openxmlformats.org/officeDocument/2006/relationships/image" Target="../media/image6.svg"/><Relationship Id="rId12" Type="http://schemas.openxmlformats.org/officeDocument/2006/relationships/image" Target="../media/image12.png"/><Relationship Id="rId2" Type="http://schemas.openxmlformats.org/officeDocument/2006/relationships/image" Target="../media/image8.png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23" Type="http://schemas.openxmlformats.org/officeDocument/2006/relationships/image" Target="../media/image36.svg"/><Relationship Id="rId10" Type="http://schemas.openxmlformats.org/officeDocument/2006/relationships/image" Target="../media/image11.png"/><Relationship Id="rId19" Type="http://schemas.openxmlformats.org/officeDocument/2006/relationships/image" Target="../media/image34.svg"/><Relationship Id="rId4" Type="http://schemas.openxmlformats.org/officeDocument/2006/relationships/image" Target="../media/image9.png"/><Relationship Id="rId9" Type="http://schemas.openxmlformats.org/officeDocument/2006/relationships/image" Target="../media/image26.svg"/><Relationship Id="rId14" Type="http://schemas.openxmlformats.org/officeDocument/2006/relationships/image" Target="../media/image13.png"/><Relationship Id="rId2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9.png"/><Relationship Id="rId3" Type="http://schemas.openxmlformats.org/officeDocument/2006/relationships/image" Target="../media/image38.svg"/><Relationship Id="rId7" Type="http://schemas.openxmlformats.org/officeDocument/2006/relationships/image" Target="../media/image5.png"/><Relationship Id="rId12" Type="http://schemas.openxmlformats.org/officeDocument/2006/relationships/image" Target="../media/image4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40.svg"/><Relationship Id="rId10" Type="http://schemas.openxmlformats.org/officeDocument/2006/relationships/image" Target="../media/image42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6.svg"/><Relationship Id="rId4" Type="http://schemas.openxmlformats.org/officeDocument/2006/relationships/image" Target="../media/image21.png"/><Relationship Id="rId9" Type="http://schemas.openxmlformats.org/officeDocument/2006/relationships/image" Target="../media/image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44.svg"/><Relationship Id="rId3" Type="http://schemas.openxmlformats.org/officeDocument/2006/relationships/image" Target="../media/image34.svg"/><Relationship Id="rId7" Type="http://schemas.openxmlformats.org/officeDocument/2006/relationships/image" Target="../media/image46.svg"/><Relationship Id="rId12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6.svg"/><Relationship Id="rId5" Type="http://schemas.openxmlformats.org/officeDocument/2006/relationships/image" Target="../media/image12.svg"/><Relationship Id="rId10" Type="http://schemas.openxmlformats.org/officeDocument/2006/relationships/image" Target="../media/image14.png"/><Relationship Id="rId4" Type="http://schemas.openxmlformats.org/officeDocument/2006/relationships/image" Target="../media/image23.png"/><Relationship Id="rId9" Type="http://schemas.openxmlformats.org/officeDocument/2006/relationships/image" Target="../media/image48.sv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AA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537914" y="1433797"/>
            <a:ext cx="13212172" cy="74194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84640" y="2309702"/>
            <a:ext cx="10318721" cy="56675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469797" y="1184092"/>
            <a:ext cx="1327667" cy="13751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616404" y="7812503"/>
            <a:ext cx="2244649" cy="10407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518250">
            <a:off x="16170753" y="7723894"/>
            <a:ext cx="1112150" cy="14358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948809" y="900860"/>
            <a:ext cx="1104514" cy="14852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286216" y="3786178"/>
            <a:ext cx="9661286" cy="2134649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  <a:ea typeface="Times New Roman"/>
              </a:rPr>
              <a:t>Как подготовить ребенка к школе?</a:t>
            </a:r>
          </a:p>
          <a:p>
            <a:endParaRPr lang="ru-RU" sz="4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Семинар для родителей</a:t>
            </a:r>
            <a:endParaRPr lang="ru-RU" sz="3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0"/>
          <p:cNvGrpSpPr/>
          <p:nvPr/>
        </p:nvGrpSpPr>
        <p:grpSpPr>
          <a:xfrm>
            <a:off x="9858380" y="1428724"/>
            <a:ext cx="7538714" cy="7735131"/>
            <a:chOff x="0" y="0"/>
            <a:chExt cx="2055252" cy="2194243"/>
          </a:xfrm>
        </p:grpSpPr>
        <p:sp>
          <p:nvSpPr>
            <p:cNvPr id="31" name="Freeform 31"/>
            <p:cNvSpPr/>
            <p:nvPr/>
          </p:nvSpPr>
          <p:spPr>
            <a:xfrm>
              <a:off x="10160" y="16510"/>
              <a:ext cx="2032392" cy="2166303"/>
            </a:xfrm>
            <a:custGeom>
              <a:avLst/>
              <a:gdLst/>
              <a:ahLst/>
              <a:cxnLst/>
              <a:rect l="l" t="t" r="r" b="b"/>
              <a:pathLst>
                <a:path w="2032392" h="2166303">
                  <a:moveTo>
                    <a:pt x="2032392" y="2166303"/>
                  </a:moveTo>
                  <a:lnTo>
                    <a:pt x="0" y="2158683"/>
                  </a:lnTo>
                  <a:lnTo>
                    <a:pt x="0" y="764557"/>
                  </a:lnTo>
                  <a:lnTo>
                    <a:pt x="17780" y="19050"/>
                  </a:lnTo>
                  <a:lnTo>
                    <a:pt x="1011305" y="0"/>
                  </a:lnTo>
                  <a:lnTo>
                    <a:pt x="201334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-3810" y="0"/>
              <a:ext cx="2061602" cy="2192973"/>
            </a:xfrm>
            <a:custGeom>
              <a:avLst/>
              <a:gdLst/>
              <a:ahLst/>
              <a:cxnLst/>
              <a:rect l="l" t="t" r="r" b="b"/>
              <a:pathLst>
                <a:path w="2061602" h="2192973">
                  <a:moveTo>
                    <a:pt x="2027312" y="21590"/>
                  </a:moveTo>
                  <a:cubicBezTo>
                    <a:pt x="2028582" y="34290"/>
                    <a:pt x="2028582" y="44450"/>
                    <a:pt x="2029852" y="54610"/>
                  </a:cubicBezTo>
                  <a:cubicBezTo>
                    <a:pt x="2032392" y="96323"/>
                    <a:pt x="2033662" y="142634"/>
                    <a:pt x="2036202" y="187291"/>
                  </a:cubicBezTo>
                  <a:cubicBezTo>
                    <a:pt x="2036202" y="251796"/>
                    <a:pt x="2048902" y="1523701"/>
                    <a:pt x="2055252" y="1588205"/>
                  </a:cubicBezTo>
                  <a:cubicBezTo>
                    <a:pt x="2061602" y="1685790"/>
                    <a:pt x="2057792" y="1785028"/>
                    <a:pt x="2057792" y="1882612"/>
                  </a:cubicBezTo>
                  <a:cubicBezTo>
                    <a:pt x="2057792" y="1968619"/>
                    <a:pt x="2059062" y="2048009"/>
                    <a:pt x="2060332" y="2132013"/>
                  </a:cubicBezTo>
                  <a:cubicBezTo>
                    <a:pt x="2060332" y="2153603"/>
                    <a:pt x="2060332" y="2167573"/>
                    <a:pt x="2060332" y="2191703"/>
                  </a:cubicBezTo>
                  <a:cubicBezTo>
                    <a:pt x="2037472" y="2191703"/>
                    <a:pt x="2017152" y="2192973"/>
                    <a:pt x="1995706" y="2191703"/>
                  </a:cubicBezTo>
                  <a:cubicBezTo>
                    <a:pt x="1895264" y="2186623"/>
                    <a:pt x="1793276" y="2192973"/>
                    <a:pt x="1692833" y="2187893"/>
                  </a:cubicBezTo>
                  <a:cubicBezTo>
                    <a:pt x="1632567" y="2184083"/>
                    <a:pt x="1573847" y="2186623"/>
                    <a:pt x="1513581" y="2184083"/>
                  </a:cubicBezTo>
                  <a:cubicBezTo>
                    <a:pt x="1485766" y="2182813"/>
                    <a:pt x="1457951" y="2181543"/>
                    <a:pt x="1430136" y="2180273"/>
                  </a:cubicBezTo>
                  <a:cubicBezTo>
                    <a:pt x="1413138" y="2180273"/>
                    <a:pt x="1397686" y="2181543"/>
                    <a:pt x="1380688" y="2181543"/>
                  </a:cubicBezTo>
                  <a:cubicBezTo>
                    <a:pt x="1337420" y="2180273"/>
                    <a:pt x="1218434" y="2181543"/>
                    <a:pt x="1175166" y="2180273"/>
                  </a:cubicBezTo>
                  <a:cubicBezTo>
                    <a:pt x="1144261" y="2179003"/>
                    <a:pt x="526152" y="2187893"/>
                    <a:pt x="495246" y="2186623"/>
                  </a:cubicBezTo>
                  <a:cubicBezTo>
                    <a:pt x="487520" y="2186623"/>
                    <a:pt x="478248" y="2187893"/>
                    <a:pt x="470522" y="2187893"/>
                  </a:cubicBezTo>
                  <a:cubicBezTo>
                    <a:pt x="451978" y="2187893"/>
                    <a:pt x="434980" y="2189163"/>
                    <a:pt x="416437" y="2189163"/>
                  </a:cubicBezTo>
                  <a:cubicBezTo>
                    <a:pt x="370079" y="2189163"/>
                    <a:pt x="325266" y="2187893"/>
                    <a:pt x="278908" y="2186623"/>
                  </a:cubicBezTo>
                  <a:cubicBezTo>
                    <a:pt x="251093" y="2185353"/>
                    <a:pt x="223278" y="2184083"/>
                    <a:pt x="197008" y="2182813"/>
                  </a:cubicBezTo>
                  <a:cubicBezTo>
                    <a:pt x="147560" y="2181543"/>
                    <a:pt x="98111" y="2180273"/>
                    <a:pt x="48260" y="2180273"/>
                  </a:cubicBezTo>
                  <a:cubicBezTo>
                    <a:pt x="38100" y="2180273"/>
                    <a:pt x="29210" y="2180273"/>
                    <a:pt x="19050" y="2179003"/>
                  </a:cubicBezTo>
                  <a:cubicBezTo>
                    <a:pt x="10160" y="2177733"/>
                    <a:pt x="5080" y="2171383"/>
                    <a:pt x="7620" y="2162493"/>
                  </a:cubicBezTo>
                  <a:cubicBezTo>
                    <a:pt x="16510" y="2130708"/>
                    <a:pt x="12700" y="2089359"/>
                    <a:pt x="11430" y="2046356"/>
                  </a:cubicBezTo>
                  <a:cubicBezTo>
                    <a:pt x="10160" y="1958695"/>
                    <a:pt x="6350" y="1872689"/>
                    <a:pt x="7620" y="1785028"/>
                  </a:cubicBezTo>
                  <a:cubicBezTo>
                    <a:pt x="5080" y="1675866"/>
                    <a:pt x="0" y="324571"/>
                    <a:pt x="7620" y="213755"/>
                  </a:cubicBezTo>
                  <a:cubicBezTo>
                    <a:pt x="8890" y="192253"/>
                    <a:pt x="7620" y="169098"/>
                    <a:pt x="8890" y="147596"/>
                  </a:cubicBezTo>
                  <a:cubicBezTo>
                    <a:pt x="10160" y="112863"/>
                    <a:pt x="12700" y="7482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479" y="30480"/>
                    <a:pt x="84204" y="29210"/>
                  </a:cubicBezTo>
                  <a:cubicBezTo>
                    <a:pt x="125926" y="25400"/>
                    <a:pt x="167648" y="22860"/>
                    <a:pt x="210916" y="20320"/>
                  </a:cubicBezTo>
                  <a:cubicBezTo>
                    <a:pt x="240276" y="17780"/>
                    <a:pt x="269636" y="16510"/>
                    <a:pt x="297451" y="13970"/>
                  </a:cubicBezTo>
                  <a:cubicBezTo>
                    <a:pt x="325266" y="11430"/>
                    <a:pt x="354626" y="8890"/>
                    <a:pt x="382441" y="8890"/>
                  </a:cubicBezTo>
                  <a:cubicBezTo>
                    <a:pt x="413347" y="7620"/>
                    <a:pt x="444252" y="10160"/>
                    <a:pt x="475158" y="8890"/>
                  </a:cubicBezTo>
                  <a:cubicBezTo>
                    <a:pt x="513789" y="8890"/>
                    <a:pt x="1213798" y="6350"/>
                    <a:pt x="1252430" y="5080"/>
                  </a:cubicBezTo>
                  <a:cubicBezTo>
                    <a:pt x="1289517" y="3810"/>
                    <a:pt x="1326603" y="2540"/>
                    <a:pt x="1365235" y="2540"/>
                  </a:cubicBezTo>
                  <a:cubicBezTo>
                    <a:pt x="1428591" y="1270"/>
                    <a:pt x="1490402" y="0"/>
                    <a:pt x="1553758" y="0"/>
                  </a:cubicBezTo>
                  <a:cubicBezTo>
                    <a:pt x="1580028" y="0"/>
                    <a:pt x="1607843" y="2540"/>
                    <a:pt x="1634112" y="2540"/>
                  </a:cubicBezTo>
                  <a:cubicBezTo>
                    <a:pt x="1706740" y="3810"/>
                    <a:pt x="1780913" y="5080"/>
                    <a:pt x="1853541" y="7620"/>
                  </a:cubicBezTo>
                  <a:cubicBezTo>
                    <a:pt x="1892173" y="8890"/>
                    <a:pt x="1930805" y="12700"/>
                    <a:pt x="1969437" y="16510"/>
                  </a:cubicBezTo>
                  <a:cubicBezTo>
                    <a:pt x="1978708" y="16510"/>
                    <a:pt x="1987980" y="16510"/>
                    <a:pt x="1995706" y="16510"/>
                  </a:cubicBezTo>
                  <a:cubicBezTo>
                    <a:pt x="2008262" y="17780"/>
                    <a:pt x="2017152" y="20320"/>
                    <a:pt x="2027312" y="21590"/>
                  </a:cubicBezTo>
                  <a:close/>
                  <a:moveTo>
                    <a:pt x="2037472" y="2175193"/>
                  </a:moveTo>
                  <a:cubicBezTo>
                    <a:pt x="2038742" y="2158683"/>
                    <a:pt x="2040012" y="2145983"/>
                    <a:pt x="2040012" y="2133283"/>
                  </a:cubicBezTo>
                  <a:cubicBezTo>
                    <a:pt x="2038742" y="2039740"/>
                    <a:pt x="2037472" y="1952079"/>
                    <a:pt x="2037472" y="1857803"/>
                  </a:cubicBezTo>
                  <a:cubicBezTo>
                    <a:pt x="2037472" y="1814800"/>
                    <a:pt x="2040012" y="1771796"/>
                    <a:pt x="2038742" y="1728793"/>
                  </a:cubicBezTo>
                  <a:cubicBezTo>
                    <a:pt x="2038742" y="1689098"/>
                    <a:pt x="2037472" y="1647748"/>
                    <a:pt x="2036202" y="1608053"/>
                  </a:cubicBezTo>
                  <a:cubicBezTo>
                    <a:pt x="2031122" y="1546856"/>
                    <a:pt x="2019692" y="279914"/>
                    <a:pt x="2019692" y="218717"/>
                  </a:cubicBezTo>
                  <a:cubicBezTo>
                    <a:pt x="2017152" y="167444"/>
                    <a:pt x="2014612" y="114517"/>
                    <a:pt x="2012072" y="63500"/>
                  </a:cubicBezTo>
                  <a:cubicBezTo>
                    <a:pt x="2010802" y="44450"/>
                    <a:pt x="2009532" y="43180"/>
                    <a:pt x="1991070" y="41910"/>
                  </a:cubicBezTo>
                  <a:cubicBezTo>
                    <a:pt x="1986435" y="41910"/>
                    <a:pt x="1983344" y="41910"/>
                    <a:pt x="1978708" y="40640"/>
                  </a:cubicBezTo>
                  <a:cubicBezTo>
                    <a:pt x="1940077" y="36830"/>
                    <a:pt x="1899899" y="31750"/>
                    <a:pt x="1861268" y="30480"/>
                  </a:cubicBezTo>
                  <a:cubicBezTo>
                    <a:pt x="1767006" y="26670"/>
                    <a:pt x="1671199" y="25400"/>
                    <a:pt x="1576937" y="22860"/>
                  </a:cubicBezTo>
                  <a:cubicBezTo>
                    <a:pt x="1563030" y="22860"/>
                    <a:pt x="1547577" y="22860"/>
                    <a:pt x="1533670" y="22860"/>
                  </a:cubicBezTo>
                  <a:cubicBezTo>
                    <a:pt x="1510491" y="22860"/>
                    <a:pt x="1487312" y="22860"/>
                    <a:pt x="1465678" y="22860"/>
                  </a:cubicBezTo>
                  <a:cubicBezTo>
                    <a:pt x="1416229" y="22860"/>
                    <a:pt x="1366780" y="22860"/>
                    <a:pt x="1318877" y="24130"/>
                  </a:cubicBezTo>
                  <a:cubicBezTo>
                    <a:pt x="1277154" y="25400"/>
                    <a:pt x="574055" y="29210"/>
                    <a:pt x="532333" y="29210"/>
                  </a:cubicBezTo>
                  <a:cubicBezTo>
                    <a:pt x="464341" y="29210"/>
                    <a:pt x="396349" y="26670"/>
                    <a:pt x="328357" y="33020"/>
                  </a:cubicBezTo>
                  <a:cubicBezTo>
                    <a:pt x="292815" y="36830"/>
                    <a:pt x="258819" y="36830"/>
                    <a:pt x="224823" y="38100"/>
                  </a:cubicBezTo>
                  <a:cubicBezTo>
                    <a:pt x="166103" y="41910"/>
                    <a:pt x="107383" y="45720"/>
                    <a:pt x="49530" y="50800"/>
                  </a:cubicBezTo>
                  <a:cubicBezTo>
                    <a:pt x="36830" y="50800"/>
                    <a:pt x="34290" y="53340"/>
                    <a:pt x="33020" y="69859"/>
                  </a:cubicBezTo>
                  <a:cubicBezTo>
                    <a:pt x="31750" y="99631"/>
                    <a:pt x="31750" y="129402"/>
                    <a:pt x="30480" y="159174"/>
                  </a:cubicBezTo>
                  <a:cubicBezTo>
                    <a:pt x="29210" y="208793"/>
                    <a:pt x="26670" y="256758"/>
                    <a:pt x="25400" y="306377"/>
                  </a:cubicBezTo>
                  <a:cubicBezTo>
                    <a:pt x="20320" y="359305"/>
                    <a:pt x="26670" y="1652710"/>
                    <a:pt x="29210" y="1705638"/>
                  </a:cubicBezTo>
                  <a:cubicBezTo>
                    <a:pt x="29210" y="1761872"/>
                    <a:pt x="29210" y="1819762"/>
                    <a:pt x="30480" y="1875997"/>
                  </a:cubicBezTo>
                  <a:cubicBezTo>
                    <a:pt x="30480" y="1917346"/>
                    <a:pt x="33020" y="1958695"/>
                    <a:pt x="33020" y="2000044"/>
                  </a:cubicBezTo>
                  <a:cubicBezTo>
                    <a:pt x="33020" y="2044702"/>
                    <a:pt x="33020" y="2089359"/>
                    <a:pt x="31750" y="2133283"/>
                  </a:cubicBezTo>
                  <a:cubicBezTo>
                    <a:pt x="31750" y="2137093"/>
                    <a:pt x="31750" y="2139633"/>
                    <a:pt x="31750" y="2143443"/>
                  </a:cubicBezTo>
                  <a:cubicBezTo>
                    <a:pt x="31750" y="2153603"/>
                    <a:pt x="35560" y="2157413"/>
                    <a:pt x="44450" y="2157413"/>
                  </a:cubicBezTo>
                  <a:cubicBezTo>
                    <a:pt x="62570" y="2157413"/>
                    <a:pt x="84204" y="2158683"/>
                    <a:pt x="104292" y="2158683"/>
                  </a:cubicBezTo>
                  <a:cubicBezTo>
                    <a:pt x="133652" y="2158683"/>
                    <a:pt x="164558" y="2156143"/>
                    <a:pt x="193918" y="2158683"/>
                  </a:cubicBezTo>
                  <a:cubicBezTo>
                    <a:pt x="241821" y="2162493"/>
                    <a:pt x="289725" y="2165033"/>
                    <a:pt x="337628" y="2163763"/>
                  </a:cubicBezTo>
                  <a:cubicBezTo>
                    <a:pt x="368534" y="2162493"/>
                    <a:pt x="397894" y="2165033"/>
                    <a:pt x="428799" y="2165033"/>
                  </a:cubicBezTo>
                  <a:cubicBezTo>
                    <a:pt x="473612" y="2165033"/>
                    <a:pt x="518425" y="2163763"/>
                    <a:pt x="563238" y="2165033"/>
                  </a:cubicBezTo>
                  <a:cubicBezTo>
                    <a:pt x="629685" y="2166303"/>
                    <a:pt x="1359054" y="2156143"/>
                    <a:pt x="1427046" y="2158683"/>
                  </a:cubicBezTo>
                  <a:cubicBezTo>
                    <a:pt x="1456406" y="2159953"/>
                    <a:pt x="1485766" y="2161223"/>
                    <a:pt x="1513581" y="2161223"/>
                  </a:cubicBezTo>
                  <a:cubicBezTo>
                    <a:pt x="1564575" y="2163763"/>
                    <a:pt x="1614024" y="2159953"/>
                    <a:pt x="1665018" y="2163763"/>
                  </a:cubicBezTo>
                  <a:cubicBezTo>
                    <a:pt x="1706740" y="2166303"/>
                    <a:pt x="1748463" y="2166303"/>
                    <a:pt x="1790185" y="2168843"/>
                  </a:cubicBezTo>
                  <a:cubicBezTo>
                    <a:pt x="1851996" y="2172653"/>
                    <a:pt x="1913807" y="2175193"/>
                    <a:pt x="1975618" y="2176463"/>
                  </a:cubicBezTo>
                  <a:cubicBezTo>
                    <a:pt x="1998797" y="2176463"/>
                    <a:pt x="2017152" y="2175193"/>
                    <a:pt x="2037472" y="21751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787338" y="1142972"/>
            <a:ext cx="1704433" cy="526825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41159" y="2265695"/>
            <a:ext cx="1469859" cy="1346926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968127" y="8034573"/>
            <a:ext cx="1291173" cy="1395177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632763" y="683882"/>
            <a:ext cx="2244649" cy="1040701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785754" y="857220"/>
            <a:ext cx="52036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Игры на внимание</a:t>
            </a:r>
            <a:endParaRPr lang="ru-RU" sz="4800" dirty="0"/>
          </a:p>
        </p:txBody>
      </p:sp>
      <p:sp>
        <p:nvSpPr>
          <p:cNvPr id="43" name="Rectangle 5"/>
          <p:cNvSpPr txBox="1">
            <a:spLocks noChangeArrowheads="1"/>
          </p:cNvSpPr>
          <p:nvPr/>
        </p:nvSpPr>
        <p:spPr>
          <a:xfrm>
            <a:off x="2071638" y="2714608"/>
            <a:ext cx="6286544" cy="48577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Лабиринты</a:t>
            </a:r>
          </a:p>
          <a:p>
            <a:pPr marL="274320" marR="0" lvl="0" indent="-27432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ru-RU" sz="3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«Чем отличаются картинки?»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000" dirty="0" smtClean="0">
                <a:latin typeface="+mj-lt"/>
              </a:rPr>
              <a:t> «Летает – не летает», 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000" dirty="0" smtClean="0">
                <a:latin typeface="+mj-lt"/>
              </a:rPr>
              <a:t>«Земля, вода, огонь, воздух», </a:t>
            </a:r>
          </a:p>
          <a:p>
            <a:pPr marL="274320" lvl="0" indent="-274320" algn="just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000" dirty="0" smtClean="0">
                <a:latin typeface="+mj-lt"/>
              </a:rPr>
              <a:t>«Запрещенное слово, движение»</a:t>
            </a:r>
          </a:p>
          <a:p>
            <a:pPr marL="274320" lvl="0" indent="-274320">
              <a:spcBef>
                <a:spcPct val="20000"/>
              </a:spcBef>
              <a:buClr>
                <a:schemeClr val="accent3"/>
              </a:buClr>
              <a:defRPr/>
            </a:pPr>
            <a:r>
              <a:rPr lang="ru-RU" sz="2000" b="1" dirty="0" smtClean="0">
                <a:latin typeface="+mj-lt"/>
              </a:rPr>
              <a:t>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 2"/>
              <a:buChar char=""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4" name="Rectangle 37"/>
          <p:cNvSpPr txBox="1">
            <a:spLocks noChangeArrowheads="1"/>
          </p:cNvSpPr>
          <p:nvPr/>
        </p:nvSpPr>
        <p:spPr>
          <a:xfrm>
            <a:off x="5000596" y="3929054"/>
            <a:ext cx="4176742" cy="49530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>
                <a:schemeClr val="accent3"/>
              </a:buClr>
              <a:buSzTx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Tx/>
              <a:buFont typeface="Wingdings" pitchFamily="2" charset="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572760" y="3286112"/>
            <a:ext cx="6715108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 smtClean="0"/>
              <a:t>Пример игры: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 smtClean="0"/>
              <a:t> «Догони и поймай букву»</a:t>
            </a:r>
            <a:r>
              <a:rPr lang="ru-RU" sz="2800" dirty="0" smtClean="0"/>
              <a:t> - подчёркивай определённые буквы: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 smtClean="0"/>
              <a:t>ГОВОРИЛ</a:t>
            </a:r>
            <a:r>
              <a:rPr lang="ru-RU" sz="2800" b="1" u="sng" dirty="0" smtClean="0"/>
              <a:t>А</a:t>
            </a:r>
            <a:r>
              <a:rPr lang="ru-RU" sz="2800" b="1" dirty="0" smtClean="0"/>
              <a:t> МЫШК</a:t>
            </a:r>
            <a:r>
              <a:rPr lang="ru-RU" sz="2800" b="1" u="sng" dirty="0" smtClean="0"/>
              <a:t>А</a:t>
            </a:r>
            <a:r>
              <a:rPr lang="ru-RU" sz="2800" b="1" dirty="0" smtClean="0"/>
              <a:t> МЫШКЕ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ru-RU" sz="2800" b="1" dirty="0" smtClean="0"/>
              <a:t>– НЕ ЛЮБЛЮ ЧИТ</a:t>
            </a:r>
            <a:r>
              <a:rPr lang="ru-RU" sz="2800" b="1" u="sng" dirty="0" smtClean="0"/>
              <a:t>А</a:t>
            </a:r>
            <a:r>
              <a:rPr lang="ru-RU" sz="2800" b="1" dirty="0" smtClean="0"/>
              <a:t>ТЬ Я КНИЖКИ!</a:t>
            </a:r>
          </a:p>
        </p:txBody>
      </p:sp>
      <p:pic>
        <p:nvPicPr>
          <p:cNvPr id="46" name="Рисунок 45" descr="3 (2).png"/>
          <p:cNvPicPr>
            <a:picLocks noChangeAspect="1"/>
          </p:cNvPicPr>
          <p:nvPr/>
        </p:nvPicPr>
        <p:blipFill>
          <a:blip r:embed="rId10" cstate="print"/>
          <a:srcRect l="10947" t="5789" r="9171" b="8947"/>
          <a:stretch>
            <a:fillRect/>
          </a:stretch>
        </p:blipFill>
        <p:spPr>
          <a:xfrm>
            <a:off x="11930082" y="6072194"/>
            <a:ext cx="3857652" cy="23145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ifferences23_page-0001.jpg"/>
          <p:cNvPicPr>
            <a:picLocks noChangeAspect="1"/>
          </p:cNvPicPr>
          <p:nvPr/>
        </p:nvPicPr>
        <p:blipFill>
          <a:blip r:embed="rId2" cstate="print"/>
          <a:srcRect l="17467" t="17986" r="15698" b="8402"/>
          <a:stretch>
            <a:fillRect/>
          </a:stretch>
        </p:blipFill>
        <p:spPr>
          <a:xfrm>
            <a:off x="5572100" y="1857352"/>
            <a:ext cx="4857784" cy="7572428"/>
          </a:xfrm>
          <a:prstGeom prst="rect">
            <a:avLst/>
          </a:prstGeom>
        </p:spPr>
      </p:pic>
      <p:pic>
        <p:nvPicPr>
          <p:cNvPr id="3" name="Рисунок 2" descr="Differences16_page-0001.jpg"/>
          <p:cNvPicPr>
            <a:picLocks noChangeAspect="1"/>
          </p:cNvPicPr>
          <p:nvPr/>
        </p:nvPicPr>
        <p:blipFill>
          <a:blip r:embed="rId3" cstate="print"/>
          <a:srcRect l="16386" t="17222" r="16778" b="9166"/>
          <a:stretch>
            <a:fillRect/>
          </a:stretch>
        </p:blipFill>
        <p:spPr>
          <a:xfrm>
            <a:off x="285688" y="1785914"/>
            <a:ext cx="4857784" cy="7572428"/>
          </a:xfrm>
          <a:prstGeom prst="rect">
            <a:avLst/>
          </a:prstGeom>
        </p:spPr>
      </p:pic>
      <p:pic>
        <p:nvPicPr>
          <p:cNvPr id="4" name="Рисунок 3" descr="Labyrinth23_page-0001.jpg"/>
          <p:cNvPicPr>
            <a:picLocks noChangeAspect="1"/>
          </p:cNvPicPr>
          <p:nvPr/>
        </p:nvPicPr>
        <p:blipFill>
          <a:blip r:embed="rId4" cstate="print"/>
          <a:srcRect l="12651" t="13194" r="11668" b="10416"/>
          <a:stretch>
            <a:fillRect/>
          </a:stretch>
        </p:blipFill>
        <p:spPr>
          <a:xfrm>
            <a:off x="11358578" y="1714476"/>
            <a:ext cx="5500726" cy="78581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AA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572760" y="2285980"/>
            <a:ext cx="6858048" cy="74363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858776" y="2143104"/>
            <a:ext cx="1491168" cy="4988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648916">
            <a:off x="16236921" y="909698"/>
            <a:ext cx="1414035" cy="10540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85754" y="5072062"/>
            <a:ext cx="851164" cy="15709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6238733" y="8497685"/>
            <a:ext cx="1327667" cy="137517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0754899" y="-421299"/>
            <a:ext cx="2125809" cy="17895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286216" y="714344"/>
            <a:ext cx="71145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Игры на зрительную память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1930082" y="2928922"/>
            <a:ext cx="514347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752475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 диагностики дома:</a:t>
            </a:r>
          </a:p>
          <a:p>
            <a:pPr lvl="0" eaLnBrk="0" hangingPunct="0">
              <a:tabLst>
                <a:tab pos="752475" algn="l"/>
              </a:tabLst>
            </a:pPr>
            <a:endParaRPr lang="ru-RU" sz="28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752475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Ребенок запоминает 9 фигур, знаков, потом вспоминает их среди других 25.</a:t>
            </a:r>
          </a:p>
          <a:p>
            <a:pPr lvl="0" eaLnBrk="0" hangingPunct="0">
              <a:tabLst>
                <a:tab pos="752475" algn="l"/>
              </a:tabLst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752475" algn="l"/>
              </a:tabLst>
            </a:pP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Обработка результатов:</a:t>
            </a:r>
          </a:p>
          <a:p>
            <a:pPr lvl="0" eaLnBrk="0" hangingPunct="0">
              <a:tabLst>
                <a:tab pos="752475" algn="l"/>
              </a:tabLst>
            </a:pPr>
            <a:endParaRPr lang="ru-RU" sz="28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>
              <a:tabLst>
                <a:tab pos="752475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Высокий уровень – ребенок вспомнил и узнал 8 знаков и более, </a:t>
            </a:r>
          </a:p>
          <a:p>
            <a:pPr lvl="0" eaLnBrk="0" hangingPunct="0">
              <a:tabLst>
                <a:tab pos="752475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Средний уровень - от 5 до 7 фигур,  </a:t>
            </a:r>
          </a:p>
          <a:p>
            <a:pPr lvl="0" eaLnBrk="0" hangingPunct="0">
              <a:tabLst>
                <a:tab pos="752475" algn="l"/>
              </a:tabLst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Низкий уровень – 4 знака и меньше.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857324" y="2214542"/>
            <a:ext cx="7429552" cy="747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/>
              <a:t>Игра 1</a:t>
            </a:r>
            <a:endParaRPr lang="ru-RU" sz="2400" dirty="0" smtClean="0"/>
          </a:p>
          <a:p>
            <a:pPr algn="just"/>
            <a:r>
              <a:rPr lang="ru-RU" sz="2400" dirty="0" smtClean="0"/>
              <a:t>      Покажите ребенку 5—6 предметов, затем, когда ребенок отвернется или выйдет, разложите их в разных местах, доступных взору, чтобы он смог найти эти предметы. Игра может сопровождаться комментированием ребенком своих действий («Я вижу...», «Я нашел...» и т. д.) или без него, что значительно труднее.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Игра 2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     Покажите ребенку 6—7 цветных карандашей (20 сек), убрав их, предложите ему перечислить карандаши в предъявленной ранее последовательности.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Игра 3.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      Предложите ребенку, посмотрев вокруг 15—20 секунд, найти предметы одного цвета (одной формы), назвать их. Играть можно как с одним ребенком, так и с группой детей (в данном случае выигрывает тот из детей, кто назовет последний предмет).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8" name="Рисунок 17" descr="90580308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357126" y="142840"/>
            <a:ext cx="2588364" cy="235208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34" y="2214542"/>
            <a:ext cx="9144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eaLnBrk="0" hangingPunct="0">
              <a:tabLst>
                <a:tab pos="752475" algn="l"/>
              </a:tabLst>
            </a:pPr>
            <a:r>
              <a:rPr lang="ru-RU" sz="2400" b="1" dirty="0" smtClean="0">
                <a:ea typeface="Times New Roman" pitchFamily="18" charset="0"/>
                <a:cs typeface="Times New Roman" pitchFamily="18" charset="0"/>
              </a:rPr>
              <a:t>«Графический диктант».</a:t>
            </a:r>
          </a:p>
          <a:p>
            <a:pPr lvl="0" algn="just" eaLnBrk="0" hangingPunct="0">
              <a:tabLst>
                <a:tab pos="752475" algn="l"/>
              </a:tabLst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Ребенок рисует картинку под диктовку на слух.</a:t>
            </a:r>
          </a:p>
          <a:p>
            <a:pPr lvl="0" algn="just" eaLnBrk="0" hangingPunct="0">
              <a:tabLst>
                <a:tab pos="752475" algn="l"/>
              </a:tabLst>
            </a:pPr>
            <a:endParaRPr lang="ru-RU" sz="2400" b="1" dirty="0" smtClean="0">
              <a:ea typeface="Times New Roman" pitchFamily="18" charset="0"/>
              <a:cs typeface="Times New Roman" pitchFamily="18" charset="0"/>
            </a:endParaRPr>
          </a:p>
          <a:p>
            <a:pPr lvl="0" algn="just" eaLnBrk="0" hangingPunct="0">
              <a:tabLst>
                <a:tab pos="752475" algn="l"/>
              </a:tabLst>
            </a:pPr>
            <a:r>
              <a:rPr lang="ru-RU" sz="2400" b="1" dirty="0" smtClean="0">
                <a:ea typeface="Times New Roman" pitchFamily="18" charset="0"/>
                <a:cs typeface="Times New Roman" pitchFamily="18" charset="0"/>
              </a:rPr>
              <a:t>Частые ошибки: 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путают право - лево, не успевают за темпом диктовки, неправильно отсчитывают количество клеток, не видят границы клетки.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714580" y="642906"/>
            <a:ext cx="120730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752475" algn="l"/>
              </a:tabLs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развитие пространственной ориентации, слуховое внимание, действия по правилу</a:t>
            </a:r>
          </a:p>
        </p:txBody>
      </p:sp>
      <p:pic>
        <p:nvPicPr>
          <p:cNvPr id="5" name="Рисунок 4" descr="s1200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58" y="4786310"/>
            <a:ext cx="5405422" cy="4729744"/>
          </a:xfrm>
          <a:prstGeom prst="rect">
            <a:avLst/>
          </a:prstGeom>
        </p:spPr>
      </p:pic>
      <p:pic>
        <p:nvPicPr>
          <p:cNvPr id="6" name="Рисунок 5" descr="graf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58644" y="2428856"/>
            <a:ext cx="5762612" cy="5042286"/>
          </a:xfrm>
          <a:prstGeom prst="rect">
            <a:avLst/>
          </a:prstGeom>
        </p:spPr>
      </p:pic>
      <p:pic>
        <p:nvPicPr>
          <p:cNvPr id="7" name="Рисунок 6" descr="v000027v-a5a9-290x29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8630" y="5214938"/>
            <a:ext cx="3682540" cy="369523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E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596" y="857220"/>
            <a:ext cx="795499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/>
              <a:t>Как подготовить ребенка к школе?</a:t>
            </a:r>
          </a:p>
          <a:p>
            <a:pPr algn="ctr"/>
            <a:r>
              <a:rPr lang="ru-RU" sz="4000" b="1" dirty="0" smtClean="0"/>
              <a:t> Небанальные рекомендации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52" y="2428856"/>
            <a:ext cx="2428892" cy="6586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+mj-lt"/>
                <a:ea typeface="Times New Roman"/>
                <a:cs typeface="Times New Roman"/>
              </a:rPr>
              <a:t>Режим дня</a:t>
            </a:r>
            <a:endParaRPr lang="ru-RU" sz="32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357918" y="2928922"/>
            <a:ext cx="3564181" cy="6586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+mj-lt"/>
                <a:ea typeface="Calibri"/>
                <a:cs typeface="Times New Roman"/>
              </a:rPr>
              <a:t>Тайм-менеджмент</a:t>
            </a:r>
            <a:endParaRPr lang="ru-RU" sz="32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30016" y="3786178"/>
            <a:ext cx="3318537" cy="6586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+mj-lt"/>
                <a:ea typeface="Times New Roman"/>
                <a:cs typeface="Times New Roman"/>
              </a:rPr>
              <a:t>Пробные занятия</a:t>
            </a:r>
            <a:endParaRPr lang="ru-RU" sz="32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4316" y="8929714"/>
            <a:ext cx="9691243" cy="6586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+mj-lt"/>
                <a:ea typeface="Times New Roman"/>
                <a:cs typeface="Times New Roman"/>
              </a:rPr>
              <a:t>Развитие внимания и умения выполнять инструкции</a:t>
            </a:r>
            <a:endParaRPr lang="ru-RU" sz="3200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215702" y="6357946"/>
            <a:ext cx="62682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  <a:ea typeface="Times New Roman"/>
                <a:cs typeface="Times New Roman"/>
              </a:rPr>
              <a:t>Умение знакомиться и общаться</a:t>
            </a:r>
            <a:endParaRPr lang="ru-RU" sz="32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00200" y="5214938"/>
            <a:ext cx="837242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  <a:ea typeface="Times New Roman"/>
                <a:cs typeface="Times New Roman"/>
              </a:rPr>
              <a:t>Знание общих сведений о себе и своей семье</a:t>
            </a:r>
            <a:endParaRPr lang="ru-RU" sz="3200" dirty="0">
              <a:latin typeface="+mj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215306" y="7786706"/>
            <a:ext cx="404104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3200" b="1" dirty="0" smtClean="0">
                <a:latin typeface="+mj-lt"/>
                <a:ea typeface="Times New Roman"/>
                <a:cs typeface="Times New Roman"/>
              </a:rPr>
              <a:t>Умение рассказывать</a:t>
            </a:r>
            <a:endParaRPr lang="ru-RU" sz="3200" dirty="0">
              <a:latin typeface="+mj-lt"/>
            </a:endParaRPr>
          </a:p>
        </p:txBody>
      </p:sp>
      <p:pic>
        <p:nvPicPr>
          <p:cNvPr id="12" name="Рисунок 11" descr="free-png.ru-59.png"/>
          <p:cNvPicPr>
            <a:picLocks noChangeAspect="1"/>
          </p:cNvPicPr>
          <p:nvPr/>
        </p:nvPicPr>
        <p:blipFill>
          <a:blip r:embed="rId2" cstate="print"/>
          <a:srcRect l="74000" b="70366"/>
          <a:stretch>
            <a:fillRect/>
          </a:stretch>
        </p:blipFill>
        <p:spPr>
          <a:xfrm>
            <a:off x="15811516" y="285716"/>
            <a:ext cx="2476484" cy="23907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  <a:alpha val="2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192" y="2571732"/>
            <a:ext cx="5572164" cy="4043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Режим дня</a:t>
            </a:r>
            <a:endParaRPr lang="ru-RU" sz="21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Чтобы к началу учебного года войти в рабочий ритм, ложиться спать и вставать в одно и то же время стоит уже сейчас.</a:t>
            </a:r>
            <a:endParaRPr lang="ru-RU" sz="21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Ночной сон первоклассника должен быть не менее 10 часов. Полноценный сон не только позволит ребенку просыпаться в хорошем настроении и лучше воспринимать информацию на уроках, но и поможет избежать утренней спешки и опозданий.</a:t>
            </a:r>
            <a:endParaRPr lang="ru-RU" sz="21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87206" y="642906"/>
            <a:ext cx="5786446" cy="1685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Тайм-менеджмент</a:t>
            </a:r>
            <a:endParaRPr lang="ru-RU" sz="21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Обучайтесь вместе с ребенком организации времени: занятия, прогулки, дополнительные секции и т.д.</a:t>
            </a:r>
            <a:endParaRPr lang="ru-RU" sz="21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44198" y="6072194"/>
            <a:ext cx="5786446" cy="2056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Пробные занятия</a:t>
            </a:r>
            <a:endParaRPr lang="ru-RU" sz="21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Попробуйте дополнительные занятия на подготовку к школе, где ребенок будет учиться сидеть за партой, высиживать урок и включаться в учебную деятельность</a:t>
            </a:r>
            <a:endParaRPr lang="ru-RU" sz="21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01058" y="3000360"/>
            <a:ext cx="9144000" cy="242861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Умение знакомиться и общаться.</a:t>
            </a:r>
            <a:endParaRPr lang="ru-RU" sz="21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 вступлении в первый класс, ребенок будет погружен в новую социальную обстановку. Новые дети и страх перед знакомством могут вызывать у ребенка нежелание ходить в школу. Знает ли ваш без пяти минут школьник правила успешного общения? Как начать диалог с любым человеком? Что можно рассказать о себе собеседнику? </a:t>
            </a:r>
            <a:endParaRPr lang="ru-RU" sz="21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068" y="6858012"/>
            <a:ext cx="9144000" cy="25568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Умение рассказывать.</a:t>
            </a:r>
            <a:endParaRPr lang="ru-RU" sz="21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Умение связно излагать мысли, отвечать на вопросы, пересказывать услышанное будет оценено и учителем, и новыми друзьями и очень облегчит ребенку учебу.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Помогите вашему ребенку овладеть этим навыком. Пусть он устроит вам мини-презентацию дома (пение песен, сценки, стихи)</a:t>
            </a:r>
            <a:endParaRPr lang="ru-RU" sz="21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696" y="642906"/>
            <a:ext cx="9144000" cy="130567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Общие сведения о себе и семье</a:t>
            </a:r>
            <a:endParaRPr lang="ru-RU" sz="21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1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Ваш ребенок должен знать, как можно связаться с вами, как попросить о помощи, знать,  как добраться до дома и район школы .</a:t>
            </a:r>
            <a:endParaRPr lang="ru-RU" sz="21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844332" y="3786178"/>
            <a:ext cx="2443668" cy="155950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5786442"/>
            <a:ext cx="2244649" cy="10407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501850" y="1214410"/>
            <a:ext cx="1556489" cy="16818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791243" y="2191436"/>
            <a:ext cx="1845984" cy="18090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5948932" y="7286640"/>
            <a:ext cx="2339068" cy="2339068"/>
          </a:xfrm>
          <a:prstGeom prst="rect">
            <a:avLst/>
          </a:prstGeom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3500398" y="3357550"/>
            <a:ext cx="11930146" cy="600079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Нужно сделать ребенку за день:</a:t>
            </a:r>
          </a:p>
          <a:p>
            <a:pPr marL="1065431" marR="0" lvl="0" indent="-9184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Пальчиковая гимнастика (перед завтраком выполнить 5 упражнений для пальцев рук</a:t>
            </a:r>
          </a:p>
          <a:p>
            <a:pPr marL="1065431" marR="0" lvl="0" indent="-9184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Полезное дело (перед обедом вынести мусор, помыть и порезать овощи для салата, протереть пыль, собрать игрушки, вымыть обувь после прогулки)</a:t>
            </a:r>
          </a:p>
          <a:p>
            <a:pPr marL="1065431" marR="0" lvl="0" indent="-9184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Подружиться с пространством «Право-Лево» (если ребенок путает право-лево, придумать метку на левую руку (часики, браслетик и т.д.)</a:t>
            </a:r>
          </a:p>
          <a:p>
            <a:pPr marL="1065431" marR="0" lvl="0" indent="-9184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Познать (понаблюдать, поинтересоваться, посмотреть, посетить музей, театр и т.д.)</a:t>
            </a:r>
          </a:p>
          <a:p>
            <a:pPr marL="1065431" marR="0" lvl="0" indent="-9184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Послушать, как мама читает (каждый день перед сном читайте ребенку хорошую детскую литературу. Достаточно 15-20 мин.)</a:t>
            </a:r>
          </a:p>
          <a:p>
            <a:pPr marL="1065431" marR="0" lvl="0" indent="-9184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65431" marR="0" lvl="0" indent="-9184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dirty="0" smtClean="0">
              <a:solidFill>
                <a:schemeClr val="tx1"/>
              </a:solidFill>
            </a:endParaRPr>
          </a:p>
          <a:p>
            <a:pPr marL="1065431" marR="0" lvl="0" indent="-9184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065431" marR="0" lvl="0" indent="-91847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71902" y="1142972"/>
            <a:ext cx="83921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4400" b="1" dirty="0" smtClean="0"/>
              <a:t>Правило 5 П, чтобы учиться на 5+</a:t>
            </a:r>
            <a:endParaRPr lang="ru-RU" sz="4400" b="1" dirty="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9358314" y="2000228"/>
            <a:ext cx="1035797" cy="193771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537914" y="1433797"/>
            <a:ext cx="13212172" cy="74194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84640" y="2309702"/>
            <a:ext cx="10318721" cy="566759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469797" y="1184092"/>
            <a:ext cx="1327667" cy="137517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-616404" y="7812503"/>
            <a:ext cx="2244649" cy="104070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518250">
            <a:off x="16170753" y="7723894"/>
            <a:ext cx="1112150" cy="14358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948809" y="900860"/>
            <a:ext cx="1104514" cy="148528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14910" y="4357682"/>
            <a:ext cx="7921515" cy="1672984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  <a:ea typeface="Times New Roman"/>
              </a:rPr>
              <a:t>Ответы на ваши вопросы</a:t>
            </a:r>
          </a:p>
          <a:p>
            <a:endParaRPr lang="ru-RU" sz="44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AA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000068" y="2214542"/>
            <a:ext cx="5643602" cy="766415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572760" y="2285980"/>
            <a:ext cx="5475872" cy="743637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2858776" y="2143104"/>
            <a:ext cx="1491168" cy="49886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071770" y="2143104"/>
            <a:ext cx="1312798" cy="49886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1648916">
            <a:off x="16236921" y="909698"/>
            <a:ext cx="1414035" cy="10540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573553" y="582775"/>
            <a:ext cx="851164" cy="15709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>
            <a:off x="16238733" y="8497685"/>
            <a:ext cx="1327667" cy="137517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>
            <a:off x="10754899" y="-421299"/>
            <a:ext cx="2125809" cy="178954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643538" y="571468"/>
            <a:ext cx="395242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План семинара</a:t>
            </a:r>
            <a:endParaRPr lang="ru-RU" sz="4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28762" y="2928922"/>
            <a:ext cx="47149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ea typeface="Times New Roman"/>
              </a:rPr>
              <a:t>Вопросы, которые беспокоят </a:t>
            </a:r>
          </a:p>
          <a:p>
            <a:pPr algn="just"/>
            <a:r>
              <a:rPr lang="ru-RU" sz="2800" b="1" dirty="0" smtClean="0">
                <a:ea typeface="Times New Roman"/>
              </a:rPr>
              <a:t>родителей будущих</a:t>
            </a:r>
          </a:p>
          <a:p>
            <a:pPr algn="just"/>
            <a:r>
              <a:rPr lang="ru-RU" sz="2800" b="1" dirty="0" smtClean="0">
                <a:ea typeface="Times New Roman"/>
              </a:rPr>
              <a:t> первоклассников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00200" y="4786310"/>
            <a:ext cx="441582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Times New Roman"/>
              </a:rPr>
              <a:t>Как понять,</a:t>
            </a:r>
          </a:p>
          <a:p>
            <a:r>
              <a:rPr lang="ru-RU" sz="2800" b="1" dirty="0" smtClean="0">
                <a:solidFill>
                  <a:srgbClr val="002060"/>
                </a:solidFill>
                <a:ea typeface="Times New Roman"/>
              </a:rPr>
              <a:t> что ребенок еще не готов?</a:t>
            </a:r>
            <a:endParaRPr lang="ru-RU" sz="28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71638" y="6286508"/>
            <a:ext cx="305596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Что исследует </a:t>
            </a:r>
          </a:p>
          <a:p>
            <a:r>
              <a:rPr lang="ru-RU" sz="2800" b="1" dirty="0" smtClean="0"/>
              <a:t>педагог-психолог?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143076" y="7858144"/>
            <a:ext cx="2965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Пример из жизни</a:t>
            </a:r>
            <a:endParaRPr lang="ru-RU" sz="28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214514" y="8786838"/>
            <a:ext cx="27369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Произвольность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1858644" y="2928922"/>
            <a:ext cx="31149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Игры на внимание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1930082" y="3643302"/>
            <a:ext cx="339221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2800" b="1" dirty="0" smtClean="0"/>
              <a:t>Игры на зрительную</a:t>
            </a:r>
          </a:p>
          <a:p>
            <a:pPr algn="just"/>
            <a:r>
              <a:rPr lang="ru-RU" sz="2800" b="1" dirty="0" smtClean="0"/>
              <a:t> память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1930082" y="4714872"/>
            <a:ext cx="327480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развитие </a:t>
            </a:r>
          </a:p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пространственной </a:t>
            </a:r>
          </a:p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ориентации</a:t>
            </a:r>
            <a:endParaRPr lang="ru-RU" sz="28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2001520" y="6357946"/>
            <a:ext cx="262629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Небанальные</a:t>
            </a:r>
          </a:p>
          <a:p>
            <a:r>
              <a:rPr lang="ru-RU" sz="2800" b="1" dirty="0" smtClean="0"/>
              <a:t> рекомендации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2001520" y="7572392"/>
            <a:ext cx="33893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800" b="1" dirty="0" smtClean="0"/>
              <a:t>Правило 5 П,</a:t>
            </a:r>
          </a:p>
          <a:p>
            <a:pPr lvl="0" algn="just">
              <a:spcBef>
                <a:spcPct val="0"/>
              </a:spcBef>
              <a:defRPr/>
            </a:pPr>
            <a:r>
              <a:rPr lang="ru-RU" sz="2800" b="1" dirty="0" smtClean="0"/>
              <a:t> чтобы учиться на 5+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1644330" y="8786838"/>
            <a:ext cx="4265835" cy="595766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a typeface="Times New Roman"/>
              </a:rPr>
              <a:t>Ответы на ваши вопросы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9264" y="282962"/>
            <a:ext cx="12961440" cy="1519095"/>
          </a:xfrm>
          <a:prstGeom prst="rect">
            <a:avLst/>
          </a:prstGeom>
        </p:spPr>
        <p:txBody>
          <a:bodyPr wrap="square" lIns="163283" tIns="81642" rIns="163283" bIns="81642">
            <a:spAutoFit/>
          </a:bodyPr>
          <a:lstStyle/>
          <a:p>
            <a:pPr algn="ctr"/>
            <a:r>
              <a:rPr lang="ru-RU" sz="4400" b="1" dirty="0" smtClean="0">
                <a:ea typeface="Times New Roman"/>
              </a:rPr>
              <a:t>Вопросы, которые </a:t>
            </a:r>
            <a:r>
              <a:rPr lang="ru-RU" sz="4400" b="1" dirty="0">
                <a:ea typeface="Times New Roman"/>
              </a:rPr>
              <a:t>беспокоят родителей будущих первоклассников</a:t>
            </a:r>
            <a:endParaRPr lang="ru-RU" sz="44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857588" y="8036740"/>
            <a:ext cx="10974208" cy="17899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lIns="163283" tIns="81642" rIns="163283" bIns="81642">
            <a:spAutoFit/>
          </a:bodyPr>
          <a:lstStyle/>
          <a:p>
            <a:pPr marL="510260" indent="-510260" algn="ctr">
              <a:lnSpc>
                <a:spcPct val="115000"/>
              </a:lnSpc>
            </a:pPr>
            <a:r>
              <a:rPr lang="ru-RU" sz="3200" b="1" dirty="0" smtClean="0">
                <a:ea typeface="Times New Roman"/>
                <a:cs typeface="Times New Roman"/>
              </a:rPr>
              <a:t>Как помочь маленькому школьнику, когда он столкнется с первыми школьными трудностями? </a:t>
            </a:r>
            <a:endParaRPr lang="ru-RU" sz="3200" b="1" dirty="0">
              <a:ea typeface="Calibri"/>
              <a:cs typeface="Times New Roman"/>
            </a:endParaRPr>
          </a:p>
          <a:p>
            <a:pPr algn="ctr"/>
            <a:r>
              <a:rPr lang="ru-RU" sz="3200" dirty="0" smtClean="0">
                <a:effectLst/>
                <a:ea typeface="Times New Roman"/>
              </a:rPr>
              <a:t>.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65" y="3000361"/>
            <a:ext cx="10316942" cy="12642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lIns="163283" tIns="81642" rIns="163283" bIns="81642">
            <a:spAutoFit/>
          </a:bodyPr>
          <a:lstStyle/>
          <a:p>
            <a:pPr marL="510260" indent="-510260" algn="ctr">
              <a:lnSpc>
                <a:spcPct val="115000"/>
              </a:lnSpc>
            </a:pPr>
            <a:r>
              <a:rPr lang="ru-RU" sz="3200" b="1" dirty="0" smtClean="0">
                <a:ea typeface="Times New Roman"/>
                <a:cs typeface="Times New Roman"/>
              </a:rPr>
              <a:t>В каком возрасте лучше начать систематическое школьное обучение? </a:t>
            </a:r>
            <a:endParaRPr lang="ru-RU" sz="3200" b="1" dirty="0">
              <a:ea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637" y="6000757"/>
            <a:ext cx="6863554" cy="12642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163283" tIns="81642" rIns="163283" bIns="81642">
            <a:spAutoFit/>
          </a:bodyPr>
          <a:lstStyle/>
          <a:p>
            <a:pPr marL="510260" indent="-510260" algn="ctr">
              <a:lnSpc>
                <a:spcPct val="115000"/>
              </a:lnSpc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ea typeface="Times New Roman"/>
                <a:cs typeface="Times New Roman"/>
              </a:rPr>
              <a:t>По какой программе лучше обучать ребенка?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143208" y="5357814"/>
            <a:ext cx="4896544" cy="12642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lIns="163283" tIns="81642" rIns="163283" bIns="81642">
            <a:spAutoFit/>
          </a:bodyPr>
          <a:lstStyle/>
          <a:p>
            <a:pPr marL="510260" indent="-510260" algn="ctr">
              <a:lnSpc>
                <a:spcPct val="115000"/>
              </a:lnSpc>
            </a:pPr>
            <a:r>
              <a:rPr lang="ru-RU" sz="3200" b="1" dirty="0">
                <a:ea typeface="Times New Roman"/>
                <a:cs typeface="Times New Roman"/>
              </a:rPr>
              <a:t>Справиться ли он со школьной нагрузкой?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1430016" y="2678889"/>
            <a:ext cx="5616624" cy="12642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softEdge rad="127000"/>
          </a:effectLst>
        </p:spPr>
        <p:txBody>
          <a:bodyPr wrap="square" lIns="163283" tIns="81642" rIns="163283" bIns="81642">
            <a:spAutoFit/>
          </a:bodyPr>
          <a:lstStyle/>
          <a:p>
            <a:pPr marL="510260" indent="-510260" algn="ctr">
              <a:lnSpc>
                <a:spcPct val="115000"/>
              </a:lnSpc>
            </a:pPr>
            <a:r>
              <a:rPr lang="ru-RU" sz="3200" b="1" dirty="0">
                <a:ea typeface="Times New Roman"/>
                <a:cs typeface="Times New Roman"/>
              </a:rPr>
              <a:t>Как эффективно подготовить ребенка к школе?</a:t>
            </a:r>
          </a:p>
        </p:txBody>
      </p:sp>
    </p:spTree>
    <p:extLst>
      <p:ext uri="{BB962C8B-B14F-4D97-AF65-F5344CB8AC3E}">
        <p14:creationId xmlns:p14="http://schemas.microsoft.com/office/powerpoint/2010/main" xmlns="" val="13229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46783" y="917282"/>
            <a:ext cx="1035797" cy="193771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358314" y="1071534"/>
            <a:ext cx="8564695" cy="859595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6532943" y="8358310"/>
            <a:ext cx="2244649" cy="10407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2011542">
            <a:off x="905512" y="854563"/>
            <a:ext cx="1419249" cy="1385703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-216536">
            <a:off x="9955585" y="2863918"/>
            <a:ext cx="612321" cy="612321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EDF7"/>
            </a:solidFill>
          </p:spPr>
        </p:sp>
      </p:grpSp>
      <p:grpSp>
        <p:nvGrpSpPr>
          <p:cNvPr id="8" name="Group 8"/>
          <p:cNvGrpSpPr/>
          <p:nvPr/>
        </p:nvGrpSpPr>
        <p:grpSpPr>
          <a:xfrm rot="-216536">
            <a:off x="9955585" y="3902487"/>
            <a:ext cx="612321" cy="61232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ECFA7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216536">
            <a:off x="9955585" y="4945678"/>
            <a:ext cx="612321" cy="612321"/>
            <a:chOff x="0" y="0"/>
            <a:chExt cx="6350000" cy="6350000"/>
          </a:xfrm>
        </p:grpSpPr>
        <p:sp>
          <p:nvSpPr>
            <p:cNvPr id="11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D5FD"/>
            </a:solidFill>
          </p:spPr>
        </p:sp>
      </p:grpSp>
      <p:grpSp>
        <p:nvGrpSpPr>
          <p:cNvPr id="12" name="Group 12"/>
          <p:cNvGrpSpPr/>
          <p:nvPr/>
        </p:nvGrpSpPr>
        <p:grpSpPr>
          <a:xfrm rot="-216536">
            <a:off x="9955585" y="5986358"/>
            <a:ext cx="612321" cy="612321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0EBC8"/>
            </a:solidFill>
          </p:spPr>
        </p:sp>
      </p:grpSp>
      <p:grpSp>
        <p:nvGrpSpPr>
          <p:cNvPr id="14" name="Group 14"/>
          <p:cNvGrpSpPr/>
          <p:nvPr/>
        </p:nvGrpSpPr>
        <p:grpSpPr>
          <a:xfrm rot="-216536">
            <a:off x="9955585" y="7029549"/>
            <a:ext cx="612321" cy="612321"/>
            <a:chOff x="0" y="0"/>
            <a:chExt cx="6350000" cy="6350000"/>
          </a:xfrm>
        </p:grpSpPr>
        <p:sp>
          <p:nvSpPr>
            <p:cNvPr id="15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5AC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6724640" y="2535378"/>
            <a:ext cx="1861256" cy="1722508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 rot="-216536">
            <a:off x="9983523" y="2903418"/>
            <a:ext cx="55345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1</a:t>
            </a:r>
          </a:p>
        </p:txBody>
      </p:sp>
      <p:sp>
        <p:nvSpPr>
          <p:cNvPr id="18" name="TextBox 18"/>
          <p:cNvSpPr txBox="1"/>
          <p:nvPr/>
        </p:nvSpPr>
        <p:spPr>
          <a:xfrm rot="-216536">
            <a:off x="9983523" y="3941986"/>
            <a:ext cx="55345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 rot="-216536">
            <a:off x="9983523" y="4985178"/>
            <a:ext cx="55345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 rot="-216536">
            <a:off x="9983523" y="6025857"/>
            <a:ext cx="55345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4</a:t>
            </a:r>
          </a:p>
        </p:txBody>
      </p:sp>
      <p:sp>
        <p:nvSpPr>
          <p:cNvPr id="21" name="TextBox 21"/>
          <p:cNvSpPr txBox="1"/>
          <p:nvPr/>
        </p:nvSpPr>
        <p:spPr>
          <a:xfrm rot="-216536">
            <a:off x="9983523" y="7069049"/>
            <a:ext cx="55345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0715636" y="1500162"/>
            <a:ext cx="6572296" cy="6812852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Не подготовленный к школе ребёнок не может сосредоточиться на уроке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Часто отвлекается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Теряет нить объяснения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Не в состоянии включиться в общий ритм работы класса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Тяготеет к шаблонным действиям 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Ждёт пошагового контроля за своими действиями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Сам выстроить план выполнения задания не может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Не стремится добиться результата, как следствия проб и ошибок</a:t>
            </a:r>
          </a:p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</a:rPr>
              <a:t>Теряется, когда нужно проявить инициативу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28564" y="2571732"/>
            <a:ext cx="8952439" cy="780432"/>
          </a:xfrm>
          <a:prstGeom prst="rect">
            <a:avLst/>
          </a:prstGeom>
        </p:spPr>
        <p:txBody>
          <a:bodyPr wrap="none" lIns="163284" tIns="81642" rIns="163284" bIns="81642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a typeface="Times New Roman"/>
              </a:rPr>
              <a:t>Как понять, что ребенок еще не готов?</a:t>
            </a:r>
            <a:endParaRPr lang="ru-RU" sz="4000" dirty="0"/>
          </a:p>
        </p:txBody>
      </p:sp>
      <p:pic>
        <p:nvPicPr>
          <p:cNvPr id="24" name="Рисунок 23" descr="22d00d23b412954ac53197958356972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000332" y="4000492"/>
            <a:ext cx="3889381" cy="560070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7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6205" y="2710815"/>
            <a:ext cx="3513214" cy="2286816"/>
            <a:chOff x="0" y="0"/>
            <a:chExt cx="1148109" cy="747326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1125249" cy="719386"/>
            </a:xfrm>
            <a:custGeom>
              <a:avLst/>
              <a:gdLst/>
              <a:ahLst/>
              <a:cxnLst/>
              <a:rect l="l" t="t" r="r" b="b"/>
              <a:pathLst>
                <a:path w="1125249" h="719386">
                  <a:moveTo>
                    <a:pt x="1125249" y="719386"/>
                  </a:moveTo>
                  <a:lnTo>
                    <a:pt x="0" y="711766"/>
                  </a:lnTo>
                  <a:lnTo>
                    <a:pt x="0" y="262729"/>
                  </a:lnTo>
                  <a:lnTo>
                    <a:pt x="17780" y="19050"/>
                  </a:lnTo>
                  <a:lnTo>
                    <a:pt x="558900" y="0"/>
                  </a:lnTo>
                  <a:lnTo>
                    <a:pt x="110619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-3810" y="0"/>
              <a:ext cx="1154459" cy="746056"/>
            </a:xfrm>
            <a:custGeom>
              <a:avLst/>
              <a:gdLst/>
              <a:ahLst/>
              <a:cxnLst/>
              <a:rect l="l" t="t" r="r" b="b"/>
              <a:pathLst>
                <a:path w="1154459" h="746056">
                  <a:moveTo>
                    <a:pt x="1120169" y="21590"/>
                  </a:moveTo>
                  <a:cubicBezTo>
                    <a:pt x="1121439" y="34290"/>
                    <a:pt x="1121439" y="44450"/>
                    <a:pt x="1122709" y="54610"/>
                  </a:cubicBezTo>
                  <a:cubicBezTo>
                    <a:pt x="1125249" y="73935"/>
                    <a:pt x="1126519" y="87820"/>
                    <a:pt x="1129059" y="101210"/>
                  </a:cubicBezTo>
                  <a:cubicBezTo>
                    <a:pt x="1129059" y="120550"/>
                    <a:pt x="1141759" y="501899"/>
                    <a:pt x="1148109" y="521239"/>
                  </a:cubicBezTo>
                  <a:cubicBezTo>
                    <a:pt x="1154459" y="550497"/>
                    <a:pt x="1150649" y="580252"/>
                    <a:pt x="1150649" y="609510"/>
                  </a:cubicBezTo>
                  <a:cubicBezTo>
                    <a:pt x="1150649" y="635297"/>
                    <a:pt x="1151919" y="659100"/>
                    <a:pt x="1153189" y="685096"/>
                  </a:cubicBezTo>
                  <a:cubicBezTo>
                    <a:pt x="1153189" y="706686"/>
                    <a:pt x="1153189" y="720656"/>
                    <a:pt x="1153189" y="744786"/>
                  </a:cubicBezTo>
                  <a:cubicBezTo>
                    <a:pt x="1130329" y="744786"/>
                    <a:pt x="1110009" y="746056"/>
                    <a:pt x="1091506" y="744786"/>
                  </a:cubicBezTo>
                  <a:cubicBezTo>
                    <a:pt x="1037825" y="739706"/>
                    <a:pt x="983319" y="746056"/>
                    <a:pt x="929638" y="740976"/>
                  </a:cubicBezTo>
                  <a:cubicBezTo>
                    <a:pt x="897430" y="737166"/>
                    <a:pt x="866048" y="739706"/>
                    <a:pt x="833839" y="737166"/>
                  </a:cubicBezTo>
                  <a:cubicBezTo>
                    <a:pt x="818974" y="735896"/>
                    <a:pt x="804109" y="734626"/>
                    <a:pt x="789243" y="733356"/>
                  </a:cubicBezTo>
                  <a:cubicBezTo>
                    <a:pt x="780159" y="733356"/>
                    <a:pt x="771900" y="734626"/>
                    <a:pt x="762816" y="734626"/>
                  </a:cubicBezTo>
                  <a:cubicBezTo>
                    <a:pt x="739692" y="733356"/>
                    <a:pt x="676101" y="734626"/>
                    <a:pt x="652977" y="733356"/>
                  </a:cubicBezTo>
                  <a:cubicBezTo>
                    <a:pt x="636460" y="732086"/>
                    <a:pt x="306119" y="740976"/>
                    <a:pt x="289602" y="739706"/>
                  </a:cubicBezTo>
                  <a:cubicBezTo>
                    <a:pt x="285473" y="739706"/>
                    <a:pt x="280517" y="740976"/>
                    <a:pt x="276388" y="740976"/>
                  </a:cubicBezTo>
                  <a:cubicBezTo>
                    <a:pt x="266478" y="740976"/>
                    <a:pt x="257394" y="742246"/>
                    <a:pt x="247483" y="742246"/>
                  </a:cubicBezTo>
                  <a:cubicBezTo>
                    <a:pt x="222708" y="742246"/>
                    <a:pt x="198758" y="740976"/>
                    <a:pt x="173982" y="739706"/>
                  </a:cubicBezTo>
                  <a:cubicBezTo>
                    <a:pt x="159117" y="738436"/>
                    <a:pt x="144252" y="737166"/>
                    <a:pt x="130212" y="735896"/>
                  </a:cubicBezTo>
                  <a:cubicBezTo>
                    <a:pt x="103785" y="734626"/>
                    <a:pt x="77357" y="733356"/>
                    <a:pt x="48260" y="733356"/>
                  </a:cubicBezTo>
                  <a:cubicBezTo>
                    <a:pt x="38100" y="733356"/>
                    <a:pt x="29210" y="733356"/>
                    <a:pt x="19050" y="732086"/>
                  </a:cubicBezTo>
                  <a:cubicBezTo>
                    <a:pt x="10160" y="730816"/>
                    <a:pt x="5080" y="724466"/>
                    <a:pt x="7620" y="715576"/>
                  </a:cubicBezTo>
                  <a:cubicBezTo>
                    <a:pt x="16510" y="683895"/>
                    <a:pt x="12700" y="671498"/>
                    <a:pt x="11430" y="658604"/>
                  </a:cubicBezTo>
                  <a:cubicBezTo>
                    <a:pt x="10160" y="632321"/>
                    <a:pt x="6350" y="606534"/>
                    <a:pt x="7620" y="580252"/>
                  </a:cubicBezTo>
                  <a:cubicBezTo>
                    <a:pt x="5080" y="547522"/>
                    <a:pt x="0" y="142370"/>
                    <a:pt x="7620" y="109144"/>
                  </a:cubicBezTo>
                  <a:cubicBezTo>
                    <a:pt x="8890" y="102697"/>
                    <a:pt x="7620" y="95755"/>
                    <a:pt x="8890" y="89308"/>
                  </a:cubicBezTo>
                  <a:cubicBezTo>
                    <a:pt x="10160" y="78894"/>
                    <a:pt x="12700" y="674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711" y="30480"/>
                    <a:pt x="69925" y="29210"/>
                  </a:cubicBezTo>
                  <a:cubicBezTo>
                    <a:pt x="92223" y="25400"/>
                    <a:pt x="114521" y="22860"/>
                    <a:pt x="137645" y="20320"/>
                  </a:cubicBezTo>
                  <a:cubicBezTo>
                    <a:pt x="153336" y="17780"/>
                    <a:pt x="169027" y="16510"/>
                    <a:pt x="183893" y="13970"/>
                  </a:cubicBezTo>
                  <a:cubicBezTo>
                    <a:pt x="198758" y="11430"/>
                    <a:pt x="214449" y="8890"/>
                    <a:pt x="229315" y="8890"/>
                  </a:cubicBezTo>
                  <a:cubicBezTo>
                    <a:pt x="245832" y="7620"/>
                    <a:pt x="262349" y="10160"/>
                    <a:pt x="278866" y="8890"/>
                  </a:cubicBezTo>
                  <a:cubicBezTo>
                    <a:pt x="299512" y="8890"/>
                    <a:pt x="673624" y="6350"/>
                    <a:pt x="694270" y="5080"/>
                  </a:cubicBezTo>
                  <a:cubicBezTo>
                    <a:pt x="714091" y="3810"/>
                    <a:pt x="733911" y="2540"/>
                    <a:pt x="754557" y="2540"/>
                  </a:cubicBezTo>
                  <a:cubicBezTo>
                    <a:pt x="788418" y="1270"/>
                    <a:pt x="821452" y="0"/>
                    <a:pt x="855312" y="0"/>
                  </a:cubicBezTo>
                  <a:cubicBezTo>
                    <a:pt x="869351" y="0"/>
                    <a:pt x="884217" y="2540"/>
                    <a:pt x="898256" y="2540"/>
                  </a:cubicBezTo>
                  <a:cubicBezTo>
                    <a:pt x="937071" y="3810"/>
                    <a:pt x="976712" y="5080"/>
                    <a:pt x="1015527" y="7620"/>
                  </a:cubicBezTo>
                  <a:cubicBezTo>
                    <a:pt x="1036174" y="8890"/>
                    <a:pt x="1056820" y="12700"/>
                    <a:pt x="1077466" y="16510"/>
                  </a:cubicBezTo>
                  <a:cubicBezTo>
                    <a:pt x="1082421" y="16510"/>
                    <a:pt x="1087377" y="16510"/>
                    <a:pt x="1091506" y="16510"/>
                  </a:cubicBezTo>
                  <a:cubicBezTo>
                    <a:pt x="1101119" y="17780"/>
                    <a:pt x="1110009" y="20320"/>
                    <a:pt x="1120169" y="21590"/>
                  </a:cubicBezTo>
                  <a:close/>
                  <a:moveTo>
                    <a:pt x="1130329" y="728276"/>
                  </a:moveTo>
                  <a:cubicBezTo>
                    <a:pt x="1131599" y="711766"/>
                    <a:pt x="1132869" y="699066"/>
                    <a:pt x="1132869" y="686366"/>
                  </a:cubicBezTo>
                  <a:cubicBezTo>
                    <a:pt x="1131599" y="656621"/>
                    <a:pt x="1130329" y="630338"/>
                    <a:pt x="1130329" y="602071"/>
                  </a:cubicBezTo>
                  <a:cubicBezTo>
                    <a:pt x="1130329" y="589178"/>
                    <a:pt x="1132869" y="576284"/>
                    <a:pt x="1131599" y="563391"/>
                  </a:cubicBezTo>
                  <a:cubicBezTo>
                    <a:pt x="1131599" y="551489"/>
                    <a:pt x="1130329" y="539092"/>
                    <a:pt x="1129059" y="527190"/>
                  </a:cubicBezTo>
                  <a:cubicBezTo>
                    <a:pt x="1123979" y="508842"/>
                    <a:pt x="1112549" y="128980"/>
                    <a:pt x="1112549" y="110632"/>
                  </a:cubicBezTo>
                  <a:cubicBezTo>
                    <a:pt x="1110009" y="95259"/>
                    <a:pt x="1107469" y="79390"/>
                    <a:pt x="1104929" y="63500"/>
                  </a:cubicBezTo>
                  <a:cubicBezTo>
                    <a:pt x="1103659" y="44450"/>
                    <a:pt x="1102389" y="43180"/>
                    <a:pt x="1089028" y="41910"/>
                  </a:cubicBezTo>
                  <a:cubicBezTo>
                    <a:pt x="1086551" y="41910"/>
                    <a:pt x="1084899" y="41910"/>
                    <a:pt x="1082421" y="40640"/>
                  </a:cubicBezTo>
                  <a:cubicBezTo>
                    <a:pt x="1061775" y="36830"/>
                    <a:pt x="1040303" y="31750"/>
                    <a:pt x="1019657" y="30480"/>
                  </a:cubicBezTo>
                  <a:cubicBezTo>
                    <a:pt x="969279" y="26670"/>
                    <a:pt x="918077" y="25400"/>
                    <a:pt x="867700" y="22860"/>
                  </a:cubicBezTo>
                  <a:cubicBezTo>
                    <a:pt x="860267" y="22860"/>
                    <a:pt x="852008" y="22860"/>
                    <a:pt x="844576" y="22860"/>
                  </a:cubicBezTo>
                  <a:cubicBezTo>
                    <a:pt x="832188" y="22860"/>
                    <a:pt x="819800" y="22860"/>
                    <a:pt x="808238" y="22860"/>
                  </a:cubicBezTo>
                  <a:cubicBezTo>
                    <a:pt x="781811" y="22860"/>
                    <a:pt x="755383" y="22860"/>
                    <a:pt x="729782" y="24130"/>
                  </a:cubicBezTo>
                  <a:cubicBezTo>
                    <a:pt x="707484" y="25400"/>
                    <a:pt x="331720" y="29210"/>
                    <a:pt x="309422" y="29210"/>
                  </a:cubicBezTo>
                  <a:cubicBezTo>
                    <a:pt x="273085" y="29210"/>
                    <a:pt x="236747" y="26670"/>
                    <a:pt x="200410" y="33020"/>
                  </a:cubicBezTo>
                  <a:cubicBezTo>
                    <a:pt x="181415" y="36830"/>
                    <a:pt x="163246" y="36830"/>
                    <a:pt x="145077" y="38100"/>
                  </a:cubicBezTo>
                  <a:cubicBezTo>
                    <a:pt x="113695" y="41910"/>
                    <a:pt x="82313" y="45720"/>
                    <a:pt x="49530" y="50800"/>
                  </a:cubicBezTo>
                  <a:cubicBezTo>
                    <a:pt x="36830" y="50800"/>
                    <a:pt x="34290" y="53340"/>
                    <a:pt x="33020" y="66001"/>
                  </a:cubicBezTo>
                  <a:cubicBezTo>
                    <a:pt x="31750" y="74927"/>
                    <a:pt x="31750" y="83853"/>
                    <a:pt x="30480" y="92779"/>
                  </a:cubicBezTo>
                  <a:cubicBezTo>
                    <a:pt x="29210" y="107656"/>
                    <a:pt x="26670" y="122038"/>
                    <a:pt x="25400" y="136915"/>
                  </a:cubicBezTo>
                  <a:cubicBezTo>
                    <a:pt x="20320" y="152784"/>
                    <a:pt x="26670" y="540579"/>
                    <a:pt x="29210" y="556448"/>
                  </a:cubicBezTo>
                  <a:cubicBezTo>
                    <a:pt x="29210" y="573309"/>
                    <a:pt x="29210" y="590665"/>
                    <a:pt x="30480" y="607526"/>
                  </a:cubicBezTo>
                  <a:cubicBezTo>
                    <a:pt x="30480" y="619924"/>
                    <a:pt x="33020" y="632321"/>
                    <a:pt x="33020" y="644719"/>
                  </a:cubicBezTo>
                  <a:cubicBezTo>
                    <a:pt x="33020" y="658108"/>
                    <a:pt x="33020" y="671498"/>
                    <a:pt x="31750" y="686366"/>
                  </a:cubicBezTo>
                  <a:cubicBezTo>
                    <a:pt x="31750" y="690176"/>
                    <a:pt x="31750" y="692716"/>
                    <a:pt x="31750" y="696526"/>
                  </a:cubicBezTo>
                  <a:cubicBezTo>
                    <a:pt x="31750" y="706686"/>
                    <a:pt x="35560" y="710496"/>
                    <a:pt x="44450" y="710496"/>
                  </a:cubicBezTo>
                  <a:cubicBezTo>
                    <a:pt x="58363" y="710496"/>
                    <a:pt x="69925" y="711766"/>
                    <a:pt x="80661" y="711766"/>
                  </a:cubicBezTo>
                  <a:cubicBezTo>
                    <a:pt x="96352" y="711766"/>
                    <a:pt x="112869" y="709226"/>
                    <a:pt x="128560" y="711766"/>
                  </a:cubicBezTo>
                  <a:cubicBezTo>
                    <a:pt x="154162" y="715576"/>
                    <a:pt x="179763" y="718116"/>
                    <a:pt x="205365" y="716846"/>
                  </a:cubicBezTo>
                  <a:cubicBezTo>
                    <a:pt x="221882" y="715576"/>
                    <a:pt x="237573" y="718116"/>
                    <a:pt x="254090" y="718116"/>
                  </a:cubicBezTo>
                  <a:cubicBezTo>
                    <a:pt x="278040" y="718116"/>
                    <a:pt x="301990" y="716846"/>
                    <a:pt x="325939" y="718116"/>
                  </a:cubicBezTo>
                  <a:cubicBezTo>
                    <a:pt x="361451" y="719386"/>
                    <a:pt x="751254" y="709226"/>
                    <a:pt x="787592" y="711766"/>
                  </a:cubicBezTo>
                  <a:cubicBezTo>
                    <a:pt x="803283" y="713036"/>
                    <a:pt x="818974" y="714306"/>
                    <a:pt x="833839" y="714306"/>
                  </a:cubicBezTo>
                  <a:cubicBezTo>
                    <a:pt x="861093" y="716846"/>
                    <a:pt x="887520" y="713036"/>
                    <a:pt x="914773" y="716846"/>
                  </a:cubicBezTo>
                  <a:cubicBezTo>
                    <a:pt x="937071" y="719386"/>
                    <a:pt x="959369" y="719386"/>
                    <a:pt x="981667" y="721926"/>
                  </a:cubicBezTo>
                  <a:cubicBezTo>
                    <a:pt x="1014701" y="725736"/>
                    <a:pt x="1047736" y="728276"/>
                    <a:pt x="1080770" y="729546"/>
                  </a:cubicBezTo>
                  <a:cubicBezTo>
                    <a:pt x="1093158" y="729546"/>
                    <a:pt x="1110009" y="728276"/>
                    <a:pt x="1130329" y="7282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155112" y="3205373"/>
            <a:ext cx="2595402" cy="1297701"/>
            <a:chOff x="0" y="0"/>
            <a:chExt cx="3460536" cy="1730268"/>
          </a:xfrm>
        </p:grpSpPr>
        <p:grpSp>
          <p:nvGrpSpPr>
            <p:cNvPr id="6" name="Group 6"/>
            <p:cNvGrpSpPr>
              <a:grpSpLocks noChangeAspect="1"/>
            </p:cNvGrpSpPr>
            <p:nvPr/>
          </p:nvGrpSpPr>
          <p:grpSpPr>
            <a:xfrm>
              <a:off x="0" y="0"/>
              <a:ext cx="3460536" cy="1730268"/>
              <a:chOff x="0" y="0"/>
              <a:chExt cx="2540000" cy="1270000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82800" y="1264333"/>
                    </a:lnTo>
                    <a:cubicBezTo>
                      <a:pt x="2080799" y="816855"/>
                      <a:pt x="1717483" y="455160"/>
                      <a:pt x="1270000" y="455160"/>
                    </a:cubicBezTo>
                    <a:cubicBezTo>
                      <a:pt x="822517" y="455160"/>
                      <a:pt x="459201" y="816855"/>
                      <a:pt x="457200" y="1264333"/>
                    </a:cubicBezTo>
                    <a:close/>
                  </a:path>
                </a:pathLst>
              </a:custGeom>
              <a:solidFill>
                <a:srgbClr val="CED0E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225087" y="781949"/>
                <a:ext cx="1179115" cy="496102"/>
              </a:xfrm>
              <a:custGeom>
                <a:avLst/>
                <a:gdLst/>
                <a:ahLst/>
                <a:cxnLst/>
                <a:rect l="l" t="t" r="r" b="b"/>
                <a:pathLst>
                  <a:path w="1179115" h="496102">
                    <a:moveTo>
                      <a:pt x="1084506" y="240380"/>
                    </a:moveTo>
                    <a:cubicBezTo>
                      <a:pt x="1127810" y="254375"/>
                      <a:pt x="1160316" y="290469"/>
                      <a:pt x="1169715" y="334996"/>
                    </a:cubicBezTo>
                    <a:cubicBezTo>
                      <a:pt x="1179115" y="379523"/>
                      <a:pt x="1163972" y="425676"/>
                      <a:pt x="1130019" y="455979"/>
                    </a:cubicBezTo>
                    <a:cubicBezTo>
                      <a:pt x="1096067" y="486282"/>
                      <a:pt x="1048496" y="496102"/>
                      <a:pt x="1005320" y="481722"/>
                    </a:cubicBezTo>
                    <a:lnTo>
                      <a:pt x="18922" y="51145"/>
                    </a:lnTo>
                    <a:cubicBezTo>
                      <a:pt x="10261" y="48346"/>
                      <a:pt x="3760" y="41127"/>
                      <a:pt x="1880" y="32221"/>
                    </a:cubicBezTo>
                    <a:cubicBezTo>
                      <a:pt x="0" y="23316"/>
                      <a:pt x="3029" y="14085"/>
                      <a:pt x="9819" y="8025"/>
                    </a:cubicBezTo>
                    <a:cubicBezTo>
                      <a:pt x="16610" y="1964"/>
                      <a:pt x="26124" y="0"/>
                      <a:pt x="34759" y="2876"/>
                    </a:cubicBezTo>
                    <a:lnTo>
                      <a:pt x="1084506" y="240380"/>
                    </a:lnTo>
                    <a:close/>
                  </a:path>
                </a:pathLst>
              </a:custGeom>
              <a:solidFill>
                <a:srgbClr val="191919"/>
              </a:solidFill>
            </p:spPr>
          </p:sp>
        </p:grpSp>
      </p:grpSp>
      <p:grpSp>
        <p:nvGrpSpPr>
          <p:cNvPr id="9" name="Group 9"/>
          <p:cNvGrpSpPr/>
          <p:nvPr/>
        </p:nvGrpSpPr>
        <p:grpSpPr>
          <a:xfrm>
            <a:off x="5938760" y="2710815"/>
            <a:ext cx="3513214" cy="2286816"/>
            <a:chOff x="0" y="0"/>
            <a:chExt cx="1148109" cy="747326"/>
          </a:xfrm>
        </p:grpSpPr>
        <p:sp>
          <p:nvSpPr>
            <p:cNvPr id="10" name="Freeform 10"/>
            <p:cNvSpPr/>
            <p:nvPr/>
          </p:nvSpPr>
          <p:spPr>
            <a:xfrm>
              <a:off x="10160" y="16510"/>
              <a:ext cx="1125249" cy="719386"/>
            </a:xfrm>
            <a:custGeom>
              <a:avLst/>
              <a:gdLst/>
              <a:ahLst/>
              <a:cxnLst/>
              <a:rect l="l" t="t" r="r" b="b"/>
              <a:pathLst>
                <a:path w="1125249" h="719386">
                  <a:moveTo>
                    <a:pt x="1125249" y="719386"/>
                  </a:moveTo>
                  <a:lnTo>
                    <a:pt x="0" y="711766"/>
                  </a:lnTo>
                  <a:lnTo>
                    <a:pt x="0" y="262729"/>
                  </a:lnTo>
                  <a:lnTo>
                    <a:pt x="17780" y="19050"/>
                  </a:lnTo>
                  <a:lnTo>
                    <a:pt x="558900" y="0"/>
                  </a:lnTo>
                  <a:lnTo>
                    <a:pt x="110619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-3810" y="0"/>
              <a:ext cx="1154459" cy="746056"/>
            </a:xfrm>
            <a:custGeom>
              <a:avLst/>
              <a:gdLst/>
              <a:ahLst/>
              <a:cxnLst/>
              <a:rect l="l" t="t" r="r" b="b"/>
              <a:pathLst>
                <a:path w="1154459" h="746056">
                  <a:moveTo>
                    <a:pt x="1120169" y="21590"/>
                  </a:moveTo>
                  <a:cubicBezTo>
                    <a:pt x="1121439" y="34290"/>
                    <a:pt x="1121439" y="44450"/>
                    <a:pt x="1122709" y="54610"/>
                  </a:cubicBezTo>
                  <a:cubicBezTo>
                    <a:pt x="1125249" y="73935"/>
                    <a:pt x="1126519" y="87820"/>
                    <a:pt x="1129059" y="101210"/>
                  </a:cubicBezTo>
                  <a:cubicBezTo>
                    <a:pt x="1129059" y="120550"/>
                    <a:pt x="1141759" y="501899"/>
                    <a:pt x="1148109" y="521239"/>
                  </a:cubicBezTo>
                  <a:cubicBezTo>
                    <a:pt x="1154459" y="550497"/>
                    <a:pt x="1150649" y="580252"/>
                    <a:pt x="1150649" y="609510"/>
                  </a:cubicBezTo>
                  <a:cubicBezTo>
                    <a:pt x="1150649" y="635297"/>
                    <a:pt x="1151919" y="659100"/>
                    <a:pt x="1153189" y="685096"/>
                  </a:cubicBezTo>
                  <a:cubicBezTo>
                    <a:pt x="1153189" y="706686"/>
                    <a:pt x="1153189" y="720656"/>
                    <a:pt x="1153189" y="744786"/>
                  </a:cubicBezTo>
                  <a:cubicBezTo>
                    <a:pt x="1130329" y="744786"/>
                    <a:pt x="1110009" y="746056"/>
                    <a:pt x="1091506" y="744786"/>
                  </a:cubicBezTo>
                  <a:cubicBezTo>
                    <a:pt x="1037825" y="739706"/>
                    <a:pt x="983319" y="746056"/>
                    <a:pt x="929638" y="740976"/>
                  </a:cubicBezTo>
                  <a:cubicBezTo>
                    <a:pt x="897430" y="737166"/>
                    <a:pt x="866048" y="739706"/>
                    <a:pt x="833839" y="737166"/>
                  </a:cubicBezTo>
                  <a:cubicBezTo>
                    <a:pt x="818974" y="735896"/>
                    <a:pt x="804109" y="734626"/>
                    <a:pt x="789243" y="733356"/>
                  </a:cubicBezTo>
                  <a:cubicBezTo>
                    <a:pt x="780159" y="733356"/>
                    <a:pt x="771900" y="734626"/>
                    <a:pt x="762816" y="734626"/>
                  </a:cubicBezTo>
                  <a:cubicBezTo>
                    <a:pt x="739692" y="733356"/>
                    <a:pt x="676101" y="734626"/>
                    <a:pt x="652977" y="733356"/>
                  </a:cubicBezTo>
                  <a:cubicBezTo>
                    <a:pt x="636460" y="732086"/>
                    <a:pt x="306119" y="740976"/>
                    <a:pt x="289602" y="739706"/>
                  </a:cubicBezTo>
                  <a:cubicBezTo>
                    <a:pt x="285473" y="739706"/>
                    <a:pt x="280517" y="740976"/>
                    <a:pt x="276388" y="740976"/>
                  </a:cubicBezTo>
                  <a:cubicBezTo>
                    <a:pt x="266478" y="740976"/>
                    <a:pt x="257394" y="742246"/>
                    <a:pt x="247483" y="742246"/>
                  </a:cubicBezTo>
                  <a:cubicBezTo>
                    <a:pt x="222708" y="742246"/>
                    <a:pt x="198758" y="740976"/>
                    <a:pt x="173982" y="739706"/>
                  </a:cubicBezTo>
                  <a:cubicBezTo>
                    <a:pt x="159117" y="738436"/>
                    <a:pt x="144252" y="737166"/>
                    <a:pt x="130212" y="735896"/>
                  </a:cubicBezTo>
                  <a:cubicBezTo>
                    <a:pt x="103785" y="734626"/>
                    <a:pt x="77357" y="733356"/>
                    <a:pt x="48260" y="733356"/>
                  </a:cubicBezTo>
                  <a:cubicBezTo>
                    <a:pt x="38100" y="733356"/>
                    <a:pt x="29210" y="733356"/>
                    <a:pt x="19050" y="732086"/>
                  </a:cubicBezTo>
                  <a:cubicBezTo>
                    <a:pt x="10160" y="730816"/>
                    <a:pt x="5080" y="724466"/>
                    <a:pt x="7620" y="715576"/>
                  </a:cubicBezTo>
                  <a:cubicBezTo>
                    <a:pt x="16510" y="683895"/>
                    <a:pt x="12700" y="671498"/>
                    <a:pt x="11430" y="658604"/>
                  </a:cubicBezTo>
                  <a:cubicBezTo>
                    <a:pt x="10160" y="632321"/>
                    <a:pt x="6350" y="606534"/>
                    <a:pt x="7620" y="580252"/>
                  </a:cubicBezTo>
                  <a:cubicBezTo>
                    <a:pt x="5080" y="547522"/>
                    <a:pt x="0" y="142370"/>
                    <a:pt x="7620" y="109144"/>
                  </a:cubicBezTo>
                  <a:cubicBezTo>
                    <a:pt x="8890" y="102697"/>
                    <a:pt x="7620" y="95755"/>
                    <a:pt x="8890" y="89308"/>
                  </a:cubicBezTo>
                  <a:cubicBezTo>
                    <a:pt x="10160" y="78894"/>
                    <a:pt x="12700" y="674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711" y="30480"/>
                    <a:pt x="69925" y="29210"/>
                  </a:cubicBezTo>
                  <a:cubicBezTo>
                    <a:pt x="92223" y="25400"/>
                    <a:pt x="114521" y="22860"/>
                    <a:pt x="137645" y="20320"/>
                  </a:cubicBezTo>
                  <a:cubicBezTo>
                    <a:pt x="153336" y="17780"/>
                    <a:pt x="169027" y="16510"/>
                    <a:pt x="183893" y="13970"/>
                  </a:cubicBezTo>
                  <a:cubicBezTo>
                    <a:pt x="198758" y="11430"/>
                    <a:pt x="214449" y="8890"/>
                    <a:pt x="229315" y="8890"/>
                  </a:cubicBezTo>
                  <a:cubicBezTo>
                    <a:pt x="245832" y="7620"/>
                    <a:pt x="262349" y="10160"/>
                    <a:pt x="278866" y="8890"/>
                  </a:cubicBezTo>
                  <a:cubicBezTo>
                    <a:pt x="299512" y="8890"/>
                    <a:pt x="673624" y="6350"/>
                    <a:pt x="694270" y="5080"/>
                  </a:cubicBezTo>
                  <a:cubicBezTo>
                    <a:pt x="714091" y="3810"/>
                    <a:pt x="733911" y="2540"/>
                    <a:pt x="754557" y="2540"/>
                  </a:cubicBezTo>
                  <a:cubicBezTo>
                    <a:pt x="788418" y="1270"/>
                    <a:pt x="821452" y="0"/>
                    <a:pt x="855312" y="0"/>
                  </a:cubicBezTo>
                  <a:cubicBezTo>
                    <a:pt x="869351" y="0"/>
                    <a:pt x="884217" y="2540"/>
                    <a:pt x="898256" y="2540"/>
                  </a:cubicBezTo>
                  <a:cubicBezTo>
                    <a:pt x="937071" y="3810"/>
                    <a:pt x="976712" y="5080"/>
                    <a:pt x="1015527" y="7620"/>
                  </a:cubicBezTo>
                  <a:cubicBezTo>
                    <a:pt x="1036174" y="8890"/>
                    <a:pt x="1056820" y="12700"/>
                    <a:pt x="1077466" y="16510"/>
                  </a:cubicBezTo>
                  <a:cubicBezTo>
                    <a:pt x="1082421" y="16510"/>
                    <a:pt x="1087377" y="16510"/>
                    <a:pt x="1091506" y="16510"/>
                  </a:cubicBezTo>
                  <a:cubicBezTo>
                    <a:pt x="1101119" y="17780"/>
                    <a:pt x="1110009" y="20320"/>
                    <a:pt x="1120169" y="21590"/>
                  </a:cubicBezTo>
                  <a:close/>
                  <a:moveTo>
                    <a:pt x="1130329" y="728276"/>
                  </a:moveTo>
                  <a:cubicBezTo>
                    <a:pt x="1131599" y="711766"/>
                    <a:pt x="1132869" y="699066"/>
                    <a:pt x="1132869" y="686366"/>
                  </a:cubicBezTo>
                  <a:cubicBezTo>
                    <a:pt x="1131599" y="656621"/>
                    <a:pt x="1130329" y="630338"/>
                    <a:pt x="1130329" y="602071"/>
                  </a:cubicBezTo>
                  <a:cubicBezTo>
                    <a:pt x="1130329" y="589178"/>
                    <a:pt x="1132869" y="576284"/>
                    <a:pt x="1131599" y="563391"/>
                  </a:cubicBezTo>
                  <a:cubicBezTo>
                    <a:pt x="1131599" y="551489"/>
                    <a:pt x="1130329" y="539092"/>
                    <a:pt x="1129059" y="527190"/>
                  </a:cubicBezTo>
                  <a:cubicBezTo>
                    <a:pt x="1123979" y="508842"/>
                    <a:pt x="1112549" y="128980"/>
                    <a:pt x="1112549" y="110632"/>
                  </a:cubicBezTo>
                  <a:cubicBezTo>
                    <a:pt x="1110009" y="95259"/>
                    <a:pt x="1107469" y="79390"/>
                    <a:pt x="1104929" y="63500"/>
                  </a:cubicBezTo>
                  <a:cubicBezTo>
                    <a:pt x="1103659" y="44450"/>
                    <a:pt x="1102389" y="43180"/>
                    <a:pt x="1089028" y="41910"/>
                  </a:cubicBezTo>
                  <a:cubicBezTo>
                    <a:pt x="1086551" y="41910"/>
                    <a:pt x="1084899" y="41910"/>
                    <a:pt x="1082421" y="40640"/>
                  </a:cubicBezTo>
                  <a:cubicBezTo>
                    <a:pt x="1061775" y="36830"/>
                    <a:pt x="1040303" y="31750"/>
                    <a:pt x="1019657" y="30480"/>
                  </a:cubicBezTo>
                  <a:cubicBezTo>
                    <a:pt x="969279" y="26670"/>
                    <a:pt x="918077" y="25400"/>
                    <a:pt x="867700" y="22860"/>
                  </a:cubicBezTo>
                  <a:cubicBezTo>
                    <a:pt x="860267" y="22860"/>
                    <a:pt x="852008" y="22860"/>
                    <a:pt x="844576" y="22860"/>
                  </a:cubicBezTo>
                  <a:cubicBezTo>
                    <a:pt x="832188" y="22860"/>
                    <a:pt x="819800" y="22860"/>
                    <a:pt x="808238" y="22860"/>
                  </a:cubicBezTo>
                  <a:cubicBezTo>
                    <a:pt x="781811" y="22860"/>
                    <a:pt x="755383" y="22860"/>
                    <a:pt x="729782" y="24130"/>
                  </a:cubicBezTo>
                  <a:cubicBezTo>
                    <a:pt x="707484" y="25400"/>
                    <a:pt x="331720" y="29210"/>
                    <a:pt x="309422" y="29210"/>
                  </a:cubicBezTo>
                  <a:cubicBezTo>
                    <a:pt x="273085" y="29210"/>
                    <a:pt x="236747" y="26670"/>
                    <a:pt x="200410" y="33020"/>
                  </a:cubicBezTo>
                  <a:cubicBezTo>
                    <a:pt x="181415" y="36830"/>
                    <a:pt x="163246" y="36830"/>
                    <a:pt x="145077" y="38100"/>
                  </a:cubicBezTo>
                  <a:cubicBezTo>
                    <a:pt x="113695" y="41910"/>
                    <a:pt x="82313" y="45720"/>
                    <a:pt x="49530" y="50800"/>
                  </a:cubicBezTo>
                  <a:cubicBezTo>
                    <a:pt x="36830" y="50800"/>
                    <a:pt x="34290" y="53340"/>
                    <a:pt x="33020" y="66001"/>
                  </a:cubicBezTo>
                  <a:cubicBezTo>
                    <a:pt x="31750" y="74927"/>
                    <a:pt x="31750" y="83853"/>
                    <a:pt x="30480" y="92779"/>
                  </a:cubicBezTo>
                  <a:cubicBezTo>
                    <a:pt x="29210" y="107656"/>
                    <a:pt x="26670" y="122038"/>
                    <a:pt x="25400" y="136915"/>
                  </a:cubicBezTo>
                  <a:cubicBezTo>
                    <a:pt x="20320" y="152784"/>
                    <a:pt x="26670" y="540579"/>
                    <a:pt x="29210" y="556448"/>
                  </a:cubicBezTo>
                  <a:cubicBezTo>
                    <a:pt x="29210" y="573309"/>
                    <a:pt x="29210" y="590665"/>
                    <a:pt x="30480" y="607526"/>
                  </a:cubicBezTo>
                  <a:cubicBezTo>
                    <a:pt x="30480" y="619924"/>
                    <a:pt x="33020" y="632321"/>
                    <a:pt x="33020" y="644719"/>
                  </a:cubicBezTo>
                  <a:cubicBezTo>
                    <a:pt x="33020" y="658108"/>
                    <a:pt x="33020" y="671498"/>
                    <a:pt x="31750" y="686366"/>
                  </a:cubicBezTo>
                  <a:cubicBezTo>
                    <a:pt x="31750" y="690176"/>
                    <a:pt x="31750" y="692716"/>
                    <a:pt x="31750" y="696526"/>
                  </a:cubicBezTo>
                  <a:cubicBezTo>
                    <a:pt x="31750" y="706686"/>
                    <a:pt x="35560" y="710496"/>
                    <a:pt x="44450" y="710496"/>
                  </a:cubicBezTo>
                  <a:cubicBezTo>
                    <a:pt x="58363" y="710496"/>
                    <a:pt x="69925" y="711766"/>
                    <a:pt x="80661" y="711766"/>
                  </a:cubicBezTo>
                  <a:cubicBezTo>
                    <a:pt x="96352" y="711766"/>
                    <a:pt x="112869" y="709226"/>
                    <a:pt x="128560" y="711766"/>
                  </a:cubicBezTo>
                  <a:cubicBezTo>
                    <a:pt x="154162" y="715576"/>
                    <a:pt x="179763" y="718116"/>
                    <a:pt x="205365" y="716846"/>
                  </a:cubicBezTo>
                  <a:cubicBezTo>
                    <a:pt x="221882" y="715576"/>
                    <a:pt x="237573" y="718116"/>
                    <a:pt x="254090" y="718116"/>
                  </a:cubicBezTo>
                  <a:cubicBezTo>
                    <a:pt x="278040" y="718116"/>
                    <a:pt x="301990" y="716846"/>
                    <a:pt x="325939" y="718116"/>
                  </a:cubicBezTo>
                  <a:cubicBezTo>
                    <a:pt x="361451" y="719386"/>
                    <a:pt x="751254" y="709226"/>
                    <a:pt x="787592" y="711766"/>
                  </a:cubicBezTo>
                  <a:cubicBezTo>
                    <a:pt x="803283" y="713036"/>
                    <a:pt x="818974" y="714306"/>
                    <a:pt x="833839" y="714306"/>
                  </a:cubicBezTo>
                  <a:cubicBezTo>
                    <a:pt x="861093" y="716846"/>
                    <a:pt x="887520" y="713036"/>
                    <a:pt x="914773" y="716846"/>
                  </a:cubicBezTo>
                  <a:cubicBezTo>
                    <a:pt x="937071" y="719386"/>
                    <a:pt x="959369" y="719386"/>
                    <a:pt x="981667" y="721926"/>
                  </a:cubicBezTo>
                  <a:cubicBezTo>
                    <a:pt x="1014701" y="725736"/>
                    <a:pt x="1047736" y="728276"/>
                    <a:pt x="1080770" y="729546"/>
                  </a:cubicBezTo>
                  <a:cubicBezTo>
                    <a:pt x="1093158" y="729546"/>
                    <a:pt x="1110009" y="728276"/>
                    <a:pt x="1130329" y="7282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397667" y="3205373"/>
            <a:ext cx="2595402" cy="1297701"/>
            <a:chOff x="0" y="0"/>
            <a:chExt cx="3460536" cy="1730268"/>
          </a:xfrm>
        </p:grpSpPr>
        <p:grpSp>
          <p:nvGrpSpPr>
            <p:cNvPr id="13" name="Group 13"/>
            <p:cNvGrpSpPr>
              <a:grpSpLocks noChangeAspect="1"/>
            </p:cNvGrpSpPr>
            <p:nvPr/>
          </p:nvGrpSpPr>
          <p:grpSpPr>
            <a:xfrm>
              <a:off x="0" y="0"/>
              <a:ext cx="3460536" cy="1730268"/>
              <a:chOff x="0" y="0"/>
              <a:chExt cx="2540000" cy="12700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82800" y="1264333"/>
                    </a:lnTo>
                    <a:cubicBezTo>
                      <a:pt x="2080799" y="816855"/>
                      <a:pt x="1717483" y="455160"/>
                      <a:pt x="1270000" y="455160"/>
                    </a:cubicBezTo>
                    <a:cubicBezTo>
                      <a:pt x="822517" y="455160"/>
                      <a:pt x="459201" y="816855"/>
                      <a:pt x="457200" y="1264333"/>
                    </a:cubicBezTo>
                    <a:close/>
                  </a:path>
                </a:pathLst>
              </a:custGeom>
              <a:solidFill>
                <a:srgbClr val="D0EBC8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414420" y="493680"/>
                <a:ext cx="987532" cy="784345"/>
              </a:xfrm>
              <a:custGeom>
                <a:avLst/>
                <a:gdLst/>
                <a:ahLst/>
                <a:cxnLst/>
                <a:rect l="l" t="t" r="r" b="b"/>
                <a:pathLst>
                  <a:path w="987532" h="784345">
                    <a:moveTo>
                      <a:pt x="931813" y="547745"/>
                    </a:moveTo>
                    <a:cubicBezTo>
                      <a:pt x="968333" y="574899"/>
                      <a:pt x="987532" y="619517"/>
                      <a:pt x="982141" y="664705"/>
                    </a:cubicBezTo>
                    <a:cubicBezTo>
                      <a:pt x="976750" y="709893"/>
                      <a:pt x="947593" y="748743"/>
                      <a:pt x="905711" y="766544"/>
                    </a:cubicBezTo>
                    <a:cubicBezTo>
                      <a:pt x="863828" y="784344"/>
                      <a:pt x="815622" y="778375"/>
                      <a:pt x="779347" y="750895"/>
                    </a:cubicBezTo>
                    <a:lnTo>
                      <a:pt x="11143" y="47319"/>
                    </a:lnTo>
                    <a:cubicBezTo>
                      <a:pt x="3840" y="41889"/>
                      <a:pt x="0" y="32965"/>
                      <a:pt x="1078" y="23927"/>
                    </a:cubicBezTo>
                    <a:cubicBezTo>
                      <a:pt x="2156" y="14890"/>
                      <a:pt x="7987" y="7120"/>
                      <a:pt x="16364" y="3560"/>
                    </a:cubicBezTo>
                    <a:cubicBezTo>
                      <a:pt x="24741" y="0"/>
                      <a:pt x="34382" y="1193"/>
                      <a:pt x="41637" y="6689"/>
                    </a:cubicBezTo>
                    <a:lnTo>
                      <a:pt x="931813" y="547745"/>
                    </a:lnTo>
                    <a:close/>
                  </a:path>
                </a:pathLst>
              </a:custGeom>
              <a:solidFill>
                <a:srgbClr val="191919"/>
              </a:solidFill>
            </p:spPr>
          </p:sp>
        </p:grpSp>
      </p:grpSp>
      <p:grpSp>
        <p:nvGrpSpPr>
          <p:cNvPr id="16" name="Group 16"/>
          <p:cNvGrpSpPr/>
          <p:nvPr/>
        </p:nvGrpSpPr>
        <p:grpSpPr>
          <a:xfrm>
            <a:off x="1696205" y="6453324"/>
            <a:ext cx="3513214" cy="2286816"/>
            <a:chOff x="0" y="0"/>
            <a:chExt cx="1148109" cy="747326"/>
          </a:xfrm>
        </p:grpSpPr>
        <p:sp>
          <p:nvSpPr>
            <p:cNvPr id="17" name="Freeform 17"/>
            <p:cNvSpPr/>
            <p:nvPr/>
          </p:nvSpPr>
          <p:spPr>
            <a:xfrm>
              <a:off x="10160" y="16510"/>
              <a:ext cx="1125249" cy="719386"/>
            </a:xfrm>
            <a:custGeom>
              <a:avLst/>
              <a:gdLst/>
              <a:ahLst/>
              <a:cxnLst/>
              <a:rect l="l" t="t" r="r" b="b"/>
              <a:pathLst>
                <a:path w="1125249" h="719386">
                  <a:moveTo>
                    <a:pt x="1125249" y="719386"/>
                  </a:moveTo>
                  <a:lnTo>
                    <a:pt x="0" y="711766"/>
                  </a:lnTo>
                  <a:lnTo>
                    <a:pt x="0" y="262729"/>
                  </a:lnTo>
                  <a:lnTo>
                    <a:pt x="17780" y="19050"/>
                  </a:lnTo>
                  <a:lnTo>
                    <a:pt x="558900" y="0"/>
                  </a:lnTo>
                  <a:lnTo>
                    <a:pt x="110619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-3810" y="0"/>
              <a:ext cx="1154459" cy="746056"/>
            </a:xfrm>
            <a:custGeom>
              <a:avLst/>
              <a:gdLst/>
              <a:ahLst/>
              <a:cxnLst/>
              <a:rect l="l" t="t" r="r" b="b"/>
              <a:pathLst>
                <a:path w="1154459" h="746056">
                  <a:moveTo>
                    <a:pt x="1120169" y="21590"/>
                  </a:moveTo>
                  <a:cubicBezTo>
                    <a:pt x="1121439" y="34290"/>
                    <a:pt x="1121439" y="44450"/>
                    <a:pt x="1122709" y="54610"/>
                  </a:cubicBezTo>
                  <a:cubicBezTo>
                    <a:pt x="1125249" y="73935"/>
                    <a:pt x="1126519" y="87820"/>
                    <a:pt x="1129059" y="101210"/>
                  </a:cubicBezTo>
                  <a:cubicBezTo>
                    <a:pt x="1129059" y="120550"/>
                    <a:pt x="1141759" y="501899"/>
                    <a:pt x="1148109" y="521239"/>
                  </a:cubicBezTo>
                  <a:cubicBezTo>
                    <a:pt x="1154459" y="550497"/>
                    <a:pt x="1150649" y="580252"/>
                    <a:pt x="1150649" y="609510"/>
                  </a:cubicBezTo>
                  <a:cubicBezTo>
                    <a:pt x="1150649" y="635297"/>
                    <a:pt x="1151919" y="659100"/>
                    <a:pt x="1153189" y="685096"/>
                  </a:cubicBezTo>
                  <a:cubicBezTo>
                    <a:pt x="1153189" y="706686"/>
                    <a:pt x="1153189" y="720656"/>
                    <a:pt x="1153189" y="744786"/>
                  </a:cubicBezTo>
                  <a:cubicBezTo>
                    <a:pt x="1130329" y="744786"/>
                    <a:pt x="1110009" y="746056"/>
                    <a:pt x="1091506" y="744786"/>
                  </a:cubicBezTo>
                  <a:cubicBezTo>
                    <a:pt x="1037825" y="739706"/>
                    <a:pt x="983319" y="746056"/>
                    <a:pt x="929638" y="740976"/>
                  </a:cubicBezTo>
                  <a:cubicBezTo>
                    <a:pt x="897430" y="737166"/>
                    <a:pt x="866048" y="739706"/>
                    <a:pt x="833839" y="737166"/>
                  </a:cubicBezTo>
                  <a:cubicBezTo>
                    <a:pt x="818974" y="735896"/>
                    <a:pt x="804109" y="734626"/>
                    <a:pt x="789243" y="733356"/>
                  </a:cubicBezTo>
                  <a:cubicBezTo>
                    <a:pt x="780159" y="733356"/>
                    <a:pt x="771900" y="734626"/>
                    <a:pt x="762816" y="734626"/>
                  </a:cubicBezTo>
                  <a:cubicBezTo>
                    <a:pt x="739692" y="733356"/>
                    <a:pt x="676101" y="734626"/>
                    <a:pt x="652977" y="733356"/>
                  </a:cubicBezTo>
                  <a:cubicBezTo>
                    <a:pt x="636460" y="732086"/>
                    <a:pt x="306119" y="740976"/>
                    <a:pt x="289602" y="739706"/>
                  </a:cubicBezTo>
                  <a:cubicBezTo>
                    <a:pt x="285473" y="739706"/>
                    <a:pt x="280517" y="740976"/>
                    <a:pt x="276388" y="740976"/>
                  </a:cubicBezTo>
                  <a:cubicBezTo>
                    <a:pt x="266478" y="740976"/>
                    <a:pt x="257394" y="742246"/>
                    <a:pt x="247483" y="742246"/>
                  </a:cubicBezTo>
                  <a:cubicBezTo>
                    <a:pt x="222708" y="742246"/>
                    <a:pt x="198758" y="740976"/>
                    <a:pt x="173982" y="739706"/>
                  </a:cubicBezTo>
                  <a:cubicBezTo>
                    <a:pt x="159117" y="738436"/>
                    <a:pt x="144252" y="737166"/>
                    <a:pt x="130212" y="735896"/>
                  </a:cubicBezTo>
                  <a:cubicBezTo>
                    <a:pt x="103785" y="734626"/>
                    <a:pt x="77357" y="733356"/>
                    <a:pt x="48260" y="733356"/>
                  </a:cubicBezTo>
                  <a:cubicBezTo>
                    <a:pt x="38100" y="733356"/>
                    <a:pt x="29210" y="733356"/>
                    <a:pt x="19050" y="732086"/>
                  </a:cubicBezTo>
                  <a:cubicBezTo>
                    <a:pt x="10160" y="730816"/>
                    <a:pt x="5080" y="724466"/>
                    <a:pt x="7620" y="715576"/>
                  </a:cubicBezTo>
                  <a:cubicBezTo>
                    <a:pt x="16510" y="683895"/>
                    <a:pt x="12700" y="671498"/>
                    <a:pt x="11430" y="658604"/>
                  </a:cubicBezTo>
                  <a:cubicBezTo>
                    <a:pt x="10160" y="632321"/>
                    <a:pt x="6350" y="606534"/>
                    <a:pt x="7620" y="580252"/>
                  </a:cubicBezTo>
                  <a:cubicBezTo>
                    <a:pt x="5080" y="547522"/>
                    <a:pt x="0" y="142370"/>
                    <a:pt x="7620" y="109144"/>
                  </a:cubicBezTo>
                  <a:cubicBezTo>
                    <a:pt x="8890" y="102697"/>
                    <a:pt x="7620" y="95755"/>
                    <a:pt x="8890" y="89308"/>
                  </a:cubicBezTo>
                  <a:cubicBezTo>
                    <a:pt x="10160" y="78894"/>
                    <a:pt x="12700" y="674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711" y="30480"/>
                    <a:pt x="69925" y="29210"/>
                  </a:cubicBezTo>
                  <a:cubicBezTo>
                    <a:pt x="92223" y="25400"/>
                    <a:pt x="114521" y="22860"/>
                    <a:pt x="137645" y="20320"/>
                  </a:cubicBezTo>
                  <a:cubicBezTo>
                    <a:pt x="153336" y="17780"/>
                    <a:pt x="169027" y="16510"/>
                    <a:pt x="183893" y="13970"/>
                  </a:cubicBezTo>
                  <a:cubicBezTo>
                    <a:pt x="198758" y="11430"/>
                    <a:pt x="214449" y="8890"/>
                    <a:pt x="229315" y="8890"/>
                  </a:cubicBezTo>
                  <a:cubicBezTo>
                    <a:pt x="245832" y="7620"/>
                    <a:pt x="262349" y="10160"/>
                    <a:pt x="278866" y="8890"/>
                  </a:cubicBezTo>
                  <a:cubicBezTo>
                    <a:pt x="299512" y="8890"/>
                    <a:pt x="673624" y="6350"/>
                    <a:pt x="694270" y="5080"/>
                  </a:cubicBezTo>
                  <a:cubicBezTo>
                    <a:pt x="714091" y="3810"/>
                    <a:pt x="733911" y="2540"/>
                    <a:pt x="754557" y="2540"/>
                  </a:cubicBezTo>
                  <a:cubicBezTo>
                    <a:pt x="788418" y="1270"/>
                    <a:pt x="821452" y="0"/>
                    <a:pt x="855312" y="0"/>
                  </a:cubicBezTo>
                  <a:cubicBezTo>
                    <a:pt x="869351" y="0"/>
                    <a:pt x="884217" y="2540"/>
                    <a:pt x="898256" y="2540"/>
                  </a:cubicBezTo>
                  <a:cubicBezTo>
                    <a:pt x="937071" y="3810"/>
                    <a:pt x="976712" y="5080"/>
                    <a:pt x="1015527" y="7620"/>
                  </a:cubicBezTo>
                  <a:cubicBezTo>
                    <a:pt x="1036174" y="8890"/>
                    <a:pt x="1056820" y="12700"/>
                    <a:pt x="1077466" y="16510"/>
                  </a:cubicBezTo>
                  <a:cubicBezTo>
                    <a:pt x="1082421" y="16510"/>
                    <a:pt x="1087377" y="16510"/>
                    <a:pt x="1091506" y="16510"/>
                  </a:cubicBezTo>
                  <a:cubicBezTo>
                    <a:pt x="1101119" y="17780"/>
                    <a:pt x="1110009" y="20320"/>
                    <a:pt x="1120169" y="21590"/>
                  </a:cubicBezTo>
                  <a:close/>
                  <a:moveTo>
                    <a:pt x="1130329" y="728276"/>
                  </a:moveTo>
                  <a:cubicBezTo>
                    <a:pt x="1131599" y="711766"/>
                    <a:pt x="1132869" y="699066"/>
                    <a:pt x="1132869" y="686366"/>
                  </a:cubicBezTo>
                  <a:cubicBezTo>
                    <a:pt x="1131599" y="656621"/>
                    <a:pt x="1130329" y="630338"/>
                    <a:pt x="1130329" y="602071"/>
                  </a:cubicBezTo>
                  <a:cubicBezTo>
                    <a:pt x="1130329" y="589178"/>
                    <a:pt x="1132869" y="576284"/>
                    <a:pt x="1131599" y="563391"/>
                  </a:cubicBezTo>
                  <a:cubicBezTo>
                    <a:pt x="1131599" y="551489"/>
                    <a:pt x="1130329" y="539092"/>
                    <a:pt x="1129059" y="527190"/>
                  </a:cubicBezTo>
                  <a:cubicBezTo>
                    <a:pt x="1123979" y="508842"/>
                    <a:pt x="1112549" y="128980"/>
                    <a:pt x="1112549" y="110632"/>
                  </a:cubicBezTo>
                  <a:cubicBezTo>
                    <a:pt x="1110009" y="95259"/>
                    <a:pt x="1107469" y="79390"/>
                    <a:pt x="1104929" y="63500"/>
                  </a:cubicBezTo>
                  <a:cubicBezTo>
                    <a:pt x="1103659" y="44450"/>
                    <a:pt x="1102389" y="43180"/>
                    <a:pt x="1089028" y="41910"/>
                  </a:cubicBezTo>
                  <a:cubicBezTo>
                    <a:pt x="1086551" y="41910"/>
                    <a:pt x="1084899" y="41910"/>
                    <a:pt x="1082421" y="40640"/>
                  </a:cubicBezTo>
                  <a:cubicBezTo>
                    <a:pt x="1061775" y="36830"/>
                    <a:pt x="1040303" y="31750"/>
                    <a:pt x="1019657" y="30480"/>
                  </a:cubicBezTo>
                  <a:cubicBezTo>
                    <a:pt x="969279" y="26670"/>
                    <a:pt x="918077" y="25400"/>
                    <a:pt x="867700" y="22860"/>
                  </a:cubicBezTo>
                  <a:cubicBezTo>
                    <a:pt x="860267" y="22860"/>
                    <a:pt x="852008" y="22860"/>
                    <a:pt x="844576" y="22860"/>
                  </a:cubicBezTo>
                  <a:cubicBezTo>
                    <a:pt x="832188" y="22860"/>
                    <a:pt x="819800" y="22860"/>
                    <a:pt x="808238" y="22860"/>
                  </a:cubicBezTo>
                  <a:cubicBezTo>
                    <a:pt x="781811" y="22860"/>
                    <a:pt x="755383" y="22860"/>
                    <a:pt x="729782" y="24130"/>
                  </a:cubicBezTo>
                  <a:cubicBezTo>
                    <a:pt x="707484" y="25400"/>
                    <a:pt x="331720" y="29210"/>
                    <a:pt x="309422" y="29210"/>
                  </a:cubicBezTo>
                  <a:cubicBezTo>
                    <a:pt x="273085" y="29210"/>
                    <a:pt x="236747" y="26670"/>
                    <a:pt x="200410" y="33020"/>
                  </a:cubicBezTo>
                  <a:cubicBezTo>
                    <a:pt x="181415" y="36830"/>
                    <a:pt x="163246" y="36830"/>
                    <a:pt x="145077" y="38100"/>
                  </a:cubicBezTo>
                  <a:cubicBezTo>
                    <a:pt x="113695" y="41910"/>
                    <a:pt x="82313" y="45720"/>
                    <a:pt x="49530" y="50800"/>
                  </a:cubicBezTo>
                  <a:cubicBezTo>
                    <a:pt x="36830" y="50800"/>
                    <a:pt x="34290" y="53340"/>
                    <a:pt x="33020" y="66001"/>
                  </a:cubicBezTo>
                  <a:cubicBezTo>
                    <a:pt x="31750" y="74927"/>
                    <a:pt x="31750" y="83853"/>
                    <a:pt x="30480" y="92779"/>
                  </a:cubicBezTo>
                  <a:cubicBezTo>
                    <a:pt x="29210" y="107656"/>
                    <a:pt x="26670" y="122038"/>
                    <a:pt x="25400" y="136915"/>
                  </a:cubicBezTo>
                  <a:cubicBezTo>
                    <a:pt x="20320" y="152784"/>
                    <a:pt x="26670" y="540579"/>
                    <a:pt x="29210" y="556448"/>
                  </a:cubicBezTo>
                  <a:cubicBezTo>
                    <a:pt x="29210" y="573309"/>
                    <a:pt x="29210" y="590665"/>
                    <a:pt x="30480" y="607526"/>
                  </a:cubicBezTo>
                  <a:cubicBezTo>
                    <a:pt x="30480" y="619924"/>
                    <a:pt x="33020" y="632321"/>
                    <a:pt x="33020" y="644719"/>
                  </a:cubicBezTo>
                  <a:cubicBezTo>
                    <a:pt x="33020" y="658108"/>
                    <a:pt x="33020" y="671498"/>
                    <a:pt x="31750" y="686366"/>
                  </a:cubicBezTo>
                  <a:cubicBezTo>
                    <a:pt x="31750" y="690176"/>
                    <a:pt x="31750" y="692716"/>
                    <a:pt x="31750" y="696526"/>
                  </a:cubicBezTo>
                  <a:cubicBezTo>
                    <a:pt x="31750" y="706686"/>
                    <a:pt x="35560" y="710496"/>
                    <a:pt x="44450" y="710496"/>
                  </a:cubicBezTo>
                  <a:cubicBezTo>
                    <a:pt x="58363" y="710496"/>
                    <a:pt x="69925" y="711766"/>
                    <a:pt x="80661" y="711766"/>
                  </a:cubicBezTo>
                  <a:cubicBezTo>
                    <a:pt x="96352" y="711766"/>
                    <a:pt x="112869" y="709226"/>
                    <a:pt x="128560" y="711766"/>
                  </a:cubicBezTo>
                  <a:cubicBezTo>
                    <a:pt x="154162" y="715576"/>
                    <a:pt x="179763" y="718116"/>
                    <a:pt x="205365" y="716846"/>
                  </a:cubicBezTo>
                  <a:cubicBezTo>
                    <a:pt x="221882" y="715576"/>
                    <a:pt x="237573" y="718116"/>
                    <a:pt x="254090" y="718116"/>
                  </a:cubicBezTo>
                  <a:cubicBezTo>
                    <a:pt x="278040" y="718116"/>
                    <a:pt x="301990" y="716846"/>
                    <a:pt x="325939" y="718116"/>
                  </a:cubicBezTo>
                  <a:cubicBezTo>
                    <a:pt x="361451" y="719386"/>
                    <a:pt x="751254" y="709226"/>
                    <a:pt x="787592" y="711766"/>
                  </a:cubicBezTo>
                  <a:cubicBezTo>
                    <a:pt x="803283" y="713036"/>
                    <a:pt x="818974" y="714306"/>
                    <a:pt x="833839" y="714306"/>
                  </a:cubicBezTo>
                  <a:cubicBezTo>
                    <a:pt x="861093" y="716846"/>
                    <a:pt x="887520" y="713036"/>
                    <a:pt x="914773" y="716846"/>
                  </a:cubicBezTo>
                  <a:cubicBezTo>
                    <a:pt x="937071" y="719386"/>
                    <a:pt x="959369" y="719386"/>
                    <a:pt x="981667" y="721926"/>
                  </a:cubicBezTo>
                  <a:cubicBezTo>
                    <a:pt x="1014701" y="725736"/>
                    <a:pt x="1047736" y="728276"/>
                    <a:pt x="1080770" y="729546"/>
                  </a:cubicBezTo>
                  <a:cubicBezTo>
                    <a:pt x="1093158" y="729546"/>
                    <a:pt x="1110009" y="728276"/>
                    <a:pt x="1130329" y="7282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2155112" y="6947881"/>
            <a:ext cx="2595402" cy="1297701"/>
            <a:chOff x="0" y="0"/>
            <a:chExt cx="3460536" cy="1730268"/>
          </a:xfrm>
        </p:grpSpPr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0" y="0"/>
              <a:ext cx="3460536" cy="1730268"/>
              <a:chOff x="0" y="0"/>
              <a:chExt cx="2540000" cy="127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82800" y="1264333"/>
                    </a:lnTo>
                    <a:cubicBezTo>
                      <a:pt x="2080799" y="816855"/>
                      <a:pt x="1717483" y="455160"/>
                      <a:pt x="1270000" y="455160"/>
                    </a:cubicBezTo>
                    <a:cubicBezTo>
                      <a:pt x="822517" y="455160"/>
                      <a:pt x="459201" y="816855"/>
                      <a:pt x="457200" y="1264333"/>
                    </a:cubicBezTo>
                    <a:close/>
                  </a:path>
                </a:pathLst>
              </a:custGeom>
              <a:solidFill>
                <a:srgbClr val="FFF5AC"/>
              </a:solidFill>
            </p:spPr>
          </p:sp>
          <p:sp>
            <p:nvSpPr>
              <p:cNvPr id="22" name="Freeform 22"/>
              <p:cNvSpPr/>
              <p:nvPr/>
            </p:nvSpPr>
            <p:spPr>
              <a:xfrm>
                <a:off x="1136281" y="229925"/>
                <a:ext cx="629868" cy="1042234"/>
              </a:xfrm>
              <a:custGeom>
                <a:avLst/>
                <a:gdLst/>
                <a:ahLst/>
                <a:cxnLst/>
                <a:rect l="l" t="t" r="r" b="b"/>
                <a:pathLst>
                  <a:path w="629868" h="1042234">
                    <a:moveTo>
                      <a:pt x="245976" y="972466"/>
                    </a:moveTo>
                    <a:cubicBezTo>
                      <a:pt x="224875" y="1012787"/>
                      <a:pt x="183812" y="1038734"/>
                      <a:pt x="138337" y="1040484"/>
                    </a:cubicBezTo>
                    <a:cubicBezTo>
                      <a:pt x="92862" y="1042234"/>
                      <a:pt x="49927" y="1019519"/>
                      <a:pt x="25789" y="980939"/>
                    </a:cubicBezTo>
                    <a:cubicBezTo>
                      <a:pt x="1651" y="942360"/>
                      <a:pt x="0" y="893814"/>
                      <a:pt x="21462" y="853684"/>
                    </a:cubicBezTo>
                    <a:lnTo>
                      <a:pt x="580673" y="13954"/>
                    </a:lnTo>
                    <a:cubicBezTo>
                      <a:pt x="584893" y="5890"/>
                      <a:pt x="593106" y="700"/>
                      <a:pt x="602201" y="350"/>
                    </a:cubicBezTo>
                    <a:cubicBezTo>
                      <a:pt x="611296" y="0"/>
                      <a:pt x="619883" y="4544"/>
                      <a:pt x="624711" y="12259"/>
                    </a:cubicBezTo>
                    <a:cubicBezTo>
                      <a:pt x="629538" y="19975"/>
                      <a:pt x="629869" y="29685"/>
                      <a:pt x="625576" y="37711"/>
                    </a:cubicBezTo>
                    <a:lnTo>
                      <a:pt x="245976" y="972466"/>
                    </a:lnTo>
                    <a:close/>
                  </a:path>
                </a:pathLst>
              </a:custGeom>
              <a:solidFill>
                <a:srgbClr val="191919"/>
              </a:solidFill>
            </p:spPr>
          </p:sp>
        </p:grpSp>
      </p:grpSp>
      <p:grpSp>
        <p:nvGrpSpPr>
          <p:cNvPr id="23" name="Group 23"/>
          <p:cNvGrpSpPr/>
          <p:nvPr/>
        </p:nvGrpSpPr>
        <p:grpSpPr>
          <a:xfrm>
            <a:off x="5938760" y="6453324"/>
            <a:ext cx="3513214" cy="2286816"/>
            <a:chOff x="0" y="0"/>
            <a:chExt cx="1148109" cy="747326"/>
          </a:xfrm>
        </p:grpSpPr>
        <p:sp>
          <p:nvSpPr>
            <p:cNvPr id="24" name="Freeform 24"/>
            <p:cNvSpPr/>
            <p:nvPr/>
          </p:nvSpPr>
          <p:spPr>
            <a:xfrm>
              <a:off x="10160" y="16510"/>
              <a:ext cx="1125249" cy="719386"/>
            </a:xfrm>
            <a:custGeom>
              <a:avLst/>
              <a:gdLst/>
              <a:ahLst/>
              <a:cxnLst/>
              <a:rect l="l" t="t" r="r" b="b"/>
              <a:pathLst>
                <a:path w="1125249" h="719386">
                  <a:moveTo>
                    <a:pt x="1125249" y="719386"/>
                  </a:moveTo>
                  <a:lnTo>
                    <a:pt x="0" y="711766"/>
                  </a:lnTo>
                  <a:lnTo>
                    <a:pt x="0" y="262729"/>
                  </a:lnTo>
                  <a:lnTo>
                    <a:pt x="17780" y="19050"/>
                  </a:lnTo>
                  <a:lnTo>
                    <a:pt x="558900" y="0"/>
                  </a:lnTo>
                  <a:lnTo>
                    <a:pt x="110619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-3810" y="0"/>
              <a:ext cx="1154459" cy="746056"/>
            </a:xfrm>
            <a:custGeom>
              <a:avLst/>
              <a:gdLst/>
              <a:ahLst/>
              <a:cxnLst/>
              <a:rect l="l" t="t" r="r" b="b"/>
              <a:pathLst>
                <a:path w="1154459" h="746056">
                  <a:moveTo>
                    <a:pt x="1120169" y="21590"/>
                  </a:moveTo>
                  <a:cubicBezTo>
                    <a:pt x="1121439" y="34290"/>
                    <a:pt x="1121439" y="44450"/>
                    <a:pt x="1122709" y="54610"/>
                  </a:cubicBezTo>
                  <a:cubicBezTo>
                    <a:pt x="1125249" y="73935"/>
                    <a:pt x="1126519" y="87820"/>
                    <a:pt x="1129059" y="101210"/>
                  </a:cubicBezTo>
                  <a:cubicBezTo>
                    <a:pt x="1129059" y="120550"/>
                    <a:pt x="1141759" y="501899"/>
                    <a:pt x="1148109" y="521239"/>
                  </a:cubicBezTo>
                  <a:cubicBezTo>
                    <a:pt x="1154459" y="550497"/>
                    <a:pt x="1150649" y="580252"/>
                    <a:pt x="1150649" y="609510"/>
                  </a:cubicBezTo>
                  <a:cubicBezTo>
                    <a:pt x="1150649" y="635297"/>
                    <a:pt x="1151919" y="659100"/>
                    <a:pt x="1153189" y="685096"/>
                  </a:cubicBezTo>
                  <a:cubicBezTo>
                    <a:pt x="1153189" y="706686"/>
                    <a:pt x="1153189" y="720656"/>
                    <a:pt x="1153189" y="744786"/>
                  </a:cubicBezTo>
                  <a:cubicBezTo>
                    <a:pt x="1130329" y="744786"/>
                    <a:pt x="1110009" y="746056"/>
                    <a:pt x="1091506" y="744786"/>
                  </a:cubicBezTo>
                  <a:cubicBezTo>
                    <a:pt x="1037825" y="739706"/>
                    <a:pt x="983319" y="746056"/>
                    <a:pt x="929638" y="740976"/>
                  </a:cubicBezTo>
                  <a:cubicBezTo>
                    <a:pt x="897430" y="737166"/>
                    <a:pt x="866048" y="739706"/>
                    <a:pt x="833839" y="737166"/>
                  </a:cubicBezTo>
                  <a:cubicBezTo>
                    <a:pt x="818974" y="735896"/>
                    <a:pt x="804109" y="734626"/>
                    <a:pt x="789243" y="733356"/>
                  </a:cubicBezTo>
                  <a:cubicBezTo>
                    <a:pt x="780159" y="733356"/>
                    <a:pt x="771900" y="734626"/>
                    <a:pt x="762816" y="734626"/>
                  </a:cubicBezTo>
                  <a:cubicBezTo>
                    <a:pt x="739692" y="733356"/>
                    <a:pt x="676101" y="734626"/>
                    <a:pt x="652977" y="733356"/>
                  </a:cubicBezTo>
                  <a:cubicBezTo>
                    <a:pt x="636460" y="732086"/>
                    <a:pt x="306119" y="740976"/>
                    <a:pt x="289602" y="739706"/>
                  </a:cubicBezTo>
                  <a:cubicBezTo>
                    <a:pt x="285473" y="739706"/>
                    <a:pt x="280517" y="740976"/>
                    <a:pt x="276388" y="740976"/>
                  </a:cubicBezTo>
                  <a:cubicBezTo>
                    <a:pt x="266478" y="740976"/>
                    <a:pt x="257394" y="742246"/>
                    <a:pt x="247483" y="742246"/>
                  </a:cubicBezTo>
                  <a:cubicBezTo>
                    <a:pt x="222708" y="742246"/>
                    <a:pt x="198758" y="740976"/>
                    <a:pt x="173982" y="739706"/>
                  </a:cubicBezTo>
                  <a:cubicBezTo>
                    <a:pt x="159117" y="738436"/>
                    <a:pt x="144252" y="737166"/>
                    <a:pt x="130212" y="735896"/>
                  </a:cubicBezTo>
                  <a:cubicBezTo>
                    <a:pt x="103785" y="734626"/>
                    <a:pt x="77357" y="733356"/>
                    <a:pt x="48260" y="733356"/>
                  </a:cubicBezTo>
                  <a:cubicBezTo>
                    <a:pt x="38100" y="733356"/>
                    <a:pt x="29210" y="733356"/>
                    <a:pt x="19050" y="732086"/>
                  </a:cubicBezTo>
                  <a:cubicBezTo>
                    <a:pt x="10160" y="730816"/>
                    <a:pt x="5080" y="724466"/>
                    <a:pt x="7620" y="715576"/>
                  </a:cubicBezTo>
                  <a:cubicBezTo>
                    <a:pt x="16510" y="683895"/>
                    <a:pt x="12700" y="671498"/>
                    <a:pt x="11430" y="658604"/>
                  </a:cubicBezTo>
                  <a:cubicBezTo>
                    <a:pt x="10160" y="632321"/>
                    <a:pt x="6350" y="606534"/>
                    <a:pt x="7620" y="580252"/>
                  </a:cubicBezTo>
                  <a:cubicBezTo>
                    <a:pt x="5080" y="547522"/>
                    <a:pt x="0" y="142370"/>
                    <a:pt x="7620" y="109144"/>
                  </a:cubicBezTo>
                  <a:cubicBezTo>
                    <a:pt x="8890" y="102697"/>
                    <a:pt x="7620" y="95755"/>
                    <a:pt x="8890" y="89308"/>
                  </a:cubicBezTo>
                  <a:cubicBezTo>
                    <a:pt x="10160" y="78894"/>
                    <a:pt x="12700" y="674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6711" y="30480"/>
                    <a:pt x="69925" y="29210"/>
                  </a:cubicBezTo>
                  <a:cubicBezTo>
                    <a:pt x="92223" y="25400"/>
                    <a:pt x="114521" y="22860"/>
                    <a:pt x="137645" y="20320"/>
                  </a:cubicBezTo>
                  <a:cubicBezTo>
                    <a:pt x="153336" y="17780"/>
                    <a:pt x="169027" y="16510"/>
                    <a:pt x="183893" y="13970"/>
                  </a:cubicBezTo>
                  <a:cubicBezTo>
                    <a:pt x="198758" y="11430"/>
                    <a:pt x="214449" y="8890"/>
                    <a:pt x="229315" y="8890"/>
                  </a:cubicBezTo>
                  <a:cubicBezTo>
                    <a:pt x="245832" y="7620"/>
                    <a:pt x="262349" y="10160"/>
                    <a:pt x="278866" y="8890"/>
                  </a:cubicBezTo>
                  <a:cubicBezTo>
                    <a:pt x="299512" y="8890"/>
                    <a:pt x="673624" y="6350"/>
                    <a:pt x="694270" y="5080"/>
                  </a:cubicBezTo>
                  <a:cubicBezTo>
                    <a:pt x="714091" y="3810"/>
                    <a:pt x="733911" y="2540"/>
                    <a:pt x="754557" y="2540"/>
                  </a:cubicBezTo>
                  <a:cubicBezTo>
                    <a:pt x="788418" y="1270"/>
                    <a:pt x="821452" y="0"/>
                    <a:pt x="855312" y="0"/>
                  </a:cubicBezTo>
                  <a:cubicBezTo>
                    <a:pt x="869351" y="0"/>
                    <a:pt x="884217" y="2540"/>
                    <a:pt x="898256" y="2540"/>
                  </a:cubicBezTo>
                  <a:cubicBezTo>
                    <a:pt x="937071" y="3810"/>
                    <a:pt x="976712" y="5080"/>
                    <a:pt x="1015527" y="7620"/>
                  </a:cubicBezTo>
                  <a:cubicBezTo>
                    <a:pt x="1036174" y="8890"/>
                    <a:pt x="1056820" y="12700"/>
                    <a:pt x="1077466" y="16510"/>
                  </a:cubicBezTo>
                  <a:cubicBezTo>
                    <a:pt x="1082421" y="16510"/>
                    <a:pt x="1087377" y="16510"/>
                    <a:pt x="1091506" y="16510"/>
                  </a:cubicBezTo>
                  <a:cubicBezTo>
                    <a:pt x="1101119" y="17780"/>
                    <a:pt x="1110009" y="20320"/>
                    <a:pt x="1120169" y="21590"/>
                  </a:cubicBezTo>
                  <a:close/>
                  <a:moveTo>
                    <a:pt x="1130329" y="728276"/>
                  </a:moveTo>
                  <a:cubicBezTo>
                    <a:pt x="1131599" y="711766"/>
                    <a:pt x="1132869" y="699066"/>
                    <a:pt x="1132869" y="686366"/>
                  </a:cubicBezTo>
                  <a:cubicBezTo>
                    <a:pt x="1131599" y="656621"/>
                    <a:pt x="1130329" y="630338"/>
                    <a:pt x="1130329" y="602071"/>
                  </a:cubicBezTo>
                  <a:cubicBezTo>
                    <a:pt x="1130329" y="589178"/>
                    <a:pt x="1132869" y="576284"/>
                    <a:pt x="1131599" y="563391"/>
                  </a:cubicBezTo>
                  <a:cubicBezTo>
                    <a:pt x="1131599" y="551489"/>
                    <a:pt x="1130329" y="539092"/>
                    <a:pt x="1129059" y="527190"/>
                  </a:cubicBezTo>
                  <a:cubicBezTo>
                    <a:pt x="1123979" y="508842"/>
                    <a:pt x="1112549" y="128980"/>
                    <a:pt x="1112549" y="110632"/>
                  </a:cubicBezTo>
                  <a:cubicBezTo>
                    <a:pt x="1110009" y="95259"/>
                    <a:pt x="1107469" y="79390"/>
                    <a:pt x="1104929" y="63500"/>
                  </a:cubicBezTo>
                  <a:cubicBezTo>
                    <a:pt x="1103659" y="44450"/>
                    <a:pt x="1102389" y="43180"/>
                    <a:pt x="1089028" y="41910"/>
                  </a:cubicBezTo>
                  <a:cubicBezTo>
                    <a:pt x="1086551" y="41910"/>
                    <a:pt x="1084899" y="41910"/>
                    <a:pt x="1082421" y="40640"/>
                  </a:cubicBezTo>
                  <a:cubicBezTo>
                    <a:pt x="1061775" y="36830"/>
                    <a:pt x="1040303" y="31750"/>
                    <a:pt x="1019657" y="30480"/>
                  </a:cubicBezTo>
                  <a:cubicBezTo>
                    <a:pt x="969279" y="26670"/>
                    <a:pt x="918077" y="25400"/>
                    <a:pt x="867700" y="22860"/>
                  </a:cubicBezTo>
                  <a:cubicBezTo>
                    <a:pt x="860267" y="22860"/>
                    <a:pt x="852008" y="22860"/>
                    <a:pt x="844576" y="22860"/>
                  </a:cubicBezTo>
                  <a:cubicBezTo>
                    <a:pt x="832188" y="22860"/>
                    <a:pt x="819800" y="22860"/>
                    <a:pt x="808238" y="22860"/>
                  </a:cubicBezTo>
                  <a:cubicBezTo>
                    <a:pt x="781811" y="22860"/>
                    <a:pt x="755383" y="22860"/>
                    <a:pt x="729782" y="24130"/>
                  </a:cubicBezTo>
                  <a:cubicBezTo>
                    <a:pt x="707484" y="25400"/>
                    <a:pt x="331720" y="29210"/>
                    <a:pt x="309422" y="29210"/>
                  </a:cubicBezTo>
                  <a:cubicBezTo>
                    <a:pt x="273085" y="29210"/>
                    <a:pt x="236747" y="26670"/>
                    <a:pt x="200410" y="33020"/>
                  </a:cubicBezTo>
                  <a:cubicBezTo>
                    <a:pt x="181415" y="36830"/>
                    <a:pt x="163246" y="36830"/>
                    <a:pt x="145077" y="38100"/>
                  </a:cubicBezTo>
                  <a:cubicBezTo>
                    <a:pt x="113695" y="41910"/>
                    <a:pt x="82313" y="45720"/>
                    <a:pt x="49530" y="50800"/>
                  </a:cubicBezTo>
                  <a:cubicBezTo>
                    <a:pt x="36830" y="50800"/>
                    <a:pt x="34290" y="53340"/>
                    <a:pt x="33020" y="66001"/>
                  </a:cubicBezTo>
                  <a:cubicBezTo>
                    <a:pt x="31750" y="74927"/>
                    <a:pt x="31750" y="83853"/>
                    <a:pt x="30480" y="92779"/>
                  </a:cubicBezTo>
                  <a:cubicBezTo>
                    <a:pt x="29210" y="107656"/>
                    <a:pt x="26670" y="122038"/>
                    <a:pt x="25400" y="136915"/>
                  </a:cubicBezTo>
                  <a:cubicBezTo>
                    <a:pt x="20320" y="152784"/>
                    <a:pt x="26670" y="540579"/>
                    <a:pt x="29210" y="556448"/>
                  </a:cubicBezTo>
                  <a:cubicBezTo>
                    <a:pt x="29210" y="573309"/>
                    <a:pt x="29210" y="590665"/>
                    <a:pt x="30480" y="607526"/>
                  </a:cubicBezTo>
                  <a:cubicBezTo>
                    <a:pt x="30480" y="619924"/>
                    <a:pt x="33020" y="632321"/>
                    <a:pt x="33020" y="644719"/>
                  </a:cubicBezTo>
                  <a:cubicBezTo>
                    <a:pt x="33020" y="658108"/>
                    <a:pt x="33020" y="671498"/>
                    <a:pt x="31750" y="686366"/>
                  </a:cubicBezTo>
                  <a:cubicBezTo>
                    <a:pt x="31750" y="690176"/>
                    <a:pt x="31750" y="692716"/>
                    <a:pt x="31750" y="696526"/>
                  </a:cubicBezTo>
                  <a:cubicBezTo>
                    <a:pt x="31750" y="706686"/>
                    <a:pt x="35560" y="710496"/>
                    <a:pt x="44450" y="710496"/>
                  </a:cubicBezTo>
                  <a:cubicBezTo>
                    <a:pt x="58363" y="710496"/>
                    <a:pt x="69925" y="711766"/>
                    <a:pt x="80661" y="711766"/>
                  </a:cubicBezTo>
                  <a:cubicBezTo>
                    <a:pt x="96352" y="711766"/>
                    <a:pt x="112869" y="709226"/>
                    <a:pt x="128560" y="711766"/>
                  </a:cubicBezTo>
                  <a:cubicBezTo>
                    <a:pt x="154162" y="715576"/>
                    <a:pt x="179763" y="718116"/>
                    <a:pt x="205365" y="716846"/>
                  </a:cubicBezTo>
                  <a:cubicBezTo>
                    <a:pt x="221882" y="715576"/>
                    <a:pt x="237573" y="718116"/>
                    <a:pt x="254090" y="718116"/>
                  </a:cubicBezTo>
                  <a:cubicBezTo>
                    <a:pt x="278040" y="718116"/>
                    <a:pt x="301990" y="716846"/>
                    <a:pt x="325939" y="718116"/>
                  </a:cubicBezTo>
                  <a:cubicBezTo>
                    <a:pt x="361451" y="719386"/>
                    <a:pt x="751254" y="709226"/>
                    <a:pt x="787592" y="711766"/>
                  </a:cubicBezTo>
                  <a:cubicBezTo>
                    <a:pt x="803283" y="713036"/>
                    <a:pt x="818974" y="714306"/>
                    <a:pt x="833839" y="714306"/>
                  </a:cubicBezTo>
                  <a:cubicBezTo>
                    <a:pt x="861093" y="716846"/>
                    <a:pt x="887520" y="713036"/>
                    <a:pt x="914773" y="716846"/>
                  </a:cubicBezTo>
                  <a:cubicBezTo>
                    <a:pt x="937071" y="719386"/>
                    <a:pt x="959369" y="719386"/>
                    <a:pt x="981667" y="721926"/>
                  </a:cubicBezTo>
                  <a:cubicBezTo>
                    <a:pt x="1014701" y="725736"/>
                    <a:pt x="1047736" y="728276"/>
                    <a:pt x="1080770" y="729546"/>
                  </a:cubicBezTo>
                  <a:cubicBezTo>
                    <a:pt x="1093158" y="729546"/>
                    <a:pt x="1110009" y="728276"/>
                    <a:pt x="1130329" y="728276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6416717" y="6821853"/>
            <a:ext cx="2595402" cy="1297701"/>
            <a:chOff x="0" y="0"/>
            <a:chExt cx="3460536" cy="1730268"/>
          </a:xfrm>
        </p:grpSpPr>
        <p:grpSp>
          <p:nvGrpSpPr>
            <p:cNvPr id="27" name="Group 27"/>
            <p:cNvGrpSpPr>
              <a:grpSpLocks noChangeAspect="1"/>
            </p:cNvGrpSpPr>
            <p:nvPr/>
          </p:nvGrpSpPr>
          <p:grpSpPr>
            <a:xfrm>
              <a:off x="0" y="0"/>
              <a:ext cx="3460536" cy="1730268"/>
              <a:chOff x="0" y="0"/>
              <a:chExt cx="2540000" cy="12700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5667"/>
                <a:ext cx="2540000" cy="1264333"/>
              </a:xfrm>
              <a:custGeom>
                <a:avLst/>
                <a:gdLst/>
                <a:ahLst/>
                <a:cxnLst/>
                <a:rect l="l" t="t" r="r" b="b"/>
                <a:pathLst>
                  <a:path w="2540000" h="1264333">
                    <a:moveTo>
                      <a:pt x="0" y="1264333"/>
                    </a:moveTo>
                    <a:cubicBezTo>
                      <a:pt x="3127" y="565148"/>
                      <a:pt x="570808" y="0"/>
                      <a:pt x="1270000" y="0"/>
                    </a:cubicBezTo>
                    <a:cubicBezTo>
                      <a:pt x="1969192" y="0"/>
                      <a:pt x="2536873" y="565148"/>
                      <a:pt x="2540000" y="1264333"/>
                    </a:cubicBezTo>
                    <a:lnTo>
                      <a:pt x="2082800" y="1264333"/>
                    </a:lnTo>
                    <a:cubicBezTo>
                      <a:pt x="2080799" y="816855"/>
                      <a:pt x="1717483" y="455160"/>
                      <a:pt x="1270000" y="455160"/>
                    </a:cubicBezTo>
                    <a:cubicBezTo>
                      <a:pt x="822517" y="455160"/>
                      <a:pt x="459201" y="816855"/>
                      <a:pt x="457200" y="1264333"/>
                    </a:cubicBezTo>
                    <a:close/>
                  </a:path>
                </a:pathLst>
              </a:custGeom>
              <a:solidFill>
                <a:srgbClr val="FED7FE"/>
              </a:solidFill>
            </p:spPr>
          </p:sp>
          <p:sp>
            <p:nvSpPr>
              <p:cNvPr id="29" name="Freeform 29"/>
              <p:cNvSpPr/>
              <p:nvPr/>
            </p:nvSpPr>
            <p:spPr>
              <a:xfrm>
                <a:off x="1138213" y="689567"/>
                <a:ext cx="1129067" cy="588198"/>
              </a:xfrm>
              <a:custGeom>
                <a:avLst/>
                <a:gdLst/>
                <a:ahLst/>
                <a:cxnLst/>
                <a:rect l="l" t="t" r="r" b="b"/>
                <a:pathLst>
                  <a:path w="1129067" h="588198">
                    <a:moveTo>
                      <a:pt x="182862" y="569710"/>
                    </a:moveTo>
                    <a:cubicBezTo>
                      <a:pt x="141278" y="588198"/>
                      <a:pt x="92981" y="583023"/>
                      <a:pt x="56258" y="556145"/>
                    </a:cubicBezTo>
                    <a:cubicBezTo>
                      <a:pt x="19534" y="529267"/>
                      <a:pt x="0" y="484794"/>
                      <a:pt x="5050" y="439567"/>
                    </a:cubicBezTo>
                    <a:cubicBezTo>
                      <a:pt x="10101" y="394340"/>
                      <a:pt x="38964" y="355271"/>
                      <a:pt x="80712" y="337156"/>
                    </a:cubicBezTo>
                    <a:lnTo>
                      <a:pt x="1092494" y="3698"/>
                    </a:lnTo>
                    <a:cubicBezTo>
                      <a:pt x="1100811" y="0"/>
                      <a:pt x="1110470" y="1035"/>
                      <a:pt x="1117815" y="6411"/>
                    </a:cubicBezTo>
                    <a:cubicBezTo>
                      <a:pt x="1125160" y="11786"/>
                      <a:pt x="1129067" y="20681"/>
                      <a:pt x="1128057" y="29726"/>
                    </a:cubicBezTo>
                    <a:cubicBezTo>
                      <a:pt x="1127046" y="38772"/>
                      <a:pt x="1121274" y="46585"/>
                      <a:pt x="1112924" y="50209"/>
                    </a:cubicBezTo>
                    <a:lnTo>
                      <a:pt x="182862" y="569710"/>
                    </a:lnTo>
                    <a:close/>
                  </a:path>
                </a:pathLst>
              </a:custGeom>
              <a:solidFill>
                <a:srgbClr val="191919"/>
              </a:solidFill>
            </p:spPr>
          </p:sp>
        </p:grpSp>
      </p:grpSp>
      <p:grpSp>
        <p:nvGrpSpPr>
          <p:cNvPr id="30" name="Group 30"/>
          <p:cNvGrpSpPr/>
          <p:nvPr/>
        </p:nvGrpSpPr>
        <p:grpSpPr>
          <a:xfrm>
            <a:off x="9858380" y="1428724"/>
            <a:ext cx="7538714" cy="7735131"/>
            <a:chOff x="0" y="0"/>
            <a:chExt cx="2055252" cy="2194243"/>
          </a:xfrm>
        </p:grpSpPr>
        <p:sp>
          <p:nvSpPr>
            <p:cNvPr id="31" name="Freeform 31"/>
            <p:cNvSpPr/>
            <p:nvPr/>
          </p:nvSpPr>
          <p:spPr>
            <a:xfrm>
              <a:off x="10160" y="16510"/>
              <a:ext cx="2032392" cy="2166303"/>
            </a:xfrm>
            <a:custGeom>
              <a:avLst/>
              <a:gdLst/>
              <a:ahLst/>
              <a:cxnLst/>
              <a:rect l="l" t="t" r="r" b="b"/>
              <a:pathLst>
                <a:path w="2032392" h="2166303">
                  <a:moveTo>
                    <a:pt x="2032392" y="2166303"/>
                  </a:moveTo>
                  <a:lnTo>
                    <a:pt x="0" y="2158683"/>
                  </a:lnTo>
                  <a:lnTo>
                    <a:pt x="0" y="764557"/>
                  </a:lnTo>
                  <a:lnTo>
                    <a:pt x="17780" y="19050"/>
                  </a:lnTo>
                  <a:lnTo>
                    <a:pt x="1011305" y="0"/>
                  </a:lnTo>
                  <a:lnTo>
                    <a:pt x="201334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Freeform 32"/>
            <p:cNvSpPr/>
            <p:nvPr/>
          </p:nvSpPr>
          <p:spPr>
            <a:xfrm>
              <a:off x="-3810" y="0"/>
              <a:ext cx="2061602" cy="2192973"/>
            </a:xfrm>
            <a:custGeom>
              <a:avLst/>
              <a:gdLst/>
              <a:ahLst/>
              <a:cxnLst/>
              <a:rect l="l" t="t" r="r" b="b"/>
              <a:pathLst>
                <a:path w="2061602" h="2192973">
                  <a:moveTo>
                    <a:pt x="2027312" y="21590"/>
                  </a:moveTo>
                  <a:cubicBezTo>
                    <a:pt x="2028582" y="34290"/>
                    <a:pt x="2028582" y="44450"/>
                    <a:pt x="2029852" y="54610"/>
                  </a:cubicBezTo>
                  <a:cubicBezTo>
                    <a:pt x="2032392" y="96323"/>
                    <a:pt x="2033662" y="142634"/>
                    <a:pt x="2036202" y="187291"/>
                  </a:cubicBezTo>
                  <a:cubicBezTo>
                    <a:pt x="2036202" y="251796"/>
                    <a:pt x="2048902" y="1523701"/>
                    <a:pt x="2055252" y="1588205"/>
                  </a:cubicBezTo>
                  <a:cubicBezTo>
                    <a:pt x="2061602" y="1685790"/>
                    <a:pt x="2057792" y="1785028"/>
                    <a:pt x="2057792" y="1882612"/>
                  </a:cubicBezTo>
                  <a:cubicBezTo>
                    <a:pt x="2057792" y="1968619"/>
                    <a:pt x="2059062" y="2048009"/>
                    <a:pt x="2060332" y="2132013"/>
                  </a:cubicBezTo>
                  <a:cubicBezTo>
                    <a:pt x="2060332" y="2153603"/>
                    <a:pt x="2060332" y="2167573"/>
                    <a:pt x="2060332" y="2191703"/>
                  </a:cubicBezTo>
                  <a:cubicBezTo>
                    <a:pt x="2037472" y="2191703"/>
                    <a:pt x="2017152" y="2192973"/>
                    <a:pt x="1995706" y="2191703"/>
                  </a:cubicBezTo>
                  <a:cubicBezTo>
                    <a:pt x="1895264" y="2186623"/>
                    <a:pt x="1793276" y="2192973"/>
                    <a:pt x="1692833" y="2187893"/>
                  </a:cubicBezTo>
                  <a:cubicBezTo>
                    <a:pt x="1632567" y="2184083"/>
                    <a:pt x="1573847" y="2186623"/>
                    <a:pt x="1513581" y="2184083"/>
                  </a:cubicBezTo>
                  <a:cubicBezTo>
                    <a:pt x="1485766" y="2182813"/>
                    <a:pt x="1457951" y="2181543"/>
                    <a:pt x="1430136" y="2180273"/>
                  </a:cubicBezTo>
                  <a:cubicBezTo>
                    <a:pt x="1413138" y="2180273"/>
                    <a:pt x="1397686" y="2181543"/>
                    <a:pt x="1380688" y="2181543"/>
                  </a:cubicBezTo>
                  <a:cubicBezTo>
                    <a:pt x="1337420" y="2180273"/>
                    <a:pt x="1218434" y="2181543"/>
                    <a:pt x="1175166" y="2180273"/>
                  </a:cubicBezTo>
                  <a:cubicBezTo>
                    <a:pt x="1144261" y="2179003"/>
                    <a:pt x="526152" y="2187893"/>
                    <a:pt x="495246" y="2186623"/>
                  </a:cubicBezTo>
                  <a:cubicBezTo>
                    <a:pt x="487520" y="2186623"/>
                    <a:pt x="478248" y="2187893"/>
                    <a:pt x="470522" y="2187893"/>
                  </a:cubicBezTo>
                  <a:cubicBezTo>
                    <a:pt x="451978" y="2187893"/>
                    <a:pt x="434980" y="2189163"/>
                    <a:pt x="416437" y="2189163"/>
                  </a:cubicBezTo>
                  <a:cubicBezTo>
                    <a:pt x="370079" y="2189163"/>
                    <a:pt x="325266" y="2187893"/>
                    <a:pt x="278908" y="2186623"/>
                  </a:cubicBezTo>
                  <a:cubicBezTo>
                    <a:pt x="251093" y="2185353"/>
                    <a:pt x="223278" y="2184083"/>
                    <a:pt x="197008" y="2182813"/>
                  </a:cubicBezTo>
                  <a:cubicBezTo>
                    <a:pt x="147560" y="2181543"/>
                    <a:pt x="98111" y="2180273"/>
                    <a:pt x="48260" y="2180273"/>
                  </a:cubicBezTo>
                  <a:cubicBezTo>
                    <a:pt x="38100" y="2180273"/>
                    <a:pt x="29210" y="2180273"/>
                    <a:pt x="19050" y="2179003"/>
                  </a:cubicBezTo>
                  <a:cubicBezTo>
                    <a:pt x="10160" y="2177733"/>
                    <a:pt x="5080" y="2171383"/>
                    <a:pt x="7620" y="2162493"/>
                  </a:cubicBezTo>
                  <a:cubicBezTo>
                    <a:pt x="16510" y="2130708"/>
                    <a:pt x="12700" y="2089359"/>
                    <a:pt x="11430" y="2046356"/>
                  </a:cubicBezTo>
                  <a:cubicBezTo>
                    <a:pt x="10160" y="1958695"/>
                    <a:pt x="6350" y="1872689"/>
                    <a:pt x="7620" y="1785028"/>
                  </a:cubicBezTo>
                  <a:cubicBezTo>
                    <a:pt x="5080" y="1675866"/>
                    <a:pt x="0" y="324571"/>
                    <a:pt x="7620" y="213755"/>
                  </a:cubicBezTo>
                  <a:cubicBezTo>
                    <a:pt x="8890" y="192253"/>
                    <a:pt x="7620" y="169098"/>
                    <a:pt x="8890" y="147596"/>
                  </a:cubicBezTo>
                  <a:cubicBezTo>
                    <a:pt x="10160" y="112863"/>
                    <a:pt x="12700" y="7482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479" y="30480"/>
                    <a:pt x="84204" y="29210"/>
                  </a:cubicBezTo>
                  <a:cubicBezTo>
                    <a:pt x="125926" y="25400"/>
                    <a:pt x="167648" y="22860"/>
                    <a:pt x="210916" y="20320"/>
                  </a:cubicBezTo>
                  <a:cubicBezTo>
                    <a:pt x="240276" y="17780"/>
                    <a:pt x="269636" y="16510"/>
                    <a:pt x="297451" y="13970"/>
                  </a:cubicBezTo>
                  <a:cubicBezTo>
                    <a:pt x="325266" y="11430"/>
                    <a:pt x="354626" y="8890"/>
                    <a:pt x="382441" y="8890"/>
                  </a:cubicBezTo>
                  <a:cubicBezTo>
                    <a:pt x="413347" y="7620"/>
                    <a:pt x="444252" y="10160"/>
                    <a:pt x="475158" y="8890"/>
                  </a:cubicBezTo>
                  <a:cubicBezTo>
                    <a:pt x="513789" y="8890"/>
                    <a:pt x="1213798" y="6350"/>
                    <a:pt x="1252430" y="5080"/>
                  </a:cubicBezTo>
                  <a:cubicBezTo>
                    <a:pt x="1289517" y="3810"/>
                    <a:pt x="1326603" y="2540"/>
                    <a:pt x="1365235" y="2540"/>
                  </a:cubicBezTo>
                  <a:cubicBezTo>
                    <a:pt x="1428591" y="1270"/>
                    <a:pt x="1490402" y="0"/>
                    <a:pt x="1553758" y="0"/>
                  </a:cubicBezTo>
                  <a:cubicBezTo>
                    <a:pt x="1580028" y="0"/>
                    <a:pt x="1607843" y="2540"/>
                    <a:pt x="1634112" y="2540"/>
                  </a:cubicBezTo>
                  <a:cubicBezTo>
                    <a:pt x="1706740" y="3810"/>
                    <a:pt x="1780913" y="5080"/>
                    <a:pt x="1853541" y="7620"/>
                  </a:cubicBezTo>
                  <a:cubicBezTo>
                    <a:pt x="1892173" y="8890"/>
                    <a:pt x="1930805" y="12700"/>
                    <a:pt x="1969437" y="16510"/>
                  </a:cubicBezTo>
                  <a:cubicBezTo>
                    <a:pt x="1978708" y="16510"/>
                    <a:pt x="1987980" y="16510"/>
                    <a:pt x="1995706" y="16510"/>
                  </a:cubicBezTo>
                  <a:cubicBezTo>
                    <a:pt x="2008262" y="17780"/>
                    <a:pt x="2017152" y="20320"/>
                    <a:pt x="2027312" y="21590"/>
                  </a:cubicBezTo>
                  <a:close/>
                  <a:moveTo>
                    <a:pt x="2037472" y="2175193"/>
                  </a:moveTo>
                  <a:cubicBezTo>
                    <a:pt x="2038742" y="2158683"/>
                    <a:pt x="2040012" y="2145983"/>
                    <a:pt x="2040012" y="2133283"/>
                  </a:cubicBezTo>
                  <a:cubicBezTo>
                    <a:pt x="2038742" y="2039740"/>
                    <a:pt x="2037472" y="1952079"/>
                    <a:pt x="2037472" y="1857803"/>
                  </a:cubicBezTo>
                  <a:cubicBezTo>
                    <a:pt x="2037472" y="1814800"/>
                    <a:pt x="2040012" y="1771796"/>
                    <a:pt x="2038742" y="1728793"/>
                  </a:cubicBezTo>
                  <a:cubicBezTo>
                    <a:pt x="2038742" y="1689098"/>
                    <a:pt x="2037472" y="1647748"/>
                    <a:pt x="2036202" y="1608053"/>
                  </a:cubicBezTo>
                  <a:cubicBezTo>
                    <a:pt x="2031122" y="1546856"/>
                    <a:pt x="2019692" y="279914"/>
                    <a:pt x="2019692" y="218717"/>
                  </a:cubicBezTo>
                  <a:cubicBezTo>
                    <a:pt x="2017152" y="167444"/>
                    <a:pt x="2014612" y="114517"/>
                    <a:pt x="2012072" y="63500"/>
                  </a:cubicBezTo>
                  <a:cubicBezTo>
                    <a:pt x="2010802" y="44450"/>
                    <a:pt x="2009532" y="43180"/>
                    <a:pt x="1991070" y="41910"/>
                  </a:cubicBezTo>
                  <a:cubicBezTo>
                    <a:pt x="1986435" y="41910"/>
                    <a:pt x="1983344" y="41910"/>
                    <a:pt x="1978708" y="40640"/>
                  </a:cubicBezTo>
                  <a:cubicBezTo>
                    <a:pt x="1940077" y="36830"/>
                    <a:pt x="1899899" y="31750"/>
                    <a:pt x="1861268" y="30480"/>
                  </a:cubicBezTo>
                  <a:cubicBezTo>
                    <a:pt x="1767006" y="26670"/>
                    <a:pt x="1671199" y="25400"/>
                    <a:pt x="1576937" y="22860"/>
                  </a:cubicBezTo>
                  <a:cubicBezTo>
                    <a:pt x="1563030" y="22860"/>
                    <a:pt x="1547577" y="22860"/>
                    <a:pt x="1533670" y="22860"/>
                  </a:cubicBezTo>
                  <a:cubicBezTo>
                    <a:pt x="1510491" y="22860"/>
                    <a:pt x="1487312" y="22860"/>
                    <a:pt x="1465678" y="22860"/>
                  </a:cubicBezTo>
                  <a:cubicBezTo>
                    <a:pt x="1416229" y="22860"/>
                    <a:pt x="1366780" y="22860"/>
                    <a:pt x="1318877" y="24130"/>
                  </a:cubicBezTo>
                  <a:cubicBezTo>
                    <a:pt x="1277154" y="25400"/>
                    <a:pt x="574055" y="29210"/>
                    <a:pt x="532333" y="29210"/>
                  </a:cubicBezTo>
                  <a:cubicBezTo>
                    <a:pt x="464341" y="29210"/>
                    <a:pt x="396349" y="26670"/>
                    <a:pt x="328357" y="33020"/>
                  </a:cubicBezTo>
                  <a:cubicBezTo>
                    <a:pt x="292815" y="36830"/>
                    <a:pt x="258819" y="36830"/>
                    <a:pt x="224823" y="38100"/>
                  </a:cubicBezTo>
                  <a:cubicBezTo>
                    <a:pt x="166103" y="41910"/>
                    <a:pt x="107383" y="45720"/>
                    <a:pt x="49530" y="50800"/>
                  </a:cubicBezTo>
                  <a:cubicBezTo>
                    <a:pt x="36830" y="50800"/>
                    <a:pt x="34290" y="53340"/>
                    <a:pt x="33020" y="69859"/>
                  </a:cubicBezTo>
                  <a:cubicBezTo>
                    <a:pt x="31750" y="99631"/>
                    <a:pt x="31750" y="129402"/>
                    <a:pt x="30480" y="159174"/>
                  </a:cubicBezTo>
                  <a:cubicBezTo>
                    <a:pt x="29210" y="208793"/>
                    <a:pt x="26670" y="256758"/>
                    <a:pt x="25400" y="306377"/>
                  </a:cubicBezTo>
                  <a:cubicBezTo>
                    <a:pt x="20320" y="359305"/>
                    <a:pt x="26670" y="1652710"/>
                    <a:pt x="29210" y="1705638"/>
                  </a:cubicBezTo>
                  <a:cubicBezTo>
                    <a:pt x="29210" y="1761872"/>
                    <a:pt x="29210" y="1819762"/>
                    <a:pt x="30480" y="1875997"/>
                  </a:cubicBezTo>
                  <a:cubicBezTo>
                    <a:pt x="30480" y="1917346"/>
                    <a:pt x="33020" y="1958695"/>
                    <a:pt x="33020" y="2000044"/>
                  </a:cubicBezTo>
                  <a:cubicBezTo>
                    <a:pt x="33020" y="2044702"/>
                    <a:pt x="33020" y="2089359"/>
                    <a:pt x="31750" y="2133283"/>
                  </a:cubicBezTo>
                  <a:cubicBezTo>
                    <a:pt x="31750" y="2137093"/>
                    <a:pt x="31750" y="2139633"/>
                    <a:pt x="31750" y="2143443"/>
                  </a:cubicBezTo>
                  <a:cubicBezTo>
                    <a:pt x="31750" y="2153603"/>
                    <a:pt x="35560" y="2157413"/>
                    <a:pt x="44450" y="2157413"/>
                  </a:cubicBezTo>
                  <a:cubicBezTo>
                    <a:pt x="62570" y="2157413"/>
                    <a:pt x="84204" y="2158683"/>
                    <a:pt x="104292" y="2158683"/>
                  </a:cubicBezTo>
                  <a:cubicBezTo>
                    <a:pt x="133652" y="2158683"/>
                    <a:pt x="164558" y="2156143"/>
                    <a:pt x="193918" y="2158683"/>
                  </a:cubicBezTo>
                  <a:cubicBezTo>
                    <a:pt x="241821" y="2162493"/>
                    <a:pt x="289725" y="2165033"/>
                    <a:pt x="337628" y="2163763"/>
                  </a:cubicBezTo>
                  <a:cubicBezTo>
                    <a:pt x="368534" y="2162493"/>
                    <a:pt x="397894" y="2165033"/>
                    <a:pt x="428799" y="2165033"/>
                  </a:cubicBezTo>
                  <a:cubicBezTo>
                    <a:pt x="473612" y="2165033"/>
                    <a:pt x="518425" y="2163763"/>
                    <a:pt x="563238" y="2165033"/>
                  </a:cubicBezTo>
                  <a:cubicBezTo>
                    <a:pt x="629685" y="2166303"/>
                    <a:pt x="1359054" y="2156143"/>
                    <a:pt x="1427046" y="2158683"/>
                  </a:cubicBezTo>
                  <a:cubicBezTo>
                    <a:pt x="1456406" y="2159953"/>
                    <a:pt x="1485766" y="2161223"/>
                    <a:pt x="1513581" y="2161223"/>
                  </a:cubicBezTo>
                  <a:cubicBezTo>
                    <a:pt x="1564575" y="2163763"/>
                    <a:pt x="1614024" y="2159953"/>
                    <a:pt x="1665018" y="2163763"/>
                  </a:cubicBezTo>
                  <a:cubicBezTo>
                    <a:pt x="1706740" y="2166303"/>
                    <a:pt x="1748463" y="2166303"/>
                    <a:pt x="1790185" y="2168843"/>
                  </a:cubicBezTo>
                  <a:cubicBezTo>
                    <a:pt x="1851996" y="2172653"/>
                    <a:pt x="1913807" y="2175193"/>
                    <a:pt x="1975618" y="2176463"/>
                  </a:cubicBezTo>
                  <a:cubicBezTo>
                    <a:pt x="1998797" y="2176463"/>
                    <a:pt x="2017152" y="2175193"/>
                    <a:pt x="2037472" y="21751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33" name="Picture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2787338" y="1142972"/>
            <a:ext cx="1704433" cy="526825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441159" y="2265695"/>
            <a:ext cx="1469859" cy="1346926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968127" y="8034573"/>
            <a:ext cx="1291173" cy="1395177"/>
          </a:xfrm>
          <a:prstGeom prst="rect">
            <a:avLst/>
          </a:prstGeom>
        </p:spPr>
      </p:pic>
      <p:pic>
        <p:nvPicPr>
          <p:cNvPr id="36" name="Picture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632763" y="683882"/>
            <a:ext cx="2244649" cy="1040701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0144132" y="1928790"/>
            <a:ext cx="692948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Устойчивость внимания;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Работоспособность (темповые характеристики, умение в единицу времени сделать определенный объем заданий);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Продуктивность зрительной памяти;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Графический  диктант (Пространственная ориентация, слуховое внимание, действия по правилу);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Произвольность, развитие мелкой моторики руки;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Наглядно-образное и логическое мышление;</a:t>
            </a:r>
          </a:p>
          <a:p>
            <a:pPr lvl="0">
              <a:buFont typeface="Arial" pitchFamily="34" charset="0"/>
              <a:buChar char="•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Мотивы обучения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785754" y="857220"/>
            <a:ext cx="89648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/>
              <a:t>Что исследует педагог-психолог?</a:t>
            </a:r>
            <a:endParaRPr lang="ru-RU" sz="4800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714580" y="5072062"/>
            <a:ext cx="11853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Тесты</a:t>
            </a:r>
            <a:endParaRPr lang="ru-RU" sz="3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6643670" y="5214938"/>
            <a:ext cx="2475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Наблюдение</a:t>
            </a:r>
            <a:endParaRPr lang="ru-RU" sz="3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643142" y="8929714"/>
            <a:ext cx="1432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Беседа</a:t>
            </a:r>
            <a:endParaRPr lang="ru-RU" sz="32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6786546" y="9001152"/>
            <a:ext cx="16546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Рисунки</a:t>
            </a:r>
            <a:endParaRPr lang="ru-RU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AAC8">
            <a:alpha val="7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656436" y="1500530"/>
            <a:ext cx="851164" cy="15709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002048" y="642906"/>
            <a:ext cx="973224" cy="130873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714712" y="8358210"/>
            <a:ext cx="1765794" cy="6260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45172" y="1096437"/>
            <a:ext cx="1167056" cy="146548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755649" y="8085942"/>
            <a:ext cx="2125809" cy="178954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5286348" y="0"/>
            <a:ext cx="1861256" cy="172250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429356" y="1928790"/>
            <a:ext cx="92155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cs typeface="Times New Roman" pitchFamily="18" charset="0"/>
              </a:rPr>
              <a:t>Мама Саши считает, что сын имеет необходимый запас знаний, умений и навыков для обучения в школе. Он подготовлен интеллектуально и физически. Мама считает, что он готов идти в школу. Но в беседе с сыном мама узнала, что у него абсолютно нет желания туда идти.</a:t>
            </a:r>
          </a:p>
          <a:p>
            <a:pPr algn="just"/>
            <a:endParaRPr lang="ru-RU" sz="2800" dirty="0" smtClean="0">
              <a:cs typeface="Times New Roman" pitchFamily="18" charset="0"/>
            </a:endParaRPr>
          </a:p>
          <a:p>
            <a:pPr algn="just"/>
            <a:r>
              <a:rPr lang="ru-RU" sz="2800" dirty="0" smtClean="0">
                <a:cs typeface="Times New Roman" pitchFamily="18" charset="0"/>
              </a:rPr>
              <a:t>Почему так? Готов ли ребенок действительно к школе?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9215438" y="1000096"/>
            <a:ext cx="454964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Пример из жизни</a:t>
            </a:r>
            <a:endParaRPr lang="ru-RU" sz="4400" dirty="0"/>
          </a:p>
        </p:txBody>
      </p:sp>
      <p:pic>
        <p:nvPicPr>
          <p:cNvPr id="10" name="Рисунок 9" descr="momandsun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142944" y="2571732"/>
            <a:ext cx="4476750" cy="540067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572232" y="6286508"/>
            <a:ext cx="1057282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Если ребенок не имеет желания учиться, то это говорит об отсутствии внутренней мотивации. При поступлении в школу его интеллектуальная готовность не будет реализована. 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Ребенок будет сталкиваться с трудностью «усидеть» весь урок, будет отвлекаться и пропускать материал, потому что «скучно» 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ea typeface="Calibri" pitchFamily="34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ea typeface="Calibri" pitchFamily="34" charset="0"/>
                <a:cs typeface="Times New Roman" pitchFamily="18" charset="0"/>
              </a:rPr>
              <a:t> Необходимо заботиться о формировании социально-психологической готовности ребенка.</a:t>
            </a:r>
            <a:endParaRPr lang="ru-RU" sz="2800" dirty="0" smtClean="0"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858512" y="5429252"/>
            <a:ext cx="15667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Ответ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12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6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5CD9A20-FEDF-4B28-A752-131F37E4A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2562" y="2357418"/>
            <a:ext cx="8143932" cy="7020780"/>
          </a:xfrm>
        </p:spPr>
        <p:txBody>
          <a:bodyPr>
            <a:normAutofit/>
          </a:bodyPr>
          <a:lstStyle/>
          <a:p>
            <a:pPr marL="612317" indent="-612317" algn="just">
              <a:lnSpc>
                <a:spcPct val="115000"/>
              </a:lnSpc>
              <a:buNone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умение детей сознательно подчинять свои действия правилу, обобщённо определяющему способ действия;</a:t>
            </a:r>
          </a:p>
          <a:p>
            <a:pPr marL="612317" indent="-612317" algn="just">
              <a:lnSpc>
                <a:spcPct val="115000"/>
              </a:lnSpc>
              <a:buNone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умение ориентироваться на заданную систему требований;</a:t>
            </a:r>
          </a:p>
          <a:p>
            <a:pPr marL="612317" indent="-612317" algn="just">
              <a:lnSpc>
                <a:spcPct val="115000"/>
              </a:lnSpc>
              <a:buNone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умение внимательно слушать говорящего и точно выполнять задания, предлагаемые в устной форме;</a:t>
            </a:r>
          </a:p>
          <a:p>
            <a:pPr marL="612317" indent="-612317" algn="just">
              <a:lnSpc>
                <a:spcPct val="115000"/>
              </a:lnSpc>
              <a:spcAft>
                <a:spcPts val="1786"/>
              </a:spcAft>
              <a:buNone/>
            </a:pPr>
            <a:r>
              <a:rPr lang="ru-RU" sz="2800" dirty="0">
                <a:ea typeface="Calibri" panose="020F0502020204030204" pitchFamily="34" charset="0"/>
                <a:cs typeface="Times New Roman" panose="02020603050405020304" pitchFamily="18" charset="0"/>
              </a:rPr>
              <a:t>умение самостоятельно выполнять требуемое задание по зрительно воспринимаемому образцу.</a:t>
            </a:r>
          </a:p>
          <a:p>
            <a:pPr>
              <a:buNone/>
            </a:pP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57324" y="785782"/>
            <a:ext cx="129731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Произвольность для старшего дошкольника важна!</a:t>
            </a: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85952" y="3214674"/>
            <a:ext cx="538564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smtClean="0"/>
              <a:t>Произвольность - это</a:t>
            </a:r>
            <a:endParaRPr lang="ru-RU" sz="4400" dirty="0"/>
          </a:p>
        </p:txBody>
      </p:sp>
      <p:pic>
        <p:nvPicPr>
          <p:cNvPr id="8" name="Рисунок 7" descr="1639217320_44-papik-pro-p-klipart-uchenik-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42" y="4214806"/>
            <a:ext cx="4923810" cy="57142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724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28" y="2143104"/>
            <a:ext cx="13571322" cy="5150859"/>
          </a:xfrm>
          <a:prstGeom prst="rect">
            <a:avLst/>
          </a:prstGeom>
        </p:spPr>
        <p:txBody>
          <a:bodyPr wrap="square" lIns="163284" tIns="81642" rIns="163284" bIns="81642">
            <a:spAutoFit/>
          </a:bodyPr>
          <a:lstStyle/>
          <a:p>
            <a:pPr defTabSz="1632844">
              <a:lnSpc>
                <a:spcPct val="120000"/>
              </a:lnSpc>
              <a:spcBef>
                <a:spcPts val="1786"/>
              </a:spcBef>
              <a:buClr>
                <a:prstClr val="black"/>
              </a:buClr>
              <a:defRPr/>
            </a:pPr>
            <a:r>
              <a:rPr lang="ru-RU" sz="4400" dirty="0" smtClean="0">
                <a:latin typeface="+mj-lt"/>
              </a:rPr>
              <a:t>Игра: сюжетно-ролевая игра; игры </a:t>
            </a:r>
            <a:r>
              <a:rPr lang="ru-RU" sz="4400" dirty="0">
                <a:latin typeface="+mj-lt"/>
              </a:rPr>
              <a:t>с правилами;</a:t>
            </a:r>
          </a:p>
          <a:p>
            <a:pPr defTabSz="1632844">
              <a:lnSpc>
                <a:spcPct val="120000"/>
              </a:lnSpc>
              <a:spcBef>
                <a:spcPts val="1786"/>
              </a:spcBef>
              <a:buClr>
                <a:prstClr val="black"/>
              </a:buClr>
              <a:defRPr/>
            </a:pPr>
            <a:r>
              <a:rPr lang="ru-RU" sz="4400" dirty="0" smtClean="0">
                <a:latin typeface="+mj-lt"/>
              </a:rPr>
              <a:t>Конструирование; изобразительная </a:t>
            </a:r>
            <a:r>
              <a:rPr lang="ru-RU" sz="4400" dirty="0">
                <a:latin typeface="+mj-lt"/>
              </a:rPr>
              <a:t>деятельность;</a:t>
            </a:r>
          </a:p>
          <a:p>
            <a:pPr defTabSz="1632844">
              <a:lnSpc>
                <a:spcPct val="120000"/>
              </a:lnSpc>
              <a:spcBef>
                <a:spcPts val="1786"/>
              </a:spcBef>
              <a:buClr>
                <a:prstClr val="black"/>
              </a:buClr>
              <a:defRPr/>
            </a:pPr>
            <a:r>
              <a:rPr lang="ru-RU" sz="4400" dirty="0" smtClean="0">
                <a:latin typeface="+mj-lt"/>
              </a:rPr>
              <a:t>Упражнения </a:t>
            </a:r>
            <a:r>
              <a:rPr lang="ru-RU" sz="4400" dirty="0">
                <a:latin typeface="+mj-lt"/>
              </a:rPr>
              <a:t>на релаксацию;</a:t>
            </a:r>
          </a:p>
          <a:p>
            <a:pPr defTabSz="1632844">
              <a:lnSpc>
                <a:spcPct val="120000"/>
              </a:lnSpc>
              <a:spcBef>
                <a:spcPts val="1786"/>
              </a:spcBef>
              <a:buClr>
                <a:prstClr val="black"/>
              </a:buClr>
              <a:defRPr/>
            </a:pPr>
            <a:r>
              <a:rPr lang="ru-RU" sz="4400" dirty="0" err="1" smtClean="0">
                <a:latin typeface="+mj-lt"/>
              </a:rPr>
              <a:t>Кинезиологические</a:t>
            </a:r>
            <a:r>
              <a:rPr lang="ru-RU" sz="4400" dirty="0" smtClean="0">
                <a:latin typeface="+mj-lt"/>
              </a:rPr>
              <a:t> </a:t>
            </a:r>
            <a:r>
              <a:rPr lang="ru-RU" sz="4400" dirty="0">
                <a:latin typeface="+mj-lt"/>
              </a:rPr>
              <a:t>упражнения;</a:t>
            </a:r>
          </a:p>
          <a:p>
            <a:pPr defTabSz="1632844">
              <a:lnSpc>
                <a:spcPct val="120000"/>
              </a:lnSpc>
              <a:spcBef>
                <a:spcPts val="1786"/>
              </a:spcBef>
              <a:buClr>
                <a:prstClr val="black"/>
              </a:buClr>
              <a:defRPr/>
            </a:pPr>
            <a:r>
              <a:rPr lang="ru-RU" sz="4400" dirty="0" smtClean="0">
                <a:latin typeface="+mj-lt"/>
              </a:rPr>
              <a:t>Пространственное мышление</a:t>
            </a:r>
            <a:endParaRPr lang="ru-RU" sz="4400" dirty="0"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43208" y="714344"/>
            <a:ext cx="134044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/>
              <a:t>С помощью чего развивать произвольность в 6-7 лет?</a:t>
            </a:r>
            <a:endParaRPr lang="ru-RU" sz="4400" dirty="0"/>
          </a:p>
        </p:txBody>
      </p:sp>
      <p:grpSp>
        <p:nvGrpSpPr>
          <p:cNvPr id="22" name="Group 6"/>
          <p:cNvGrpSpPr/>
          <p:nvPr/>
        </p:nvGrpSpPr>
        <p:grpSpPr>
          <a:xfrm rot="-216536">
            <a:off x="1518798" y="2233206"/>
            <a:ext cx="612321" cy="612321"/>
            <a:chOff x="0" y="0"/>
            <a:chExt cx="6350000" cy="6350000"/>
          </a:xfrm>
        </p:grpSpPr>
        <p:sp>
          <p:nvSpPr>
            <p:cNvPr id="23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C9EDF7"/>
            </a:solidFill>
          </p:spPr>
        </p:sp>
      </p:grpSp>
      <p:grpSp>
        <p:nvGrpSpPr>
          <p:cNvPr id="24" name="Group 8"/>
          <p:cNvGrpSpPr/>
          <p:nvPr/>
        </p:nvGrpSpPr>
        <p:grpSpPr>
          <a:xfrm rot="-216536">
            <a:off x="1518798" y="3271775"/>
            <a:ext cx="612321" cy="612321"/>
            <a:chOff x="0" y="0"/>
            <a:chExt cx="6350000" cy="6350000"/>
          </a:xfrm>
        </p:grpSpPr>
        <p:sp>
          <p:nvSpPr>
            <p:cNvPr id="25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ECFA7"/>
            </a:solidFill>
          </p:spPr>
        </p:sp>
      </p:grpSp>
      <p:grpSp>
        <p:nvGrpSpPr>
          <p:cNvPr id="26" name="Group 10"/>
          <p:cNvGrpSpPr/>
          <p:nvPr/>
        </p:nvGrpSpPr>
        <p:grpSpPr>
          <a:xfrm rot="-216536">
            <a:off x="1518798" y="4314966"/>
            <a:ext cx="612321" cy="612321"/>
            <a:chOff x="0" y="0"/>
            <a:chExt cx="6350000" cy="6350000"/>
          </a:xfrm>
        </p:grpSpPr>
        <p:sp>
          <p:nvSpPr>
            <p:cNvPr id="27" name="Freeform 11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D5FD"/>
            </a:solidFill>
          </p:spPr>
        </p:sp>
      </p:grpSp>
      <p:grpSp>
        <p:nvGrpSpPr>
          <p:cNvPr id="28" name="Group 12"/>
          <p:cNvGrpSpPr/>
          <p:nvPr/>
        </p:nvGrpSpPr>
        <p:grpSpPr>
          <a:xfrm rot="-216536">
            <a:off x="1518798" y="5355646"/>
            <a:ext cx="612321" cy="612321"/>
            <a:chOff x="0" y="0"/>
            <a:chExt cx="6350000" cy="6350000"/>
          </a:xfrm>
        </p:grpSpPr>
        <p:sp>
          <p:nvSpPr>
            <p:cNvPr id="29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0EBC8"/>
            </a:solidFill>
          </p:spPr>
        </p:sp>
      </p:grpSp>
      <p:grpSp>
        <p:nvGrpSpPr>
          <p:cNvPr id="30" name="Group 14"/>
          <p:cNvGrpSpPr/>
          <p:nvPr/>
        </p:nvGrpSpPr>
        <p:grpSpPr>
          <a:xfrm rot="-216536">
            <a:off x="1518798" y="6398837"/>
            <a:ext cx="612321" cy="612321"/>
            <a:chOff x="0" y="0"/>
            <a:chExt cx="6350000" cy="6350000"/>
          </a:xfrm>
        </p:grpSpPr>
        <p:sp>
          <p:nvSpPr>
            <p:cNvPr id="31" name="Freeform 15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FF5AC"/>
            </a:solidFill>
          </p:spPr>
        </p:sp>
      </p:grpSp>
      <p:sp>
        <p:nvSpPr>
          <p:cNvPr id="32" name="TextBox 17"/>
          <p:cNvSpPr txBox="1"/>
          <p:nvPr/>
        </p:nvSpPr>
        <p:spPr>
          <a:xfrm rot="-216536">
            <a:off x="1546736" y="2272706"/>
            <a:ext cx="55345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 dirty="0">
                <a:solidFill>
                  <a:srgbClr val="333034"/>
                </a:solidFill>
                <a:latin typeface="Kollektif"/>
              </a:rPr>
              <a:t>1</a:t>
            </a:r>
          </a:p>
        </p:txBody>
      </p:sp>
      <p:sp>
        <p:nvSpPr>
          <p:cNvPr id="33" name="TextBox 18"/>
          <p:cNvSpPr txBox="1"/>
          <p:nvPr/>
        </p:nvSpPr>
        <p:spPr>
          <a:xfrm rot="-216536">
            <a:off x="1546736" y="3311274"/>
            <a:ext cx="55345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2</a:t>
            </a:r>
          </a:p>
        </p:txBody>
      </p:sp>
      <p:sp>
        <p:nvSpPr>
          <p:cNvPr id="34" name="TextBox 19"/>
          <p:cNvSpPr txBox="1"/>
          <p:nvPr/>
        </p:nvSpPr>
        <p:spPr>
          <a:xfrm rot="-216536">
            <a:off x="1546736" y="4354466"/>
            <a:ext cx="55345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3</a:t>
            </a:r>
          </a:p>
        </p:txBody>
      </p:sp>
      <p:sp>
        <p:nvSpPr>
          <p:cNvPr id="35" name="TextBox 20"/>
          <p:cNvSpPr txBox="1"/>
          <p:nvPr/>
        </p:nvSpPr>
        <p:spPr>
          <a:xfrm rot="-216536">
            <a:off x="1546736" y="5395145"/>
            <a:ext cx="55345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4</a:t>
            </a:r>
          </a:p>
        </p:txBody>
      </p:sp>
      <p:sp>
        <p:nvSpPr>
          <p:cNvPr id="36" name="TextBox 21"/>
          <p:cNvSpPr txBox="1"/>
          <p:nvPr/>
        </p:nvSpPr>
        <p:spPr>
          <a:xfrm rot="-216536">
            <a:off x="1546736" y="6438337"/>
            <a:ext cx="553456" cy="47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60"/>
              </a:lnSpc>
            </a:pPr>
            <a:r>
              <a:rPr lang="en-US" sz="2800">
                <a:solidFill>
                  <a:srgbClr val="333034"/>
                </a:solidFill>
                <a:latin typeface="Kollektif"/>
              </a:rPr>
              <a:t>5</a:t>
            </a:r>
          </a:p>
        </p:txBody>
      </p:sp>
      <p:pic>
        <p:nvPicPr>
          <p:cNvPr id="37" name="Рисунок 36" descr="monitor-details-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87404" y="5000624"/>
            <a:ext cx="3476623" cy="423355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553055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1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1902" y="642906"/>
            <a:ext cx="120730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tabLst>
                <a:tab pos="752475" algn="l"/>
              </a:tabLst>
            </a:pP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Игры на развитие </a:t>
            </a:r>
            <a:r>
              <a:rPr lang="ru-RU" sz="4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произвольности</a:t>
            </a:r>
            <a:endParaRPr lang="ru-RU" sz="3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143868" y="2428856"/>
            <a:ext cx="9144000" cy="5568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 algn="just">
              <a:lnSpc>
                <a:spcPct val="70000"/>
              </a:lnSpc>
              <a:buFont typeface="Wingdings" pitchFamily="2" charset="2"/>
              <a:buChar char="ü"/>
              <a:defRPr/>
            </a:pPr>
            <a:r>
              <a:rPr lang="ru-RU" sz="3200" dirty="0" smtClean="0">
                <a:cs typeface="Times New Roman" pitchFamily="18" charset="0"/>
              </a:rPr>
              <a:t>Игры с правилами: настольные, подвижные, речевые</a:t>
            </a:r>
          </a:p>
          <a:p>
            <a:pPr marL="514350" indent="-514350" algn="just">
              <a:lnSpc>
                <a:spcPct val="70000"/>
              </a:lnSpc>
              <a:buFont typeface="Wingdings" pitchFamily="2" charset="2"/>
              <a:buChar char="ü"/>
              <a:defRPr/>
            </a:pPr>
            <a:endParaRPr lang="ru-RU" sz="3200" dirty="0" smtClean="0">
              <a:cs typeface="Times New Roman" pitchFamily="18" charset="0"/>
            </a:endParaRPr>
          </a:p>
          <a:p>
            <a:pPr marL="514350" indent="-514350" algn="just">
              <a:lnSpc>
                <a:spcPct val="70000"/>
              </a:lnSpc>
              <a:buFont typeface="Wingdings" pitchFamily="2" charset="2"/>
              <a:buChar char="ü"/>
              <a:defRPr/>
            </a:pPr>
            <a:r>
              <a:rPr lang="ru-RU" sz="3200" dirty="0" smtClean="0">
                <a:cs typeface="Times New Roman" pitchFamily="18" charset="0"/>
              </a:rPr>
              <a:t>Слуховые и зрительные приемы привлечения внимания (фонарик, знак)</a:t>
            </a:r>
          </a:p>
          <a:p>
            <a:pPr marL="514350" indent="-514350" algn="just">
              <a:lnSpc>
                <a:spcPct val="70000"/>
              </a:lnSpc>
              <a:buFont typeface="Wingdings" pitchFamily="2" charset="2"/>
              <a:buChar char="ü"/>
              <a:defRPr/>
            </a:pPr>
            <a:r>
              <a:rPr lang="ru-RU" sz="3200" dirty="0" smtClean="0">
                <a:cs typeface="Times New Roman" pitchFamily="18" charset="0"/>
              </a:rPr>
              <a:t>Все игры на внимание (Лабиринты, перепутанные картинки)</a:t>
            </a:r>
          </a:p>
          <a:p>
            <a:pPr marL="514350" indent="-514350" algn="just">
              <a:lnSpc>
                <a:spcPct val="70000"/>
              </a:lnSpc>
              <a:buFont typeface="Wingdings" pitchFamily="2" charset="2"/>
              <a:buChar char="ü"/>
              <a:defRPr/>
            </a:pPr>
            <a:r>
              <a:rPr lang="ru-RU" sz="3200" dirty="0" smtClean="0">
                <a:cs typeface="Times New Roman" pitchFamily="18" charset="0"/>
              </a:rPr>
              <a:t>Выполнение заданий по образцу</a:t>
            </a:r>
          </a:p>
          <a:p>
            <a:pPr marL="514350" indent="-514350" algn="just">
              <a:lnSpc>
                <a:spcPct val="70000"/>
              </a:lnSpc>
              <a:buFont typeface="Wingdings" pitchFamily="2" charset="2"/>
              <a:buChar char="ü"/>
              <a:defRPr/>
            </a:pPr>
            <a:r>
              <a:rPr lang="ru-RU" sz="3200" dirty="0" smtClean="0">
                <a:cs typeface="Times New Roman" pitchFamily="18" charset="0"/>
              </a:rPr>
              <a:t>Обучение релаксации, расслаблению</a:t>
            </a:r>
          </a:p>
          <a:p>
            <a:pPr marL="514350" indent="-514350"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3200" dirty="0" smtClean="0">
                <a:cs typeface="Times New Roman" pitchFamily="18" charset="0"/>
              </a:rPr>
              <a:t>Графический диктант</a:t>
            </a:r>
          </a:p>
          <a:p>
            <a:pPr marL="514350" indent="-514350"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3200" dirty="0" smtClean="0">
                <a:cs typeface="Times New Roman" pitchFamily="18" charset="0"/>
              </a:rPr>
              <a:t>Загадки с двумя условиями</a:t>
            </a:r>
          </a:p>
          <a:p>
            <a:pPr marL="514350" indent="-514350"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3200" dirty="0" smtClean="0">
                <a:cs typeface="Times New Roman" pitchFamily="18" charset="0"/>
              </a:rPr>
              <a:t>Игры «Запрещенное движение, запрещенное слово», «Делай то, что говорю, а не то, что показываю»</a:t>
            </a:r>
          </a:p>
          <a:p>
            <a:pPr marL="514350" indent="-514350" algn="just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ru-RU" sz="3200" dirty="0" smtClean="0">
                <a:cs typeface="Times New Roman" pitchFamily="18" charset="0"/>
              </a:rPr>
              <a:t>Раскрась фигуры (монотонная работа)</a:t>
            </a:r>
          </a:p>
        </p:txBody>
      </p:sp>
      <p:grpSp>
        <p:nvGrpSpPr>
          <p:cNvPr id="10" name="Group 30"/>
          <p:cNvGrpSpPr/>
          <p:nvPr/>
        </p:nvGrpSpPr>
        <p:grpSpPr>
          <a:xfrm>
            <a:off x="1214382" y="2428856"/>
            <a:ext cx="5143536" cy="5572164"/>
            <a:chOff x="0" y="0"/>
            <a:chExt cx="2055252" cy="2194243"/>
          </a:xfrm>
        </p:grpSpPr>
        <p:sp>
          <p:nvSpPr>
            <p:cNvPr id="11" name="Freeform 31"/>
            <p:cNvSpPr/>
            <p:nvPr/>
          </p:nvSpPr>
          <p:spPr>
            <a:xfrm>
              <a:off x="10160" y="16510"/>
              <a:ext cx="2032392" cy="2166303"/>
            </a:xfrm>
            <a:custGeom>
              <a:avLst/>
              <a:gdLst/>
              <a:ahLst/>
              <a:cxnLst/>
              <a:rect l="l" t="t" r="r" b="b"/>
              <a:pathLst>
                <a:path w="2032392" h="2166303">
                  <a:moveTo>
                    <a:pt x="2032392" y="2166303"/>
                  </a:moveTo>
                  <a:lnTo>
                    <a:pt x="0" y="2158683"/>
                  </a:lnTo>
                  <a:lnTo>
                    <a:pt x="0" y="764557"/>
                  </a:lnTo>
                  <a:lnTo>
                    <a:pt x="17780" y="19050"/>
                  </a:lnTo>
                  <a:lnTo>
                    <a:pt x="1011305" y="0"/>
                  </a:lnTo>
                  <a:lnTo>
                    <a:pt x="2013342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32"/>
            <p:cNvSpPr/>
            <p:nvPr/>
          </p:nvSpPr>
          <p:spPr>
            <a:xfrm>
              <a:off x="-3810" y="0"/>
              <a:ext cx="2061602" cy="2192973"/>
            </a:xfrm>
            <a:custGeom>
              <a:avLst/>
              <a:gdLst/>
              <a:ahLst/>
              <a:cxnLst/>
              <a:rect l="l" t="t" r="r" b="b"/>
              <a:pathLst>
                <a:path w="2061602" h="2192973">
                  <a:moveTo>
                    <a:pt x="2027312" y="21590"/>
                  </a:moveTo>
                  <a:cubicBezTo>
                    <a:pt x="2028582" y="34290"/>
                    <a:pt x="2028582" y="44450"/>
                    <a:pt x="2029852" y="54610"/>
                  </a:cubicBezTo>
                  <a:cubicBezTo>
                    <a:pt x="2032392" y="96323"/>
                    <a:pt x="2033662" y="142634"/>
                    <a:pt x="2036202" y="187291"/>
                  </a:cubicBezTo>
                  <a:cubicBezTo>
                    <a:pt x="2036202" y="251796"/>
                    <a:pt x="2048902" y="1523701"/>
                    <a:pt x="2055252" y="1588205"/>
                  </a:cubicBezTo>
                  <a:cubicBezTo>
                    <a:pt x="2061602" y="1685790"/>
                    <a:pt x="2057792" y="1785028"/>
                    <a:pt x="2057792" y="1882612"/>
                  </a:cubicBezTo>
                  <a:cubicBezTo>
                    <a:pt x="2057792" y="1968619"/>
                    <a:pt x="2059062" y="2048009"/>
                    <a:pt x="2060332" y="2132013"/>
                  </a:cubicBezTo>
                  <a:cubicBezTo>
                    <a:pt x="2060332" y="2153603"/>
                    <a:pt x="2060332" y="2167573"/>
                    <a:pt x="2060332" y="2191703"/>
                  </a:cubicBezTo>
                  <a:cubicBezTo>
                    <a:pt x="2037472" y="2191703"/>
                    <a:pt x="2017152" y="2192973"/>
                    <a:pt x="1995706" y="2191703"/>
                  </a:cubicBezTo>
                  <a:cubicBezTo>
                    <a:pt x="1895264" y="2186623"/>
                    <a:pt x="1793276" y="2192973"/>
                    <a:pt x="1692833" y="2187893"/>
                  </a:cubicBezTo>
                  <a:cubicBezTo>
                    <a:pt x="1632567" y="2184083"/>
                    <a:pt x="1573847" y="2186623"/>
                    <a:pt x="1513581" y="2184083"/>
                  </a:cubicBezTo>
                  <a:cubicBezTo>
                    <a:pt x="1485766" y="2182813"/>
                    <a:pt x="1457951" y="2181543"/>
                    <a:pt x="1430136" y="2180273"/>
                  </a:cubicBezTo>
                  <a:cubicBezTo>
                    <a:pt x="1413138" y="2180273"/>
                    <a:pt x="1397686" y="2181543"/>
                    <a:pt x="1380688" y="2181543"/>
                  </a:cubicBezTo>
                  <a:cubicBezTo>
                    <a:pt x="1337420" y="2180273"/>
                    <a:pt x="1218434" y="2181543"/>
                    <a:pt x="1175166" y="2180273"/>
                  </a:cubicBezTo>
                  <a:cubicBezTo>
                    <a:pt x="1144261" y="2179003"/>
                    <a:pt x="526152" y="2187893"/>
                    <a:pt x="495246" y="2186623"/>
                  </a:cubicBezTo>
                  <a:cubicBezTo>
                    <a:pt x="487520" y="2186623"/>
                    <a:pt x="478248" y="2187893"/>
                    <a:pt x="470522" y="2187893"/>
                  </a:cubicBezTo>
                  <a:cubicBezTo>
                    <a:pt x="451978" y="2187893"/>
                    <a:pt x="434980" y="2189163"/>
                    <a:pt x="416437" y="2189163"/>
                  </a:cubicBezTo>
                  <a:cubicBezTo>
                    <a:pt x="370079" y="2189163"/>
                    <a:pt x="325266" y="2187893"/>
                    <a:pt x="278908" y="2186623"/>
                  </a:cubicBezTo>
                  <a:cubicBezTo>
                    <a:pt x="251093" y="2185353"/>
                    <a:pt x="223278" y="2184083"/>
                    <a:pt x="197008" y="2182813"/>
                  </a:cubicBezTo>
                  <a:cubicBezTo>
                    <a:pt x="147560" y="2181543"/>
                    <a:pt x="98111" y="2180273"/>
                    <a:pt x="48260" y="2180273"/>
                  </a:cubicBezTo>
                  <a:cubicBezTo>
                    <a:pt x="38100" y="2180273"/>
                    <a:pt x="29210" y="2180273"/>
                    <a:pt x="19050" y="2179003"/>
                  </a:cubicBezTo>
                  <a:cubicBezTo>
                    <a:pt x="10160" y="2177733"/>
                    <a:pt x="5080" y="2171383"/>
                    <a:pt x="7620" y="2162493"/>
                  </a:cubicBezTo>
                  <a:cubicBezTo>
                    <a:pt x="16510" y="2130708"/>
                    <a:pt x="12700" y="2089359"/>
                    <a:pt x="11430" y="2046356"/>
                  </a:cubicBezTo>
                  <a:cubicBezTo>
                    <a:pt x="10160" y="1958695"/>
                    <a:pt x="6350" y="1872689"/>
                    <a:pt x="7620" y="1785028"/>
                  </a:cubicBezTo>
                  <a:cubicBezTo>
                    <a:pt x="5080" y="1675866"/>
                    <a:pt x="0" y="324571"/>
                    <a:pt x="7620" y="213755"/>
                  </a:cubicBezTo>
                  <a:cubicBezTo>
                    <a:pt x="8890" y="192253"/>
                    <a:pt x="7620" y="169098"/>
                    <a:pt x="8890" y="147596"/>
                  </a:cubicBezTo>
                  <a:cubicBezTo>
                    <a:pt x="10160" y="112863"/>
                    <a:pt x="12700" y="74821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479" y="30480"/>
                    <a:pt x="84204" y="29210"/>
                  </a:cubicBezTo>
                  <a:cubicBezTo>
                    <a:pt x="125926" y="25400"/>
                    <a:pt x="167648" y="22860"/>
                    <a:pt x="210916" y="20320"/>
                  </a:cubicBezTo>
                  <a:cubicBezTo>
                    <a:pt x="240276" y="17780"/>
                    <a:pt x="269636" y="16510"/>
                    <a:pt x="297451" y="13970"/>
                  </a:cubicBezTo>
                  <a:cubicBezTo>
                    <a:pt x="325266" y="11430"/>
                    <a:pt x="354626" y="8890"/>
                    <a:pt x="382441" y="8890"/>
                  </a:cubicBezTo>
                  <a:cubicBezTo>
                    <a:pt x="413347" y="7620"/>
                    <a:pt x="444252" y="10160"/>
                    <a:pt x="475158" y="8890"/>
                  </a:cubicBezTo>
                  <a:cubicBezTo>
                    <a:pt x="513789" y="8890"/>
                    <a:pt x="1213798" y="6350"/>
                    <a:pt x="1252430" y="5080"/>
                  </a:cubicBezTo>
                  <a:cubicBezTo>
                    <a:pt x="1289517" y="3810"/>
                    <a:pt x="1326603" y="2540"/>
                    <a:pt x="1365235" y="2540"/>
                  </a:cubicBezTo>
                  <a:cubicBezTo>
                    <a:pt x="1428591" y="1270"/>
                    <a:pt x="1490402" y="0"/>
                    <a:pt x="1553758" y="0"/>
                  </a:cubicBezTo>
                  <a:cubicBezTo>
                    <a:pt x="1580028" y="0"/>
                    <a:pt x="1607843" y="2540"/>
                    <a:pt x="1634112" y="2540"/>
                  </a:cubicBezTo>
                  <a:cubicBezTo>
                    <a:pt x="1706740" y="3810"/>
                    <a:pt x="1780913" y="5080"/>
                    <a:pt x="1853541" y="7620"/>
                  </a:cubicBezTo>
                  <a:cubicBezTo>
                    <a:pt x="1892173" y="8890"/>
                    <a:pt x="1930805" y="12700"/>
                    <a:pt x="1969437" y="16510"/>
                  </a:cubicBezTo>
                  <a:cubicBezTo>
                    <a:pt x="1978708" y="16510"/>
                    <a:pt x="1987980" y="16510"/>
                    <a:pt x="1995706" y="16510"/>
                  </a:cubicBezTo>
                  <a:cubicBezTo>
                    <a:pt x="2008262" y="17780"/>
                    <a:pt x="2017152" y="20320"/>
                    <a:pt x="2027312" y="21590"/>
                  </a:cubicBezTo>
                  <a:close/>
                  <a:moveTo>
                    <a:pt x="2037472" y="2175193"/>
                  </a:moveTo>
                  <a:cubicBezTo>
                    <a:pt x="2038742" y="2158683"/>
                    <a:pt x="2040012" y="2145983"/>
                    <a:pt x="2040012" y="2133283"/>
                  </a:cubicBezTo>
                  <a:cubicBezTo>
                    <a:pt x="2038742" y="2039740"/>
                    <a:pt x="2037472" y="1952079"/>
                    <a:pt x="2037472" y="1857803"/>
                  </a:cubicBezTo>
                  <a:cubicBezTo>
                    <a:pt x="2037472" y="1814800"/>
                    <a:pt x="2040012" y="1771796"/>
                    <a:pt x="2038742" y="1728793"/>
                  </a:cubicBezTo>
                  <a:cubicBezTo>
                    <a:pt x="2038742" y="1689098"/>
                    <a:pt x="2037472" y="1647748"/>
                    <a:pt x="2036202" y="1608053"/>
                  </a:cubicBezTo>
                  <a:cubicBezTo>
                    <a:pt x="2031122" y="1546856"/>
                    <a:pt x="2019692" y="279914"/>
                    <a:pt x="2019692" y="218717"/>
                  </a:cubicBezTo>
                  <a:cubicBezTo>
                    <a:pt x="2017152" y="167444"/>
                    <a:pt x="2014612" y="114517"/>
                    <a:pt x="2012072" y="63500"/>
                  </a:cubicBezTo>
                  <a:cubicBezTo>
                    <a:pt x="2010802" y="44450"/>
                    <a:pt x="2009532" y="43180"/>
                    <a:pt x="1991070" y="41910"/>
                  </a:cubicBezTo>
                  <a:cubicBezTo>
                    <a:pt x="1986435" y="41910"/>
                    <a:pt x="1983344" y="41910"/>
                    <a:pt x="1978708" y="40640"/>
                  </a:cubicBezTo>
                  <a:cubicBezTo>
                    <a:pt x="1940077" y="36830"/>
                    <a:pt x="1899899" y="31750"/>
                    <a:pt x="1861268" y="30480"/>
                  </a:cubicBezTo>
                  <a:cubicBezTo>
                    <a:pt x="1767006" y="26670"/>
                    <a:pt x="1671199" y="25400"/>
                    <a:pt x="1576937" y="22860"/>
                  </a:cubicBezTo>
                  <a:cubicBezTo>
                    <a:pt x="1563030" y="22860"/>
                    <a:pt x="1547577" y="22860"/>
                    <a:pt x="1533670" y="22860"/>
                  </a:cubicBezTo>
                  <a:cubicBezTo>
                    <a:pt x="1510491" y="22860"/>
                    <a:pt x="1487312" y="22860"/>
                    <a:pt x="1465678" y="22860"/>
                  </a:cubicBezTo>
                  <a:cubicBezTo>
                    <a:pt x="1416229" y="22860"/>
                    <a:pt x="1366780" y="22860"/>
                    <a:pt x="1318877" y="24130"/>
                  </a:cubicBezTo>
                  <a:cubicBezTo>
                    <a:pt x="1277154" y="25400"/>
                    <a:pt x="574055" y="29210"/>
                    <a:pt x="532333" y="29210"/>
                  </a:cubicBezTo>
                  <a:cubicBezTo>
                    <a:pt x="464341" y="29210"/>
                    <a:pt x="396349" y="26670"/>
                    <a:pt x="328357" y="33020"/>
                  </a:cubicBezTo>
                  <a:cubicBezTo>
                    <a:pt x="292815" y="36830"/>
                    <a:pt x="258819" y="36830"/>
                    <a:pt x="224823" y="38100"/>
                  </a:cubicBezTo>
                  <a:cubicBezTo>
                    <a:pt x="166103" y="41910"/>
                    <a:pt x="107383" y="45720"/>
                    <a:pt x="49530" y="50800"/>
                  </a:cubicBezTo>
                  <a:cubicBezTo>
                    <a:pt x="36830" y="50800"/>
                    <a:pt x="34290" y="53340"/>
                    <a:pt x="33020" y="69859"/>
                  </a:cubicBezTo>
                  <a:cubicBezTo>
                    <a:pt x="31750" y="99631"/>
                    <a:pt x="31750" y="129402"/>
                    <a:pt x="30480" y="159174"/>
                  </a:cubicBezTo>
                  <a:cubicBezTo>
                    <a:pt x="29210" y="208793"/>
                    <a:pt x="26670" y="256758"/>
                    <a:pt x="25400" y="306377"/>
                  </a:cubicBezTo>
                  <a:cubicBezTo>
                    <a:pt x="20320" y="359305"/>
                    <a:pt x="26670" y="1652710"/>
                    <a:pt x="29210" y="1705638"/>
                  </a:cubicBezTo>
                  <a:cubicBezTo>
                    <a:pt x="29210" y="1761872"/>
                    <a:pt x="29210" y="1819762"/>
                    <a:pt x="30480" y="1875997"/>
                  </a:cubicBezTo>
                  <a:cubicBezTo>
                    <a:pt x="30480" y="1917346"/>
                    <a:pt x="33020" y="1958695"/>
                    <a:pt x="33020" y="2000044"/>
                  </a:cubicBezTo>
                  <a:cubicBezTo>
                    <a:pt x="33020" y="2044702"/>
                    <a:pt x="33020" y="2089359"/>
                    <a:pt x="31750" y="2133283"/>
                  </a:cubicBezTo>
                  <a:cubicBezTo>
                    <a:pt x="31750" y="2137093"/>
                    <a:pt x="31750" y="2139633"/>
                    <a:pt x="31750" y="2143443"/>
                  </a:cubicBezTo>
                  <a:cubicBezTo>
                    <a:pt x="31750" y="2153603"/>
                    <a:pt x="35560" y="2157413"/>
                    <a:pt x="44450" y="2157413"/>
                  </a:cubicBezTo>
                  <a:cubicBezTo>
                    <a:pt x="62570" y="2157413"/>
                    <a:pt x="84204" y="2158683"/>
                    <a:pt x="104292" y="2158683"/>
                  </a:cubicBezTo>
                  <a:cubicBezTo>
                    <a:pt x="133652" y="2158683"/>
                    <a:pt x="164558" y="2156143"/>
                    <a:pt x="193918" y="2158683"/>
                  </a:cubicBezTo>
                  <a:cubicBezTo>
                    <a:pt x="241821" y="2162493"/>
                    <a:pt x="289725" y="2165033"/>
                    <a:pt x="337628" y="2163763"/>
                  </a:cubicBezTo>
                  <a:cubicBezTo>
                    <a:pt x="368534" y="2162493"/>
                    <a:pt x="397894" y="2165033"/>
                    <a:pt x="428799" y="2165033"/>
                  </a:cubicBezTo>
                  <a:cubicBezTo>
                    <a:pt x="473612" y="2165033"/>
                    <a:pt x="518425" y="2163763"/>
                    <a:pt x="563238" y="2165033"/>
                  </a:cubicBezTo>
                  <a:cubicBezTo>
                    <a:pt x="629685" y="2166303"/>
                    <a:pt x="1359054" y="2156143"/>
                    <a:pt x="1427046" y="2158683"/>
                  </a:cubicBezTo>
                  <a:cubicBezTo>
                    <a:pt x="1456406" y="2159953"/>
                    <a:pt x="1485766" y="2161223"/>
                    <a:pt x="1513581" y="2161223"/>
                  </a:cubicBezTo>
                  <a:cubicBezTo>
                    <a:pt x="1564575" y="2163763"/>
                    <a:pt x="1614024" y="2159953"/>
                    <a:pt x="1665018" y="2163763"/>
                  </a:cubicBezTo>
                  <a:cubicBezTo>
                    <a:pt x="1706740" y="2166303"/>
                    <a:pt x="1748463" y="2166303"/>
                    <a:pt x="1790185" y="2168843"/>
                  </a:cubicBezTo>
                  <a:cubicBezTo>
                    <a:pt x="1851996" y="2172653"/>
                    <a:pt x="1913807" y="2175193"/>
                    <a:pt x="1975618" y="2176463"/>
                  </a:cubicBezTo>
                  <a:cubicBezTo>
                    <a:pt x="1998797" y="2176463"/>
                    <a:pt x="2017152" y="2175193"/>
                    <a:pt x="2037472" y="2175193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Прямоугольник 8"/>
          <p:cNvSpPr/>
          <p:nvPr/>
        </p:nvSpPr>
        <p:spPr>
          <a:xfrm>
            <a:off x="1785886" y="2857484"/>
            <a:ext cx="4000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ЗАГАДКА</a:t>
            </a:r>
          </a:p>
          <a:p>
            <a:endParaRPr lang="ru-RU" sz="2400" dirty="0" smtClean="0"/>
          </a:p>
          <a:p>
            <a:r>
              <a:rPr lang="ru-RU" sz="2400" dirty="0" smtClean="0"/>
              <a:t>Летает без крыльев, плачет без глаз.</a:t>
            </a:r>
          </a:p>
          <a:p>
            <a:endParaRPr lang="ru-RU" sz="2400" dirty="0" smtClean="0"/>
          </a:p>
          <a:p>
            <a:r>
              <a:rPr lang="ru-RU" sz="2400" dirty="0" smtClean="0"/>
              <a:t>Ответ: Туча</a:t>
            </a:r>
            <a:endParaRPr lang="ru-RU" sz="2400" dirty="0"/>
          </a:p>
        </p:txBody>
      </p:sp>
      <p:pic>
        <p:nvPicPr>
          <p:cNvPr id="13" name="Рисунок 12" descr="DuNVOkdWwAAiEJ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588" y="4571996"/>
            <a:ext cx="2333622" cy="29101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1039</Words>
  <Application>Microsoft Office PowerPoint</Application>
  <PresentationFormat>Произвольный</PresentationFormat>
  <Paragraphs>167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Kollektif</vt:lpstr>
      <vt:lpstr>Wingdings</vt:lpstr>
      <vt:lpstr>Wingdings 2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Samsung</cp:lastModifiedBy>
  <cp:revision>15</cp:revision>
  <dcterms:created xsi:type="dcterms:W3CDTF">2006-08-16T00:00:00Z</dcterms:created>
  <dcterms:modified xsi:type="dcterms:W3CDTF">2023-08-29T10:38:29Z</dcterms:modified>
  <dc:identifier>DAE9lspOpK8</dc:identifier>
</cp:coreProperties>
</file>