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5" r:id="rId14"/>
    <p:sldId id="273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5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2123728" y="1556792"/>
            <a:ext cx="540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эффективный метод в работе с детьми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особыми образовательными потребностями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Дерябина А.С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flipH="1">
            <a:off x="92365" y="224934"/>
            <a:ext cx="87147" cy="215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Набор миниатюрных предметов и игрушек, в совокупности символизирующих мир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ююююююю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960440" cy="3384376"/>
          </a:xfrm>
        </p:spPr>
      </p:pic>
      <p:pic>
        <p:nvPicPr>
          <p:cNvPr id="9" name="Содержимое 8" descr="рррррр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Песок (кварцевый, кинетический)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9999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7940"/>
            <a:ext cx="4038600" cy="2370483"/>
          </a:xfrm>
        </p:spPr>
      </p:pic>
      <p:pic>
        <p:nvPicPr>
          <p:cNvPr id="9" name="Содержимое 8" descr="ооооооо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2288" y="3789040"/>
            <a:ext cx="5486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 песком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бббббб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44" r="7344"/>
          <a:stretch>
            <a:fillRect/>
          </a:stretch>
        </p:blipFill>
        <p:spPr>
          <a:xfrm>
            <a:off x="1907704" y="188640"/>
            <a:ext cx="5486400" cy="3384376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51520" y="4293096"/>
            <a:ext cx="8467328" cy="2376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Песок должен быть желтого или светло-коричневого цвета, сертифицированный, песчинки должны быть среднего размера. Песком заполняется 1/3 ящика. Он не должен быть слишком крупным или слишком мелким. Перед использованием песок должен быть просеян, промыт и обеззаражен — его нужно прокалить в духовке или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прокварцевать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Кварцевать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песок необходимо не реже одного раза в неделю с обязательным указанием последней даты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кварцевания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бирке.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«Ладошки»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дддддддддд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392488" cy="3888431"/>
          </a:xfrm>
        </p:spPr>
      </p:pic>
      <p:pic>
        <p:nvPicPr>
          <p:cNvPr id="10" name="Содержимое 9" descr="ддддд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176464" cy="387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«Дорожки»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1"/>
            <a:ext cx="4038600" cy="4464496"/>
          </a:xfrm>
        </p:spPr>
      </p:pic>
      <p:pic>
        <p:nvPicPr>
          <p:cNvPr id="7" name="Содержимое 6" descr="рррррррр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1"/>
            <a:ext cx="40386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с использованием цветных камешков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рррррр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960440" cy="4464496"/>
          </a:xfrm>
        </p:spPr>
      </p:pic>
      <p:pic>
        <p:nvPicPr>
          <p:cNvPr id="10" name="Содержимое 9" descr="тттттттт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38600" cy="444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188640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методов песочной терапии в коррекции эмоциональной сферы детей с ООП позволяет более эффективно решать следующие проблемы: трудности в общении, во взаимоотношениях детей и родителей, психологические травмы, расстройства настроения, кризисные ситуации, страхи, тревожность, проблемы поведения и даже проблемы здоровья.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 с использованием методов песочной терапии помогают детям: обеспечить эффективное эмоциональное реагирование, придать ему социально — приемлемые формы; осознать ребенком свои чувства, переживания, эмоциональные состояния, повысить уверенность в себе за счет социального признания ценности продукта, созданного 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ффффффф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условия дали толчок к поиску инновационных «не раскрытых» интересных и развивающих методов и технологий 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с ООП. 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функции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нарушенного анализатора заменяются интенсивным использованием функционального потенциала сохранных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ООП, отличаются повышенной нервной возбудимостью, тревожностью, агрессивностью, </a:t>
            </a:r>
            <a:r>
              <a:rPr lang="ru-RU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одной стороны и пассивностью, замкнутостью, закрытостью, зажатостью, неразвитостью эмоциональной сферы, поведенческими расстройствами с другой стороны. Помимо этого у детей с проблемами в интеллектуальной сфере встречается нарушение речи или полное её отсутствие, недостаточное развитие координации движений, мелкой моторики рук, отсутствие чувства ритма, нарушение речевой памяти, внимания, восприятия и т. д. Поэтому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предпочтение отдается наглядному материалу, предметно-практической деятельности.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дд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556792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песочной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эмоциональной сферы 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ООП, развитие познавательных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психических процессов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иииии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7" y="260648"/>
            <a:ext cx="71287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тактильную чувствительность и мелкую моторику рук;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снимать мышечную напряжённость;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помогать ребёнку чувствовать себя защищённым, в комфортной для него среде;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стабилизировать эмоциональные состояния, поглощая негативную энергию;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совершенствовать зрительно-пространственную ориентировку, речевые возможности;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способствовать расширению словарного запаса;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 развивать фонематический слух и восприятие;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способствовать развитию связной речи, лексико-грамматических представлений;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оо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Песочная терапия: история метода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Началом использования подноса с песком в психологической практике принято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считать конец 1920-х годов. Впервые в качестве “средства лечения” песок открыл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швейцарский психоаналитик К.Г. Юнг. Он утверждал, что “часто руки знают, как распутать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то, над чем тщетно бьется разум”. А фигурки и замки из песка, созданные спонтанно, – это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раз те символы, с помощью которых с нами говорит наше бессознательное,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показывая разуму возможности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самоисцеления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Процесс "игры в песок" высвобождает заблокированную энергию и "активизирует возможности </a:t>
            </a:r>
            <a:r>
              <a:rPr lang="ru-RU" sz="3600" b="1" dirty="0" err="1" smtClean="0">
                <a:solidFill>
                  <a:srgbClr val="00B050"/>
                </a:solidFill>
              </a:rPr>
              <a:t>самоисцеления</a:t>
            </a:r>
            <a:r>
              <a:rPr lang="ru-RU" sz="3600" b="1" dirty="0" smtClean="0">
                <a:solidFill>
                  <a:srgbClr val="00B050"/>
                </a:solidFill>
              </a:rPr>
              <a:t>, заложенные в человеческой психике"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пппппппп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0386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рррр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038600" cy="268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достоинства и преимущества песочной терапии существуют: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 снять контроль сознания;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Освобождает творческий потенциал и внутренние чувства;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 проработать психотравмирующие ситуации;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Обеспечивает непосредственно игру, где нет никакого правильного или неправильного пути;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непосредственно творческим языком для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имеет ограничений для использования с детьми разных возрастов и имеющих разный интеллектуальный статус;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перейти из роли пострадавшего в роль созидателя;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 песочной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Световые планшеты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6666666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Содержимое 4" descr="666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1189</TotalTime>
  <Words>390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Актуальность Современные условия дали толчок к поиску инновационных «не раскрытых» интересных и развивающих методов и технологий  в работе с детьми с ООП.  Где функции нарушенного анализатора заменяются интенсивным использованием функционального потенциала сохранных систем. Дети с ООП, отличаются повышенной нервной возбудимостью, тревожностью, агрессивностью, гиперактивностью с одной стороны и пассивностью, замкнутостью, закрытостью, зажатостью, неразвитостью эмоциональной сферы, поведенческими расстройствами с другой стороны. Помимо этого у детей с проблемами в интеллектуальной сфере встречается нарушение речи или полное её отсутствие, недостаточное развитие координации движений, мелкой моторики рук, отсутствие чувства ритма, нарушение речевой памяти, внимания, восприятия и т. д. Поэтому в образовательном процессе предпочтение отдается наглядному материалу, предметно-практической деятельности.</vt:lpstr>
      <vt:lpstr>Слайд 4</vt:lpstr>
      <vt:lpstr>Слайд 5</vt:lpstr>
      <vt:lpstr>Слайд 6</vt:lpstr>
      <vt:lpstr> Процесс "игры в песок" высвобождает заблокированную энергию и "активизирует возможности самоисцеления, заложенные в человеческой психике" </vt:lpstr>
      <vt:lpstr>Слайд 8</vt:lpstr>
      <vt:lpstr>  Условия организации песочной игротерапии:   1. Световые планшеты  </vt:lpstr>
      <vt:lpstr>2. Набор миниатюрных предметов и игрушек, в совокупности символизирующих мир</vt:lpstr>
      <vt:lpstr>3. Песок (кварцевый, кинетический)</vt:lpstr>
      <vt:lpstr>Правила пользования  песком:</vt:lpstr>
      <vt:lpstr>Упражнение «Ладошки»</vt:lpstr>
      <vt:lpstr>Упражнение «Дорожки»</vt:lpstr>
      <vt:lpstr>Упражнения с использованием цветных камешков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Samsung</cp:lastModifiedBy>
  <cp:revision>108</cp:revision>
  <dcterms:created xsi:type="dcterms:W3CDTF">2019-11-12T15:32:04Z</dcterms:created>
  <dcterms:modified xsi:type="dcterms:W3CDTF">2023-04-22T21:25:51Z</dcterms:modified>
</cp:coreProperties>
</file>