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8" r:id="rId13"/>
    <p:sldId id="27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FFFF66"/>
    <a:srgbClr val="FFCC99"/>
    <a:srgbClr val="FFCC00"/>
    <a:srgbClr val="CCFF99"/>
    <a:srgbClr val="FFFF99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698" autoAdjust="0"/>
  </p:normalViewPr>
  <p:slideViewPr>
    <p:cSldViewPr>
      <p:cViewPr varScale="1">
        <p:scale>
          <a:sx n="56" d="100"/>
          <a:sy n="56" d="100"/>
        </p:scale>
        <p:origin x="-10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7D5F80-0D38-4DEB-961B-EA3D7DA7D0B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7535A9-F33C-4ED9-992B-377D94530FF2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dirty="0" smtClean="0"/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/>
            <a:t>Объективно: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100" dirty="0" smtClean="0"/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Повышенные требования со стороны общества к личности педагога, его роли в образовательном процессе ;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dirty="0" smtClean="0">
            <a:latin typeface="Bookman Old Style" pitchFamily="18" charset="0"/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Высокая эмоциональная загруженность;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dirty="0" smtClean="0">
            <a:latin typeface="Bookman Old Style" pitchFamily="18" charset="0"/>
          </a:endParaRPr>
        </a:p>
        <a:p>
          <a:pPr marL="0" marR="0" indent="0" defTabSz="9334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Нагрузка на </a:t>
          </a:r>
          <a:r>
            <a:rPr lang="ru-RU" sz="1900" dirty="0" err="1" smtClean="0">
              <a:latin typeface="Bookman Old Style" pitchFamily="18" charset="0"/>
            </a:rPr>
            <a:t>психоэмоциональную</a:t>
          </a:r>
          <a:r>
            <a:rPr lang="ru-RU" sz="1900" dirty="0" smtClean="0">
              <a:latin typeface="Bookman Old Style" pitchFamily="18" charset="0"/>
            </a:rPr>
            <a:t> сферу: эмоционально насыщенная деятельность, постоянная концентрация внимания, повышенная ответственность за жизнь и здоровье детей </a:t>
          </a:r>
        </a:p>
        <a:p>
          <a:pPr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dirty="0"/>
        </a:p>
      </dgm:t>
    </dgm:pt>
    <dgm:pt modelId="{13E8794D-A32A-4EFB-9D01-39583DE76B15}" type="parTrans" cxnId="{CD0DF68E-6943-4066-83CA-FC357D8015CE}">
      <dgm:prSet/>
      <dgm:spPr/>
      <dgm:t>
        <a:bodyPr/>
        <a:lstStyle/>
        <a:p>
          <a:endParaRPr lang="ru-RU"/>
        </a:p>
      </dgm:t>
    </dgm:pt>
    <dgm:pt modelId="{499DD963-5195-4FFF-8E09-F3AA295B3B41}" type="sibTrans" cxnId="{CD0DF68E-6943-4066-83CA-FC357D8015CE}">
      <dgm:prSet/>
      <dgm:spPr/>
      <dgm:t>
        <a:bodyPr/>
        <a:lstStyle/>
        <a:p>
          <a:endParaRPr lang="ru-RU"/>
        </a:p>
      </dgm:t>
    </dgm:pt>
    <dgm:pt modelId="{7D0D2A95-1217-4855-98F4-FA8711137561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dirty="0" smtClean="0"/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/>
            <a:t>Последствия: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dirty="0" smtClean="0"/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Увеличение нервно-психического напряжения человека, невротические расстройства, психосоматические заболевания,  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агрессия и </a:t>
          </a:r>
          <a:r>
            <a:rPr lang="ru-RU" sz="1900" dirty="0" err="1" smtClean="0">
              <a:latin typeface="Bookman Old Style" pitchFamily="18" charset="0"/>
            </a:rPr>
            <a:t>аутоагрессия</a:t>
          </a:r>
          <a:r>
            <a:rPr lang="ru-RU" sz="1900" dirty="0" smtClean="0">
              <a:latin typeface="Bookman Old Style" pitchFamily="18" charset="0"/>
            </a:rPr>
            <a:t>, как следствия  продолжительного нервно-психического напряжения;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900" dirty="0" smtClean="0">
            <a:latin typeface="Bookman Old Style" pitchFamily="18" charset="0"/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dirty="0" smtClean="0">
              <a:latin typeface="Bookman Old Style" pitchFamily="18" charset="0"/>
            </a:rPr>
            <a:t>Эмоциональное выгорание с увеличением трудового стажа педагога </a:t>
          </a:r>
        </a:p>
        <a:p>
          <a:pPr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dirty="0"/>
        </a:p>
      </dgm:t>
    </dgm:pt>
    <dgm:pt modelId="{469DCD24-919B-42C4-9B29-5986CE2EDC1A}" type="parTrans" cxnId="{FE9A9575-1E1C-44BD-831B-582E578783E0}">
      <dgm:prSet/>
      <dgm:spPr/>
      <dgm:t>
        <a:bodyPr/>
        <a:lstStyle/>
        <a:p>
          <a:endParaRPr lang="ru-RU"/>
        </a:p>
      </dgm:t>
    </dgm:pt>
    <dgm:pt modelId="{DFAA8A83-BFE6-4773-801F-D272C04A94DA}" type="sibTrans" cxnId="{FE9A9575-1E1C-44BD-831B-582E578783E0}">
      <dgm:prSet/>
      <dgm:spPr/>
      <dgm:t>
        <a:bodyPr/>
        <a:lstStyle/>
        <a:p>
          <a:endParaRPr lang="ru-RU"/>
        </a:p>
      </dgm:t>
    </dgm:pt>
    <dgm:pt modelId="{2F71E84B-1A58-4602-81CB-EBE8DFE7DA2A}" type="pres">
      <dgm:prSet presAssocID="{177D5F80-0D38-4DEB-961B-EA3D7DA7D0B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B8A6F3-C2BB-489B-A756-C1693B93A9C9}" type="pres">
      <dgm:prSet presAssocID="{067535A9-F33C-4ED9-992B-377D94530FF2}" presName="node" presStyleLbl="node1" presStyleIdx="0" presStyleCnt="2" custScaleX="177671" custLinFactNeighborY="4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F9E537-BE19-459D-9916-15C3F20FC792}" type="pres">
      <dgm:prSet presAssocID="{499DD963-5195-4FFF-8E09-F3AA295B3B41}" presName="sibTrans" presStyleCnt="0"/>
      <dgm:spPr/>
    </dgm:pt>
    <dgm:pt modelId="{425E2C6A-E42C-440D-81FF-D25C73B0E423}" type="pres">
      <dgm:prSet presAssocID="{7D0D2A95-1217-4855-98F4-FA8711137561}" presName="node" presStyleLbl="node1" presStyleIdx="1" presStyleCnt="2" custScaleX="1776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05C192-B61E-4F17-8A5A-E5B40972A207}" type="presOf" srcId="{067535A9-F33C-4ED9-992B-377D94530FF2}" destId="{3AB8A6F3-C2BB-489B-A756-C1693B93A9C9}" srcOrd="0" destOrd="0" presId="urn:microsoft.com/office/officeart/2005/8/layout/default"/>
    <dgm:cxn modelId="{CD0DF68E-6943-4066-83CA-FC357D8015CE}" srcId="{177D5F80-0D38-4DEB-961B-EA3D7DA7D0B0}" destId="{067535A9-F33C-4ED9-992B-377D94530FF2}" srcOrd="0" destOrd="0" parTransId="{13E8794D-A32A-4EFB-9D01-39583DE76B15}" sibTransId="{499DD963-5195-4FFF-8E09-F3AA295B3B41}"/>
    <dgm:cxn modelId="{152F4186-327E-44F9-A577-98E6AAC19448}" type="presOf" srcId="{7D0D2A95-1217-4855-98F4-FA8711137561}" destId="{425E2C6A-E42C-440D-81FF-D25C73B0E423}" srcOrd="0" destOrd="0" presId="urn:microsoft.com/office/officeart/2005/8/layout/default"/>
    <dgm:cxn modelId="{63731FDA-2051-4131-98BC-9ADA5BE7CD94}" type="presOf" srcId="{177D5F80-0D38-4DEB-961B-EA3D7DA7D0B0}" destId="{2F71E84B-1A58-4602-81CB-EBE8DFE7DA2A}" srcOrd="0" destOrd="0" presId="urn:microsoft.com/office/officeart/2005/8/layout/default"/>
    <dgm:cxn modelId="{FE9A9575-1E1C-44BD-831B-582E578783E0}" srcId="{177D5F80-0D38-4DEB-961B-EA3D7DA7D0B0}" destId="{7D0D2A95-1217-4855-98F4-FA8711137561}" srcOrd="1" destOrd="0" parTransId="{469DCD24-919B-42C4-9B29-5986CE2EDC1A}" sibTransId="{DFAA8A83-BFE6-4773-801F-D272C04A94DA}"/>
    <dgm:cxn modelId="{431D8530-85F7-425E-8CA4-D946CED4AC58}" type="presParOf" srcId="{2F71E84B-1A58-4602-81CB-EBE8DFE7DA2A}" destId="{3AB8A6F3-C2BB-489B-A756-C1693B93A9C9}" srcOrd="0" destOrd="0" presId="urn:microsoft.com/office/officeart/2005/8/layout/default"/>
    <dgm:cxn modelId="{829B86DA-0963-4C97-A10D-FEA13EBD9112}" type="presParOf" srcId="{2F71E84B-1A58-4602-81CB-EBE8DFE7DA2A}" destId="{11F9E537-BE19-459D-9916-15C3F20FC792}" srcOrd="1" destOrd="0" presId="urn:microsoft.com/office/officeart/2005/8/layout/default"/>
    <dgm:cxn modelId="{23075BF5-619F-47F3-9D94-FA929FE16C2F}" type="presParOf" srcId="{2F71E84B-1A58-4602-81CB-EBE8DFE7DA2A}" destId="{425E2C6A-E42C-440D-81FF-D25C73B0E42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0722097-AAC8-4ADD-9E34-4CA19C61055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4AC8B46-6107-44C5-A06E-D30406789F3D}">
      <dgm:prSet custT="1"/>
      <dgm:spPr/>
      <dgm:t>
        <a:bodyPr/>
        <a:lstStyle/>
        <a:p>
          <a:pPr algn="ctr" rtl="0"/>
          <a:r>
            <a:rPr lang="ru-RU" sz="2600" b="1" dirty="0" smtClean="0"/>
            <a:t>Проявление </a:t>
          </a:r>
          <a:r>
            <a:rPr lang="ru-RU" sz="2600" b="1" dirty="0" err="1" smtClean="0"/>
            <a:t>деформированности</a:t>
          </a:r>
          <a:r>
            <a:rPr lang="ru-RU" sz="2600" b="1" dirty="0" smtClean="0"/>
            <a:t> личности педагога </a:t>
          </a:r>
          <a:r>
            <a:rPr lang="ru-RU" sz="2600" b="1" dirty="0" err="1" smtClean="0"/>
            <a:t>профдеятельностью</a:t>
          </a:r>
          <a:endParaRPr lang="ru-RU" sz="2600" b="1" dirty="0"/>
        </a:p>
      </dgm:t>
    </dgm:pt>
    <dgm:pt modelId="{BBBC808C-DFCF-49D6-BEE5-4ED5D83BACB6}" type="parTrans" cxnId="{427065DF-9D02-41F8-9B62-D91A149E608E}">
      <dgm:prSet/>
      <dgm:spPr/>
      <dgm:t>
        <a:bodyPr/>
        <a:lstStyle/>
        <a:p>
          <a:endParaRPr lang="ru-RU"/>
        </a:p>
      </dgm:t>
    </dgm:pt>
    <dgm:pt modelId="{84C617CA-9719-4817-9EAE-8D58B62B73EC}" type="sibTrans" cxnId="{427065DF-9D02-41F8-9B62-D91A149E608E}">
      <dgm:prSet/>
      <dgm:spPr/>
      <dgm:t>
        <a:bodyPr/>
        <a:lstStyle/>
        <a:p>
          <a:endParaRPr lang="ru-RU"/>
        </a:p>
      </dgm:t>
    </dgm:pt>
    <dgm:pt modelId="{17A30FA4-5D22-4FC8-A5AB-8E8DF65B8383}" type="pres">
      <dgm:prSet presAssocID="{60722097-AAC8-4ADD-9E34-4CA19C61055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D491F6-2678-4819-896C-55E3594EB5EE}" type="pres">
      <dgm:prSet presAssocID="{04AC8B46-6107-44C5-A06E-D30406789F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7065DF-9D02-41F8-9B62-D91A149E608E}" srcId="{60722097-AAC8-4ADD-9E34-4CA19C61055B}" destId="{04AC8B46-6107-44C5-A06E-D30406789F3D}" srcOrd="0" destOrd="0" parTransId="{BBBC808C-DFCF-49D6-BEE5-4ED5D83BACB6}" sibTransId="{84C617CA-9719-4817-9EAE-8D58B62B73EC}"/>
    <dgm:cxn modelId="{CAFB90B0-67A3-49AB-8EA7-BE5CEE331E81}" type="presOf" srcId="{60722097-AAC8-4ADD-9E34-4CA19C61055B}" destId="{17A30FA4-5D22-4FC8-A5AB-8E8DF65B8383}" srcOrd="0" destOrd="0" presId="urn:microsoft.com/office/officeart/2005/8/layout/vList2"/>
    <dgm:cxn modelId="{FD54F49B-FAE0-4FAE-BBBD-6E410F97CE49}" type="presOf" srcId="{04AC8B46-6107-44C5-A06E-D30406789F3D}" destId="{F4D491F6-2678-4819-896C-55E3594EB5EE}" srcOrd="0" destOrd="0" presId="urn:microsoft.com/office/officeart/2005/8/layout/vList2"/>
    <dgm:cxn modelId="{8D16C793-7769-4C62-8362-4DDB6E227BDB}" type="presParOf" srcId="{17A30FA4-5D22-4FC8-A5AB-8E8DF65B8383}" destId="{F4D491F6-2678-4819-896C-55E3594EB5E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80EA7CF-428A-43B2-9F23-EF6CD26EB401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4DFF00F-018F-4693-A65D-C1452B234EC7}">
      <dgm:prSet/>
      <dgm:spPr/>
      <dgm:t>
        <a:bodyPr/>
        <a:lstStyle/>
        <a:p>
          <a:pPr rtl="0"/>
          <a:r>
            <a:rPr lang="ru-RU" dirty="0" smtClean="0"/>
            <a:t>Деформации общепедагогические: назидательность, самоуверенность, догматичность взглядов, отсутствие гибкости и т.п.</a:t>
          </a:r>
          <a:endParaRPr lang="ru-RU" dirty="0"/>
        </a:p>
      </dgm:t>
    </dgm:pt>
    <dgm:pt modelId="{A0093BB0-9269-4340-8CFF-2796786BE64F}" type="parTrans" cxnId="{99B68F18-62DD-4039-8B56-EC351C10D126}">
      <dgm:prSet/>
      <dgm:spPr/>
      <dgm:t>
        <a:bodyPr/>
        <a:lstStyle/>
        <a:p>
          <a:endParaRPr lang="ru-RU"/>
        </a:p>
      </dgm:t>
    </dgm:pt>
    <dgm:pt modelId="{EFECFDB7-ED2D-4FA4-98DC-C466F2E6A423}" type="sibTrans" cxnId="{99B68F18-62DD-4039-8B56-EC351C10D126}">
      <dgm:prSet/>
      <dgm:spPr/>
      <dgm:t>
        <a:bodyPr/>
        <a:lstStyle/>
        <a:p>
          <a:endParaRPr lang="ru-RU"/>
        </a:p>
      </dgm:t>
    </dgm:pt>
    <dgm:pt modelId="{0E8838F8-8A28-445D-BE68-6E4EFD42A553}">
      <dgm:prSet/>
      <dgm:spPr/>
      <dgm:t>
        <a:bodyPr/>
        <a:lstStyle/>
        <a:p>
          <a:pPr rtl="0"/>
          <a:r>
            <a:rPr lang="ru-RU" dirty="0" smtClean="0"/>
            <a:t>Типологические деформации, вызванные слиянием личностных особенностей и структурами строения педагогической деятельности: коммуникатор, организатор, просветитель, предметник</a:t>
          </a:r>
          <a:endParaRPr lang="ru-RU" dirty="0"/>
        </a:p>
      </dgm:t>
    </dgm:pt>
    <dgm:pt modelId="{BB250631-3C76-40DE-AE45-D33981B989CE}" type="parTrans" cxnId="{BE93354A-FDAD-460B-B14B-52C44FE7D3CB}">
      <dgm:prSet/>
      <dgm:spPr/>
      <dgm:t>
        <a:bodyPr/>
        <a:lstStyle/>
        <a:p>
          <a:endParaRPr lang="ru-RU"/>
        </a:p>
      </dgm:t>
    </dgm:pt>
    <dgm:pt modelId="{B2220EF3-B256-41BE-A173-E02752F683AA}" type="sibTrans" cxnId="{BE93354A-FDAD-460B-B14B-52C44FE7D3CB}">
      <dgm:prSet/>
      <dgm:spPr/>
      <dgm:t>
        <a:bodyPr/>
        <a:lstStyle/>
        <a:p>
          <a:endParaRPr lang="ru-RU"/>
        </a:p>
      </dgm:t>
    </dgm:pt>
    <dgm:pt modelId="{B2660364-84AE-442C-A351-6201669BFA48}">
      <dgm:prSet/>
      <dgm:spPr/>
      <dgm:t>
        <a:bodyPr/>
        <a:lstStyle/>
        <a:p>
          <a:pPr rtl="0"/>
          <a:r>
            <a:rPr lang="ru-RU" dirty="0" smtClean="0"/>
            <a:t>Специфические деформации (предметные) обусловлены спецификой  работы педагога</a:t>
          </a:r>
          <a:endParaRPr lang="ru-RU" dirty="0"/>
        </a:p>
      </dgm:t>
    </dgm:pt>
    <dgm:pt modelId="{6991250D-BD16-44B4-9714-4C2064F2477B}" type="parTrans" cxnId="{B5250172-FC93-4EA6-9905-4948414A7F24}">
      <dgm:prSet/>
      <dgm:spPr/>
      <dgm:t>
        <a:bodyPr/>
        <a:lstStyle/>
        <a:p>
          <a:endParaRPr lang="ru-RU"/>
        </a:p>
      </dgm:t>
    </dgm:pt>
    <dgm:pt modelId="{DCDEDFC4-4F53-4908-B498-805F9874FEF7}" type="sibTrans" cxnId="{B5250172-FC93-4EA6-9905-4948414A7F24}">
      <dgm:prSet/>
      <dgm:spPr/>
      <dgm:t>
        <a:bodyPr/>
        <a:lstStyle/>
        <a:p>
          <a:endParaRPr lang="ru-RU"/>
        </a:p>
      </dgm:t>
    </dgm:pt>
    <dgm:pt modelId="{5CDB65AC-8ED9-4F55-83A6-77CA0ACCD0BB}">
      <dgm:prSet/>
      <dgm:spPr/>
      <dgm:t>
        <a:bodyPr/>
        <a:lstStyle/>
        <a:p>
          <a:pPr rtl="0"/>
          <a:r>
            <a:rPr lang="ru-RU" dirty="0" smtClean="0"/>
            <a:t>Индивидуальные деформации, определяющиеся изменениями, которые происходят в структуре личности и внешне не связаны с процессом педагогической деятельности, что обусловлено личностной направленностью педагога.</a:t>
          </a:r>
          <a:endParaRPr lang="ru-RU" dirty="0"/>
        </a:p>
      </dgm:t>
    </dgm:pt>
    <dgm:pt modelId="{6C034950-9F41-4323-B25B-A3AFC82D5C38}" type="parTrans" cxnId="{77C51650-0100-4850-A33A-4EF0C29FC52A}">
      <dgm:prSet/>
      <dgm:spPr/>
      <dgm:t>
        <a:bodyPr/>
        <a:lstStyle/>
        <a:p>
          <a:endParaRPr lang="ru-RU"/>
        </a:p>
      </dgm:t>
    </dgm:pt>
    <dgm:pt modelId="{D70DF540-B9F9-470D-A465-5885EAE87F8D}" type="sibTrans" cxnId="{77C51650-0100-4850-A33A-4EF0C29FC52A}">
      <dgm:prSet/>
      <dgm:spPr/>
      <dgm:t>
        <a:bodyPr/>
        <a:lstStyle/>
        <a:p>
          <a:endParaRPr lang="ru-RU"/>
        </a:p>
      </dgm:t>
    </dgm:pt>
    <dgm:pt modelId="{265F846A-2EFC-4A39-BF17-C7373521A673}" type="pres">
      <dgm:prSet presAssocID="{B80EA7CF-428A-43B2-9F23-EF6CD26EB40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83B4AA-2E56-4C97-BFAD-C334E20FA262}" type="pres">
      <dgm:prSet presAssocID="{24DFF00F-018F-4693-A65D-C1452B234EC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12579-C869-4605-88A1-612E4CFC2353}" type="pres">
      <dgm:prSet presAssocID="{EFECFDB7-ED2D-4FA4-98DC-C466F2E6A423}" presName="sibTrans" presStyleCnt="0"/>
      <dgm:spPr/>
    </dgm:pt>
    <dgm:pt modelId="{3B8BF68C-69E9-4EFF-9405-5243FC9426E8}" type="pres">
      <dgm:prSet presAssocID="{0E8838F8-8A28-445D-BE68-6E4EFD42A55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6CC4AA-AD06-454D-A05C-0D2EE212304D}" type="pres">
      <dgm:prSet presAssocID="{B2220EF3-B256-41BE-A173-E02752F683AA}" presName="sibTrans" presStyleCnt="0"/>
      <dgm:spPr/>
    </dgm:pt>
    <dgm:pt modelId="{5A3B4423-9163-43CD-BA35-926ADF8AC725}" type="pres">
      <dgm:prSet presAssocID="{B2660364-84AE-442C-A351-6201669BFA4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34960D-44D8-4FE5-924E-3FDF94F17C46}" type="pres">
      <dgm:prSet presAssocID="{DCDEDFC4-4F53-4908-B498-805F9874FEF7}" presName="sibTrans" presStyleCnt="0"/>
      <dgm:spPr/>
    </dgm:pt>
    <dgm:pt modelId="{871D836D-9B28-4FF6-8C28-C892A0639D1C}" type="pres">
      <dgm:prSet presAssocID="{5CDB65AC-8ED9-4F55-83A6-77CA0ACCD0B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250172-FC93-4EA6-9905-4948414A7F24}" srcId="{B80EA7CF-428A-43B2-9F23-EF6CD26EB401}" destId="{B2660364-84AE-442C-A351-6201669BFA48}" srcOrd="2" destOrd="0" parTransId="{6991250D-BD16-44B4-9714-4C2064F2477B}" sibTransId="{DCDEDFC4-4F53-4908-B498-805F9874FEF7}"/>
    <dgm:cxn modelId="{7CBCA12E-0176-4F13-8299-7689C75D9338}" type="presOf" srcId="{24DFF00F-018F-4693-A65D-C1452B234EC7}" destId="{6883B4AA-2E56-4C97-BFAD-C334E20FA262}" srcOrd="0" destOrd="0" presId="urn:microsoft.com/office/officeart/2005/8/layout/default"/>
    <dgm:cxn modelId="{501164C4-3574-4CDA-81B2-3A03146A5EA7}" type="presOf" srcId="{0E8838F8-8A28-445D-BE68-6E4EFD42A553}" destId="{3B8BF68C-69E9-4EFF-9405-5243FC9426E8}" srcOrd="0" destOrd="0" presId="urn:microsoft.com/office/officeart/2005/8/layout/default"/>
    <dgm:cxn modelId="{77C51650-0100-4850-A33A-4EF0C29FC52A}" srcId="{B80EA7CF-428A-43B2-9F23-EF6CD26EB401}" destId="{5CDB65AC-8ED9-4F55-83A6-77CA0ACCD0BB}" srcOrd="3" destOrd="0" parTransId="{6C034950-9F41-4323-B25B-A3AFC82D5C38}" sibTransId="{D70DF540-B9F9-470D-A465-5885EAE87F8D}"/>
    <dgm:cxn modelId="{53A97D7A-1F84-45CB-8D2C-E458BD6E7F00}" type="presOf" srcId="{5CDB65AC-8ED9-4F55-83A6-77CA0ACCD0BB}" destId="{871D836D-9B28-4FF6-8C28-C892A0639D1C}" srcOrd="0" destOrd="0" presId="urn:microsoft.com/office/officeart/2005/8/layout/default"/>
    <dgm:cxn modelId="{94F8CB19-5999-43B8-9024-04BE9AC4F54B}" type="presOf" srcId="{B2660364-84AE-442C-A351-6201669BFA48}" destId="{5A3B4423-9163-43CD-BA35-926ADF8AC725}" srcOrd="0" destOrd="0" presId="urn:microsoft.com/office/officeart/2005/8/layout/default"/>
    <dgm:cxn modelId="{78B72B7A-1287-4C21-8125-046F74DD390D}" type="presOf" srcId="{B80EA7CF-428A-43B2-9F23-EF6CD26EB401}" destId="{265F846A-2EFC-4A39-BF17-C7373521A673}" srcOrd="0" destOrd="0" presId="urn:microsoft.com/office/officeart/2005/8/layout/default"/>
    <dgm:cxn modelId="{99B68F18-62DD-4039-8B56-EC351C10D126}" srcId="{B80EA7CF-428A-43B2-9F23-EF6CD26EB401}" destId="{24DFF00F-018F-4693-A65D-C1452B234EC7}" srcOrd="0" destOrd="0" parTransId="{A0093BB0-9269-4340-8CFF-2796786BE64F}" sibTransId="{EFECFDB7-ED2D-4FA4-98DC-C466F2E6A423}"/>
    <dgm:cxn modelId="{BE93354A-FDAD-460B-B14B-52C44FE7D3CB}" srcId="{B80EA7CF-428A-43B2-9F23-EF6CD26EB401}" destId="{0E8838F8-8A28-445D-BE68-6E4EFD42A553}" srcOrd="1" destOrd="0" parTransId="{BB250631-3C76-40DE-AE45-D33981B989CE}" sibTransId="{B2220EF3-B256-41BE-A173-E02752F683AA}"/>
    <dgm:cxn modelId="{25A5629B-8CE6-4133-AFC4-EEE8DB5BB65A}" type="presParOf" srcId="{265F846A-2EFC-4A39-BF17-C7373521A673}" destId="{6883B4AA-2E56-4C97-BFAD-C334E20FA262}" srcOrd="0" destOrd="0" presId="urn:microsoft.com/office/officeart/2005/8/layout/default"/>
    <dgm:cxn modelId="{5D3789C1-A794-47D0-9FFC-228B616A111F}" type="presParOf" srcId="{265F846A-2EFC-4A39-BF17-C7373521A673}" destId="{DB112579-C869-4605-88A1-612E4CFC2353}" srcOrd="1" destOrd="0" presId="urn:microsoft.com/office/officeart/2005/8/layout/default"/>
    <dgm:cxn modelId="{203D3821-C3BE-4CB0-98DF-8F90D17845E9}" type="presParOf" srcId="{265F846A-2EFC-4A39-BF17-C7373521A673}" destId="{3B8BF68C-69E9-4EFF-9405-5243FC9426E8}" srcOrd="2" destOrd="0" presId="urn:microsoft.com/office/officeart/2005/8/layout/default"/>
    <dgm:cxn modelId="{63D5C89A-F5A2-4A68-99F1-BD23979AF5C6}" type="presParOf" srcId="{265F846A-2EFC-4A39-BF17-C7373521A673}" destId="{486CC4AA-AD06-454D-A05C-0D2EE212304D}" srcOrd="3" destOrd="0" presId="urn:microsoft.com/office/officeart/2005/8/layout/default"/>
    <dgm:cxn modelId="{C0AC221B-644F-4B94-8CD3-7F03B5D6DD24}" type="presParOf" srcId="{265F846A-2EFC-4A39-BF17-C7373521A673}" destId="{5A3B4423-9163-43CD-BA35-926ADF8AC725}" srcOrd="4" destOrd="0" presId="urn:microsoft.com/office/officeart/2005/8/layout/default"/>
    <dgm:cxn modelId="{D3C134E3-DE95-423E-8A21-74E8B40E1D21}" type="presParOf" srcId="{265F846A-2EFC-4A39-BF17-C7373521A673}" destId="{7134960D-44D8-4FE5-924E-3FDF94F17C46}" srcOrd="5" destOrd="0" presId="urn:microsoft.com/office/officeart/2005/8/layout/default"/>
    <dgm:cxn modelId="{E44CD095-D292-482A-80DE-28415252209D}" type="presParOf" srcId="{265F846A-2EFC-4A39-BF17-C7373521A673}" destId="{871D836D-9B28-4FF6-8C28-C892A0639D1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194AABB-6B7D-44ED-BAD9-38B388D88E5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DBBC248-32A6-4B86-89EE-DF37C9DD8961}">
      <dgm:prSet custT="1"/>
      <dgm:spPr/>
      <dgm:t>
        <a:bodyPr/>
        <a:lstStyle/>
        <a:p>
          <a:pPr algn="ctr" rtl="0"/>
          <a:r>
            <a:rPr lang="ru-RU" sz="2400" b="1" i="1" dirty="0" smtClean="0"/>
            <a:t>Рекомендации для профилактики и устранения СЭВ</a:t>
          </a:r>
          <a:endParaRPr lang="ru-RU" sz="2400" dirty="0"/>
        </a:p>
      </dgm:t>
    </dgm:pt>
    <dgm:pt modelId="{261BAC72-B2ED-44BC-A74E-5AE231C05EF6}" type="parTrans" cxnId="{7523AF4E-AA7B-42DA-83C4-6CAFD55E4A8E}">
      <dgm:prSet/>
      <dgm:spPr/>
      <dgm:t>
        <a:bodyPr/>
        <a:lstStyle/>
        <a:p>
          <a:pPr algn="ctr"/>
          <a:endParaRPr lang="ru-RU" sz="2400"/>
        </a:p>
      </dgm:t>
    </dgm:pt>
    <dgm:pt modelId="{ED7A4F34-923D-4C81-A7F9-3BE1A798BADB}" type="sibTrans" cxnId="{7523AF4E-AA7B-42DA-83C4-6CAFD55E4A8E}">
      <dgm:prSet/>
      <dgm:spPr/>
      <dgm:t>
        <a:bodyPr/>
        <a:lstStyle/>
        <a:p>
          <a:pPr algn="ctr"/>
          <a:endParaRPr lang="ru-RU" sz="2400"/>
        </a:p>
      </dgm:t>
    </dgm:pt>
    <dgm:pt modelId="{9755D5B7-D9D7-4176-8F6D-CC52D668C74D}" type="pres">
      <dgm:prSet presAssocID="{3194AABB-6B7D-44ED-BAD9-38B388D88E5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BF8C4E-81EA-4F0C-8FE9-68E3B4D6AE54}" type="pres">
      <dgm:prSet presAssocID="{DDBBC248-32A6-4B86-89EE-DF37C9DD89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83006F-059E-4956-B51E-775ADBA39BE3}" type="presOf" srcId="{DDBBC248-32A6-4B86-89EE-DF37C9DD8961}" destId="{19BF8C4E-81EA-4F0C-8FE9-68E3B4D6AE54}" srcOrd="0" destOrd="0" presId="urn:microsoft.com/office/officeart/2005/8/layout/vList2"/>
    <dgm:cxn modelId="{22296D5E-18AE-4413-A588-FADFF577CAE0}" type="presOf" srcId="{3194AABB-6B7D-44ED-BAD9-38B388D88E52}" destId="{9755D5B7-D9D7-4176-8F6D-CC52D668C74D}" srcOrd="0" destOrd="0" presId="urn:microsoft.com/office/officeart/2005/8/layout/vList2"/>
    <dgm:cxn modelId="{7523AF4E-AA7B-42DA-83C4-6CAFD55E4A8E}" srcId="{3194AABB-6B7D-44ED-BAD9-38B388D88E52}" destId="{DDBBC248-32A6-4B86-89EE-DF37C9DD8961}" srcOrd="0" destOrd="0" parTransId="{261BAC72-B2ED-44BC-A74E-5AE231C05EF6}" sibTransId="{ED7A4F34-923D-4C81-A7F9-3BE1A798BADB}"/>
    <dgm:cxn modelId="{B1AF1B6E-ADFD-4B56-8017-DF4AEB756A8C}" type="presParOf" srcId="{9755D5B7-D9D7-4176-8F6D-CC52D668C74D}" destId="{19BF8C4E-81EA-4F0C-8FE9-68E3B4D6AE5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C7547D1-2638-4021-A8AB-2775C31101BD}" type="doc">
      <dgm:prSet loTypeId="urn:microsoft.com/office/officeart/2005/8/layout/pyramid2" loCatId="pyramid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76A944-8686-4F8A-AEBA-BA230D30CDA7}">
      <dgm:prSet custT="1"/>
      <dgm:spPr/>
      <dgm:t>
        <a:bodyPr/>
        <a:lstStyle/>
        <a:p>
          <a:pPr rtl="0"/>
          <a:r>
            <a:rPr lang="ru-RU" sz="1800" dirty="0" smtClean="0"/>
            <a:t>Непрерывное психолого-педагогическое образование педагога, повышение его квалификации</a:t>
          </a:r>
          <a:endParaRPr lang="ru-RU" sz="1800" dirty="0"/>
        </a:p>
      </dgm:t>
    </dgm:pt>
    <dgm:pt modelId="{D4B7DA43-73CC-4F27-A96D-527A6DC1C07D}" type="parTrans" cxnId="{188E959B-DF30-44A7-A33C-83A92CE23151}">
      <dgm:prSet/>
      <dgm:spPr/>
      <dgm:t>
        <a:bodyPr/>
        <a:lstStyle/>
        <a:p>
          <a:endParaRPr lang="ru-RU"/>
        </a:p>
      </dgm:t>
    </dgm:pt>
    <dgm:pt modelId="{547FF685-638D-4CD1-8214-F2C57DA82961}" type="sibTrans" cxnId="{188E959B-DF30-44A7-A33C-83A92CE23151}">
      <dgm:prSet/>
      <dgm:spPr/>
      <dgm:t>
        <a:bodyPr/>
        <a:lstStyle/>
        <a:p>
          <a:endParaRPr lang="ru-RU"/>
        </a:p>
      </dgm:t>
    </dgm:pt>
    <dgm:pt modelId="{407150A0-73E7-4E68-AEB3-7E115F13B9A0}">
      <dgm:prSet custT="1"/>
      <dgm:spPr/>
      <dgm:t>
        <a:bodyPr/>
        <a:lstStyle/>
        <a:p>
          <a:pPr rtl="0"/>
          <a:r>
            <a:rPr lang="ru-RU" sz="1800" dirty="0" smtClean="0"/>
            <a:t>Со стороны администрации - система поощрений, использование методов психологической разгрузки, релаксации прямо на работе </a:t>
          </a:r>
          <a:endParaRPr lang="ru-RU" sz="1800" dirty="0"/>
        </a:p>
      </dgm:t>
    </dgm:pt>
    <dgm:pt modelId="{23C03A5C-4B95-4367-B161-028A562B27C6}" type="parTrans" cxnId="{1EED1B65-D6CD-47CA-A274-C88829B9A6C8}">
      <dgm:prSet/>
      <dgm:spPr/>
      <dgm:t>
        <a:bodyPr/>
        <a:lstStyle/>
        <a:p>
          <a:endParaRPr lang="ru-RU"/>
        </a:p>
      </dgm:t>
    </dgm:pt>
    <dgm:pt modelId="{9952228C-D70F-4D42-969F-8D6555AFCD52}" type="sibTrans" cxnId="{1EED1B65-D6CD-47CA-A274-C88829B9A6C8}">
      <dgm:prSet/>
      <dgm:spPr/>
      <dgm:t>
        <a:bodyPr/>
        <a:lstStyle/>
        <a:p>
          <a:endParaRPr lang="ru-RU"/>
        </a:p>
      </dgm:t>
    </dgm:pt>
    <dgm:pt modelId="{FC47447A-EC41-4545-B6EA-BC8729D5A163}">
      <dgm:prSet custT="1"/>
      <dgm:spPr/>
      <dgm:t>
        <a:bodyPr/>
        <a:lstStyle/>
        <a:p>
          <a:pPr rtl="0"/>
          <a:r>
            <a:rPr lang="ru-RU" sz="1800" dirty="0" smtClean="0"/>
            <a:t>Овладение умениями и навыками саморегуляции, приемами аутогенной тренировки; овладение техникой позитивного мышления</a:t>
          </a:r>
          <a:endParaRPr lang="ru-RU" sz="1800" dirty="0"/>
        </a:p>
      </dgm:t>
    </dgm:pt>
    <dgm:pt modelId="{FCBFF8B3-DBFB-42B0-9D42-8E44B5647943}" type="parTrans" cxnId="{1A205255-B0F1-4F28-B885-FBBDE9CD1172}">
      <dgm:prSet/>
      <dgm:spPr/>
      <dgm:t>
        <a:bodyPr/>
        <a:lstStyle/>
        <a:p>
          <a:endParaRPr lang="ru-RU"/>
        </a:p>
      </dgm:t>
    </dgm:pt>
    <dgm:pt modelId="{516A0233-E66D-49DC-A9E6-0F5EF0290388}" type="sibTrans" cxnId="{1A205255-B0F1-4F28-B885-FBBDE9CD1172}">
      <dgm:prSet/>
      <dgm:spPr/>
      <dgm:t>
        <a:bodyPr/>
        <a:lstStyle/>
        <a:p>
          <a:endParaRPr lang="ru-RU"/>
        </a:p>
      </dgm:t>
    </dgm:pt>
    <dgm:pt modelId="{6122CEDE-6601-421F-8043-4375E3AD50E7}">
      <dgm:prSet custT="1"/>
      <dgm:spPr/>
      <dgm:t>
        <a:bodyPr/>
        <a:lstStyle/>
        <a:p>
          <a:pPr rtl="0"/>
          <a:r>
            <a:rPr lang="ru-RU" sz="1800" dirty="0" smtClean="0"/>
            <a:t>Разделение профессиональной деятельности и частной жизни</a:t>
          </a:r>
          <a:endParaRPr lang="ru-RU" sz="1800" dirty="0"/>
        </a:p>
      </dgm:t>
    </dgm:pt>
    <dgm:pt modelId="{B24620A8-A7CC-425F-9095-BBCBC8CEE2C5}" type="parTrans" cxnId="{53C16A6F-70C3-4CF1-8F83-F90A2AFF6FF7}">
      <dgm:prSet/>
      <dgm:spPr/>
      <dgm:t>
        <a:bodyPr/>
        <a:lstStyle/>
        <a:p>
          <a:endParaRPr lang="ru-RU"/>
        </a:p>
      </dgm:t>
    </dgm:pt>
    <dgm:pt modelId="{E12B297B-E129-4919-8098-C85EB16813B0}" type="sibTrans" cxnId="{53C16A6F-70C3-4CF1-8F83-F90A2AFF6FF7}">
      <dgm:prSet/>
      <dgm:spPr/>
      <dgm:t>
        <a:bodyPr/>
        <a:lstStyle/>
        <a:p>
          <a:endParaRPr lang="ru-RU"/>
        </a:p>
      </dgm:t>
    </dgm:pt>
    <dgm:pt modelId="{0A0B8F12-50E6-4E6E-8188-FD17405017F7}">
      <dgm:prSet custT="1"/>
      <dgm:spPr/>
      <dgm:t>
        <a:bodyPr/>
        <a:lstStyle/>
        <a:p>
          <a:pPr rtl="0"/>
          <a:r>
            <a:rPr lang="ru-RU" sz="1800" dirty="0" smtClean="0"/>
            <a:t>Определение краткосрочных и долгосрочных целей </a:t>
          </a:r>
          <a:endParaRPr lang="ru-RU" sz="1800" dirty="0"/>
        </a:p>
      </dgm:t>
    </dgm:pt>
    <dgm:pt modelId="{B7C5873C-3B99-473D-85C4-A0ABB8064730}" type="parTrans" cxnId="{0552F347-EFDC-412B-B110-2635ED1B5B92}">
      <dgm:prSet/>
      <dgm:spPr/>
      <dgm:t>
        <a:bodyPr/>
        <a:lstStyle/>
        <a:p>
          <a:endParaRPr lang="ru-RU"/>
        </a:p>
      </dgm:t>
    </dgm:pt>
    <dgm:pt modelId="{421154D1-2E31-46F3-A5D7-3FC674299513}" type="sibTrans" cxnId="{0552F347-EFDC-412B-B110-2635ED1B5B92}">
      <dgm:prSet/>
      <dgm:spPr/>
      <dgm:t>
        <a:bodyPr/>
        <a:lstStyle/>
        <a:p>
          <a:endParaRPr lang="ru-RU"/>
        </a:p>
      </dgm:t>
    </dgm:pt>
    <dgm:pt modelId="{092A25DE-C806-4350-A0BD-C6EBC7E005EC}">
      <dgm:prSet custT="1"/>
      <dgm:spPr/>
      <dgm:t>
        <a:bodyPr/>
        <a:lstStyle/>
        <a:p>
          <a:pPr rtl="0"/>
          <a:r>
            <a:rPr lang="ru-RU" sz="1800" dirty="0" smtClean="0">
              <a:latin typeface="Book Antiqua" pitchFamily="18" charset="0"/>
            </a:rPr>
            <a:t>Контроль эмоций, возникающих после завершения намеченной работы</a:t>
          </a:r>
          <a:endParaRPr lang="ru-RU" sz="1800" dirty="0">
            <a:latin typeface="Book Antiqua" pitchFamily="18" charset="0"/>
          </a:endParaRPr>
        </a:p>
      </dgm:t>
    </dgm:pt>
    <dgm:pt modelId="{18888A9B-9A45-4001-8D62-982C54FC0D9E}" type="parTrans" cxnId="{51D15CC8-A00B-4E05-91F6-0FB7FED83D5D}">
      <dgm:prSet/>
      <dgm:spPr/>
      <dgm:t>
        <a:bodyPr/>
        <a:lstStyle/>
        <a:p>
          <a:endParaRPr lang="ru-RU"/>
        </a:p>
      </dgm:t>
    </dgm:pt>
    <dgm:pt modelId="{A471B101-B70D-4A86-8591-353EA2DA95CE}" type="sibTrans" cxnId="{51D15CC8-A00B-4E05-91F6-0FB7FED83D5D}">
      <dgm:prSet/>
      <dgm:spPr/>
      <dgm:t>
        <a:bodyPr/>
        <a:lstStyle/>
        <a:p>
          <a:endParaRPr lang="ru-RU"/>
        </a:p>
      </dgm:t>
    </dgm:pt>
    <dgm:pt modelId="{EA329922-4368-4D5C-AD22-93B91EAD7EC8}">
      <dgm:prSet custT="1"/>
      <dgm:spPr/>
      <dgm:t>
        <a:bodyPr/>
        <a:lstStyle/>
        <a:p>
          <a:pPr rtl="0"/>
          <a:r>
            <a:rPr lang="ru-RU" sz="1800" dirty="0" smtClean="0">
              <a:latin typeface="Book Antiqua" pitchFamily="18" charset="0"/>
            </a:rPr>
            <a:t>Поддержание хорошей спортивной формы </a:t>
          </a:r>
          <a:endParaRPr lang="ru-RU" sz="1800" dirty="0">
            <a:latin typeface="Book Antiqua" pitchFamily="18" charset="0"/>
          </a:endParaRPr>
        </a:p>
      </dgm:t>
    </dgm:pt>
    <dgm:pt modelId="{7D4A3DE5-1029-4EA2-996F-90DD3FF7FBA5}" type="parTrans" cxnId="{75D370AB-6F65-479D-8860-729B967FA8BE}">
      <dgm:prSet/>
      <dgm:spPr/>
      <dgm:t>
        <a:bodyPr/>
        <a:lstStyle/>
        <a:p>
          <a:endParaRPr lang="ru-RU"/>
        </a:p>
      </dgm:t>
    </dgm:pt>
    <dgm:pt modelId="{7BC75EEC-418C-4256-965E-BB20B3DFDCF2}" type="sibTrans" cxnId="{75D370AB-6F65-479D-8860-729B967FA8BE}">
      <dgm:prSet/>
      <dgm:spPr/>
      <dgm:t>
        <a:bodyPr/>
        <a:lstStyle/>
        <a:p>
          <a:endParaRPr lang="ru-RU"/>
        </a:p>
      </dgm:t>
    </dgm:pt>
    <dgm:pt modelId="{AD3C6096-D55E-4AF7-8065-642FDBBBDEE7}" type="pres">
      <dgm:prSet presAssocID="{3C7547D1-2638-4021-A8AB-2775C31101B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E1E3BA18-0244-473E-9F68-CFAEBD0B748A}" type="pres">
      <dgm:prSet presAssocID="{3C7547D1-2638-4021-A8AB-2775C31101BD}" presName="pyramid" presStyleLbl="node1" presStyleIdx="0" presStyleCnt="1"/>
      <dgm:spPr/>
    </dgm:pt>
    <dgm:pt modelId="{4D2E2B1C-FE50-44F3-A5A0-CA67B617E06E}" type="pres">
      <dgm:prSet presAssocID="{3C7547D1-2638-4021-A8AB-2775C31101BD}" presName="theList" presStyleCnt="0"/>
      <dgm:spPr/>
    </dgm:pt>
    <dgm:pt modelId="{887FA51F-9A88-4FC3-8960-17C1C2944E5A}" type="pres">
      <dgm:prSet presAssocID="{B276A944-8686-4F8A-AEBA-BA230D30CDA7}" presName="aNode" presStyleLbl="fgAcc1" presStyleIdx="0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46D207-CC82-4000-9830-26BC2EA4F4A0}" type="pres">
      <dgm:prSet presAssocID="{B276A944-8686-4F8A-AEBA-BA230D30CDA7}" presName="aSpace" presStyleCnt="0"/>
      <dgm:spPr/>
    </dgm:pt>
    <dgm:pt modelId="{F0D8B7C3-0576-4A33-8446-63EEAC2018D2}" type="pres">
      <dgm:prSet presAssocID="{407150A0-73E7-4E68-AEB3-7E115F13B9A0}" presName="aNode" presStyleLbl="fgAcc1" presStyleIdx="1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7D8661-3A8C-4808-8F48-7847083BC725}" type="pres">
      <dgm:prSet presAssocID="{407150A0-73E7-4E68-AEB3-7E115F13B9A0}" presName="aSpace" presStyleCnt="0"/>
      <dgm:spPr/>
    </dgm:pt>
    <dgm:pt modelId="{C5A8C0CE-2375-4C36-94B5-A34032BA98BD}" type="pres">
      <dgm:prSet presAssocID="{FC47447A-EC41-4545-B6EA-BC8729D5A163}" presName="aNode" presStyleLbl="fgAcc1" presStyleIdx="2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3814DB-7C4E-47DE-A802-06B5D256405A}" type="pres">
      <dgm:prSet presAssocID="{FC47447A-EC41-4545-B6EA-BC8729D5A163}" presName="aSpace" presStyleCnt="0"/>
      <dgm:spPr/>
    </dgm:pt>
    <dgm:pt modelId="{E7A1008B-4CBF-4FF5-86EF-5DC3F2318E75}" type="pres">
      <dgm:prSet presAssocID="{6122CEDE-6601-421F-8043-4375E3AD50E7}" presName="aNode" presStyleLbl="fgAcc1" presStyleIdx="3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28D0C4-7797-4F77-AC19-485AC21D4AC7}" type="pres">
      <dgm:prSet presAssocID="{6122CEDE-6601-421F-8043-4375E3AD50E7}" presName="aSpace" presStyleCnt="0"/>
      <dgm:spPr/>
    </dgm:pt>
    <dgm:pt modelId="{8531EC01-0395-4A46-9050-207A556E51A7}" type="pres">
      <dgm:prSet presAssocID="{0A0B8F12-50E6-4E6E-8188-FD17405017F7}" presName="aNode" presStyleLbl="fgAcc1" presStyleIdx="4" presStyleCnt="7" custScaleX="239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AEB993-8347-49E0-9A36-D02132189DBE}" type="pres">
      <dgm:prSet presAssocID="{0A0B8F12-50E6-4E6E-8188-FD17405017F7}" presName="aSpace" presStyleCnt="0"/>
      <dgm:spPr/>
    </dgm:pt>
    <dgm:pt modelId="{D80C64C4-CD0C-4AFA-B59B-E9F7B6E0BF99}" type="pres">
      <dgm:prSet presAssocID="{092A25DE-C806-4350-A0BD-C6EBC7E005EC}" presName="aNode" presStyleLbl="fgAcc1" presStyleIdx="5" presStyleCnt="7" custScaleX="2402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F601CD-9EAD-4D26-AF34-D51BF4A85A51}" type="pres">
      <dgm:prSet presAssocID="{092A25DE-C806-4350-A0BD-C6EBC7E005EC}" presName="aSpace" presStyleCnt="0"/>
      <dgm:spPr/>
    </dgm:pt>
    <dgm:pt modelId="{E060B6F2-68B6-45AD-A9D1-F384A08542C8}" type="pres">
      <dgm:prSet presAssocID="{EA329922-4368-4D5C-AD22-93B91EAD7EC8}" presName="aNode" presStyleLbl="fgAcc1" presStyleIdx="6" presStyleCnt="7" custScaleX="2396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A611C4-B3F4-40C5-A3C5-C127039EA550}" type="pres">
      <dgm:prSet presAssocID="{EA329922-4368-4D5C-AD22-93B91EAD7EC8}" presName="aSpace" presStyleCnt="0"/>
      <dgm:spPr/>
    </dgm:pt>
  </dgm:ptLst>
  <dgm:cxnLst>
    <dgm:cxn modelId="{42C6A24B-E2FA-4DF6-BA6C-BAA1FF6E4015}" type="presOf" srcId="{0A0B8F12-50E6-4E6E-8188-FD17405017F7}" destId="{8531EC01-0395-4A46-9050-207A556E51A7}" srcOrd="0" destOrd="0" presId="urn:microsoft.com/office/officeart/2005/8/layout/pyramid2"/>
    <dgm:cxn modelId="{4CC9B05B-69CC-40F5-BDA1-925F4960DA19}" type="presOf" srcId="{EA329922-4368-4D5C-AD22-93B91EAD7EC8}" destId="{E060B6F2-68B6-45AD-A9D1-F384A08542C8}" srcOrd="0" destOrd="0" presId="urn:microsoft.com/office/officeart/2005/8/layout/pyramid2"/>
    <dgm:cxn modelId="{B20023D6-FB60-48AD-A786-B768935943FF}" type="presOf" srcId="{3C7547D1-2638-4021-A8AB-2775C31101BD}" destId="{AD3C6096-D55E-4AF7-8065-642FDBBBDEE7}" srcOrd="0" destOrd="0" presId="urn:microsoft.com/office/officeart/2005/8/layout/pyramid2"/>
    <dgm:cxn modelId="{4FF6516E-063D-41C8-B110-A3957DEE6DF4}" type="presOf" srcId="{B276A944-8686-4F8A-AEBA-BA230D30CDA7}" destId="{887FA51F-9A88-4FC3-8960-17C1C2944E5A}" srcOrd="0" destOrd="0" presId="urn:microsoft.com/office/officeart/2005/8/layout/pyramid2"/>
    <dgm:cxn modelId="{1A205255-B0F1-4F28-B885-FBBDE9CD1172}" srcId="{3C7547D1-2638-4021-A8AB-2775C31101BD}" destId="{FC47447A-EC41-4545-B6EA-BC8729D5A163}" srcOrd="2" destOrd="0" parTransId="{FCBFF8B3-DBFB-42B0-9D42-8E44B5647943}" sibTransId="{516A0233-E66D-49DC-A9E6-0F5EF0290388}"/>
    <dgm:cxn modelId="{D68136FA-1930-4045-A455-4F932601E977}" type="presOf" srcId="{FC47447A-EC41-4545-B6EA-BC8729D5A163}" destId="{C5A8C0CE-2375-4C36-94B5-A34032BA98BD}" srcOrd="0" destOrd="0" presId="urn:microsoft.com/office/officeart/2005/8/layout/pyramid2"/>
    <dgm:cxn modelId="{3C02073C-6635-49BA-B82F-C546C9E314A1}" type="presOf" srcId="{6122CEDE-6601-421F-8043-4375E3AD50E7}" destId="{E7A1008B-4CBF-4FF5-86EF-5DC3F2318E75}" srcOrd="0" destOrd="0" presId="urn:microsoft.com/office/officeart/2005/8/layout/pyramid2"/>
    <dgm:cxn modelId="{4CF2F3B6-0BA9-4F8C-B62A-EA4A69F13D66}" type="presOf" srcId="{092A25DE-C806-4350-A0BD-C6EBC7E005EC}" destId="{D80C64C4-CD0C-4AFA-B59B-E9F7B6E0BF99}" srcOrd="0" destOrd="0" presId="urn:microsoft.com/office/officeart/2005/8/layout/pyramid2"/>
    <dgm:cxn modelId="{51D15CC8-A00B-4E05-91F6-0FB7FED83D5D}" srcId="{3C7547D1-2638-4021-A8AB-2775C31101BD}" destId="{092A25DE-C806-4350-A0BD-C6EBC7E005EC}" srcOrd="5" destOrd="0" parTransId="{18888A9B-9A45-4001-8D62-982C54FC0D9E}" sibTransId="{A471B101-B70D-4A86-8591-353EA2DA95CE}"/>
    <dgm:cxn modelId="{53C16A6F-70C3-4CF1-8F83-F90A2AFF6FF7}" srcId="{3C7547D1-2638-4021-A8AB-2775C31101BD}" destId="{6122CEDE-6601-421F-8043-4375E3AD50E7}" srcOrd="3" destOrd="0" parTransId="{B24620A8-A7CC-425F-9095-BBCBC8CEE2C5}" sibTransId="{E12B297B-E129-4919-8098-C85EB16813B0}"/>
    <dgm:cxn modelId="{75D370AB-6F65-479D-8860-729B967FA8BE}" srcId="{3C7547D1-2638-4021-A8AB-2775C31101BD}" destId="{EA329922-4368-4D5C-AD22-93B91EAD7EC8}" srcOrd="6" destOrd="0" parTransId="{7D4A3DE5-1029-4EA2-996F-90DD3FF7FBA5}" sibTransId="{7BC75EEC-418C-4256-965E-BB20B3DFDCF2}"/>
    <dgm:cxn modelId="{1EED1B65-D6CD-47CA-A274-C88829B9A6C8}" srcId="{3C7547D1-2638-4021-A8AB-2775C31101BD}" destId="{407150A0-73E7-4E68-AEB3-7E115F13B9A0}" srcOrd="1" destOrd="0" parTransId="{23C03A5C-4B95-4367-B161-028A562B27C6}" sibTransId="{9952228C-D70F-4D42-969F-8D6555AFCD52}"/>
    <dgm:cxn modelId="{188E959B-DF30-44A7-A33C-83A92CE23151}" srcId="{3C7547D1-2638-4021-A8AB-2775C31101BD}" destId="{B276A944-8686-4F8A-AEBA-BA230D30CDA7}" srcOrd="0" destOrd="0" parTransId="{D4B7DA43-73CC-4F27-A96D-527A6DC1C07D}" sibTransId="{547FF685-638D-4CD1-8214-F2C57DA82961}"/>
    <dgm:cxn modelId="{825B4607-7615-41F3-B16C-D8C463CC074C}" type="presOf" srcId="{407150A0-73E7-4E68-AEB3-7E115F13B9A0}" destId="{F0D8B7C3-0576-4A33-8446-63EEAC2018D2}" srcOrd="0" destOrd="0" presId="urn:microsoft.com/office/officeart/2005/8/layout/pyramid2"/>
    <dgm:cxn modelId="{0552F347-EFDC-412B-B110-2635ED1B5B92}" srcId="{3C7547D1-2638-4021-A8AB-2775C31101BD}" destId="{0A0B8F12-50E6-4E6E-8188-FD17405017F7}" srcOrd="4" destOrd="0" parTransId="{B7C5873C-3B99-473D-85C4-A0ABB8064730}" sibTransId="{421154D1-2E31-46F3-A5D7-3FC674299513}"/>
    <dgm:cxn modelId="{3BF51689-9013-4299-8846-B65BE8EADAD6}" type="presParOf" srcId="{AD3C6096-D55E-4AF7-8065-642FDBBBDEE7}" destId="{E1E3BA18-0244-473E-9F68-CFAEBD0B748A}" srcOrd="0" destOrd="0" presId="urn:microsoft.com/office/officeart/2005/8/layout/pyramid2"/>
    <dgm:cxn modelId="{4EEB3F24-4F48-4C68-A1B9-209054D0836C}" type="presParOf" srcId="{AD3C6096-D55E-4AF7-8065-642FDBBBDEE7}" destId="{4D2E2B1C-FE50-44F3-A5A0-CA67B617E06E}" srcOrd="1" destOrd="0" presId="urn:microsoft.com/office/officeart/2005/8/layout/pyramid2"/>
    <dgm:cxn modelId="{23C3242B-7313-4AEE-9B1A-D0C0A39336D6}" type="presParOf" srcId="{4D2E2B1C-FE50-44F3-A5A0-CA67B617E06E}" destId="{887FA51F-9A88-4FC3-8960-17C1C2944E5A}" srcOrd="0" destOrd="0" presId="urn:microsoft.com/office/officeart/2005/8/layout/pyramid2"/>
    <dgm:cxn modelId="{6DFBDEEB-63EE-4AB3-8BB7-44635A6DD869}" type="presParOf" srcId="{4D2E2B1C-FE50-44F3-A5A0-CA67B617E06E}" destId="{9446D207-CC82-4000-9830-26BC2EA4F4A0}" srcOrd="1" destOrd="0" presId="urn:microsoft.com/office/officeart/2005/8/layout/pyramid2"/>
    <dgm:cxn modelId="{F1AE344E-F820-4D01-8E7C-6E5CD7E59E3B}" type="presParOf" srcId="{4D2E2B1C-FE50-44F3-A5A0-CA67B617E06E}" destId="{F0D8B7C3-0576-4A33-8446-63EEAC2018D2}" srcOrd="2" destOrd="0" presId="urn:microsoft.com/office/officeart/2005/8/layout/pyramid2"/>
    <dgm:cxn modelId="{8EADD795-C45C-4004-A841-BEBD552E4FE8}" type="presParOf" srcId="{4D2E2B1C-FE50-44F3-A5A0-CA67B617E06E}" destId="{927D8661-3A8C-4808-8F48-7847083BC725}" srcOrd="3" destOrd="0" presId="urn:microsoft.com/office/officeart/2005/8/layout/pyramid2"/>
    <dgm:cxn modelId="{3CAFA120-7F56-4079-90CE-082C3AA84723}" type="presParOf" srcId="{4D2E2B1C-FE50-44F3-A5A0-CA67B617E06E}" destId="{C5A8C0CE-2375-4C36-94B5-A34032BA98BD}" srcOrd="4" destOrd="0" presId="urn:microsoft.com/office/officeart/2005/8/layout/pyramid2"/>
    <dgm:cxn modelId="{30A6B584-B699-4F7E-838D-C55165AE9435}" type="presParOf" srcId="{4D2E2B1C-FE50-44F3-A5A0-CA67B617E06E}" destId="{9F3814DB-7C4E-47DE-A802-06B5D256405A}" srcOrd="5" destOrd="0" presId="urn:microsoft.com/office/officeart/2005/8/layout/pyramid2"/>
    <dgm:cxn modelId="{9CC23579-E520-4964-90CF-3D4FB0FE856E}" type="presParOf" srcId="{4D2E2B1C-FE50-44F3-A5A0-CA67B617E06E}" destId="{E7A1008B-4CBF-4FF5-86EF-5DC3F2318E75}" srcOrd="6" destOrd="0" presId="urn:microsoft.com/office/officeart/2005/8/layout/pyramid2"/>
    <dgm:cxn modelId="{A5ACC836-9B06-4FEA-963A-FDA59EF686B4}" type="presParOf" srcId="{4D2E2B1C-FE50-44F3-A5A0-CA67B617E06E}" destId="{1C28D0C4-7797-4F77-AC19-485AC21D4AC7}" srcOrd="7" destOrd="0" presId="urn:microsoft.com/office/officeart/2005/8/layout/pyramid2"/>
    <dgm:cxn modelId="{5E147654-0EB5-459A-A412-9F91F2AD1236}" type="presParOf" srcId="{4D2E2B1C-FE50-44F3-A5A0-CA67B617E06E}" destId="{8531EC01-0395-4A46-9050-207A556E51A7}" srcOrd="8" destOrd="0" presId="urn:microsoft.com/office/officeart/2005/8/layout/pyramid2"/>
    <dgm:cxn modelId="{8296E82C-398B-4A09-ACCE-73B55E63C145}" type="presParOf" srcId="{4D2E2B1C-FE50-44F3-A5A0-CA67B617E06E}" destId="{88AEB993-8347-49E0-9A36-D02132189DBE}" srcOrd="9" destOrd="0" presId="urn:microsoft.com/office/officeart/2005/8/layout/pyramid2"/>
    <dgm:cxn modelId="{FF3C07E0-6129-4B41-9F7B-12EA90EDAA83}" type="presParOf" srcId="{4D2E2B1C-FE50-44F3-A5A0-CA67B617E06E}" destId="{D80C64C4-CD0C-4AFA-B59B-E9F7B6E0BF99}" srcOrd="10" destOrd="0" presId="urn:microsoft.com/office/officeart/2005/8/layout/pyramid2"/>
    <dgm:cxn modelId="{ED7E9896-455E-433C-AAC5-A8F923AD37D9}" type="presParOf" srcId="{4D2E2B1C-FE50-44F3-A5A0-CA67B617E06E}" destId="{42F601CD-9EAD-4D26-AF34-D51BF4A85A51}" srcOrd="11" destOrd="0" presId="urn:microsoft.com/office/officeart/2005/8/layout/pyramid2"/>
    <dgm:cxn modelId="{3084B19E-FE82-41E0-958B-79DC30BC81CA}" type="presParOf" srcId="{4D2E2B1C-FE50-44F3-A5A0-CA67B617E06E}" destId="{E060B6F2-68B6-45AD-A9D1-F384A08542C8}" srcOrd="12" destOrd="0" presId="urn:microsoft.com/office/officeart/2005/8/layout/pyramid2"/>
    <dgm:cxn modelId="{134C7199-D5C9-4481-936D-6DD693AA6F8B}" type="presParOf" srcId="{4D2E2B1C-FE50-44F3-A5A0-CA67B617E06E}" destId="{FAA611C4-B3F4-40C5-A3C5-C127039EA550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46510C-649A-41B7-8EB7-920D6FEBD0A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6C2D800-5D5B-4464-9D97-2924258CF275}">
      <dgm:prSet/>
      <dgm:spPr/>
      <dgm:t>
        <a:bodyPr/>
        <a:lstStyle/>
        <a:p>
          <a:pPr rtl="0"/>
          <a:r>
            <a:rPr lang="ru-RU" dirty="0" smtClean="0"/>
            <a:t>Психологически напряженные педагогические ситуации</a:t>
          </a:r>
          <a:endParaRPr lang="ru-RU" dirty="0"/>
        </a:p>
      </dgm:t>
    </dgm:pt>
    <dgm:pt modelId="{31B55B23-32CC-4C03-9A2E-D2BD7DD0578F}" type="parTrans" cxnId="{94BF8C51-AB9D-4A95-8665-A04DD9F3C2ED}">
      <dgm:prSet/>
      <dgm:spPr/>
      <dgm:t>
        <a:bodyPr/>
        <a:lstStyle/>
        <a:p>
          <a:endParaRPr lang="ru-RU"/>
        </a:p>
      </dgm:t>
    </dgm:pt>
    <dgm:pt modelId="{1FB4D12F-3761-4468-9A67-344AF6D7C6CA}" type="sibTrans" cxnId="{94BF8C51-AB9D-4A95-8665-A04DD9F3C2ED}">
      <dgm:prSet/>
      <dgm:spPr/>
      <dgm:t>
        <a:bodyPr/>
        <a:lstStyle/>
        <a:p>
          <a:endParaRPr lang="ru-RU"/>
        </a:p>
      </dgm:t>
    </dgm:pt>
    <dgm:pt modelId="{03E255A8-ACE4-4902-A99C-16575B2C93F5}" type="pres">
      <dgm:prSet presAssocID="{ED46510C-649A-41B7-8EB7-920D6FEBD0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510C18-A24E-440C-B959-A9E8B2AB4A28}" type="pres">
      <dgm:prSet presAssocID="{76C2D800-5D5B-4464-9D97-2924258CF27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BF8C51-AB9D-4A95-8665-A04DD9F3C2ED}" srcId="{ED46510C-649A-41B7-8EB7-920D6FEBD0AE}" destId="{76C2D800-5D5B-4464-9D97-2924258CF275}" srcOrd="0" destOrd="0" parTransId="{31B55B23-32CC-4C03-9A2E-D2BD7DD0578F}" sibTransId="{1FB4D12F-3761-4468-9A67-344AF6D7C6CA}"/>
    <dgm:cxn modelId="{7D064AD5-AB77-4240-86E4-10B772ED3602}" type="presOf" srcId="{76C2D800-5D5B-4464-9D97-2924258CF275}" destId="{18510C18-A24E-440C-B959-A9E8B2AB4A28}" srcOrd="0" destOrd="0" presId="urn:microsoft.com/office/officeart/2005/8/layout/vList2"/>
    <dgm:cxn modelId="{DE08239E-9EEF-4E07-BAA1-6C8FD028BACE}" type="presOf" srcId="{ED46510C-649A-41B7-8EB7-920D6FEBD0AE}" destId="{03E255A8-ACE4-4902-A99C-16575B2C93F5}" srcOrd="0" destOrd="0" presId="urn:microsoft.com/office/officeart/2005/8/layout/vList2"/>
    <dgm:cxn modelId="{C422995D-F705-4EB9-8CC1-39B5FA34BBC1}" type="presParOf" srcId="{03E255A8-ACE4-4902-A99C-16575B2C93F5}" destId="{18510C18-A24E-440C-B959-A9E8B2AB4A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AFDB75-DBE9-4F26-8410-1161004E2F7E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7409C37-0AFD-4514-AC40-0D80A87D8865}">
      <dgm:prSet/>
      <dgm:spPr/>
      <dgm:t>
        <a:bodyPr/>
        <a:lstStyle/>
        <a:p>
          <a:pPr rtl="0"/>
          <a:r>
            <a:rPr lang="ru-RU" dirty="0" smtClean="0"/>
            <a:t>взаимодействия с воспитанниками, связанные с нарушением дисциплины, конфликтными ситуациями между детьми; </a:t>
          </a:r>
          <a:endParaRPr lang="ru-RU" dirty="0"/>
        </a:p>
      </dgm:t>
    </dgm:pt>
    <dgm:pt modelId="{802AEBD1-02C0-45AE-82A4-799C242C8304}" type="parTrans" cxnId="{40DDC8E9-A856-46FB-B670-F30B9904AA3F}">
      <dgm:prSet/>
      <dgm:spPr/>
      <dgm:t>
        <a:bodyPr/>
        <a:lstStyle/>
        <a:p>
          <a:endParaRPr lang="ru-RU"/>
        </a:p>
      </dgm:t>
    </dgm:pt>
    <dgm:pt modelId="{6DDBA5C0-0167-4921-8765-4DE62E0F4BA9}" type="sibTrans" cxnId="{40DDC8E9-A856-46FB-B670-F30B9904AA3F}">
      <dgm:prSet/>
      <dgm:spPr/>
      <dgm:t>
        <a:bodyPr/>
        <a:lstStyle/>
        <a:p>
          <a:endParaRPr lang="ru-RU"/>
        </a:p>
      </dgm:t>
    </dgm:pt>
    <dgm:pt modelId="{A4110665-E69A-4CCC-B1D8-BE63CD4E2892}">
      <dgm:prSet/>
      <dgm:spPr/>
      <dgm:t>
        <a:bodyPr/>
        <a:lstStyle/>
        <a:p>
          <a:pPr rtl="0"/>
          <a:r>
            <a:rPr lang="ru-RU" dirty="0" smtClean="0"/>
            <a:t>взаимоотношения с коллегами и администрацией, основанные на расхождении во мнениях, взглядах, оценках ситуаций, перегруженность общественными делами, распределение и объем педагогической нагрузки, усиление контроля за выполняемой деятельностью, непродуманные требования и новации; </a:t>
          </a:r>
          <a:endParaRPr lang="ru-RU" dirty="0"/>
        </a:p>
      </dgm:t>
    </dgm:pt>
    <dgm:pt modelId="{3F0E743B-8398-4646-ACC3-221910895926}" type="parTrans" cxnId="{3075A959-8401-4AC3-B781-9A825982A3F3}">
      <dgm:prSet/>
      <dgm:spPr/>
      <dgm:t>
        <a:bodyPr/>
        <a:lstStyle/>
        <a:p>
          <a:endParaRPr lang="ru-RU"/>
        </a:p>
      </dgm:t>
    </dgm:pt>
    <dgm:pt modelId="{07DE33FB-9B72-4F89-B835-10E67B93C3FC}" type="sibTrans" cxnId="{3075A959-8401-4AC3-B781-9A825982A3F3}">
      <dgm:prSet/>
      <dgm:spPr/>
      <dgm:t>
        <a:bodyPr/>
        <a:lstStyle/>
        <a:p>
          <a:endParaRPr lang="ru-RU"/>
        </a:p>
      </dgm:t>
    </dgm:pt>
    <dgm:pt modelId="{2AC3B615-1136-43BA-9FD8-0A47C29CEBC1}">
      <dgm:prSet/>
      <dgm:spPr/>
      <dgm:t>
        <a:bodyPr/>
        <a:lstStyle/>
        <a:p>
          <a:pPr rtl="0"/>
          <a:r>
            <a:rPr lang="ru-RU" dirty="0" smtClean="0"/>
            <a:t>взаимодействия с родителями воспитанников, вызванные расхождением в оценке ребенка педагогом и родителями, снижением внимания со стороны родителей к воспитанию детей, индивидуальной конфликтностью и тревожностью родителей. </a:t>
          </a:r>
          <a:endParaRPr lang="ru-RU" dirty="0"/>
        </a:p>
      </dgm:t>
    </dgm:pt>
    <dgm:pt modelId="{690A8B19-2706-4669-9D77-10B604DAD8D5}" type="parTrans" cxnId="{14533A28-CED9-4036-8B8D-05EA6F484B41}">
      <dgm:prSet/>
      <dgm:spPr/>
      <dgm:t>
        <a:bodyPr/>
        <a:lstStyle/>
        <a:p>
          <a:endParaRPr lang="ru-RU"/>
        </a:p>
      </dgm:t>
    </dgm:pt>
    <dgm:pt modelId="{D76DD89F-FC59-4D61-AF48-EA3B3B42C079}" type="sibTrans" cxnId="{14533A28-CED9-4036-8B8D-05EA6F484B41}">
      <dgm:prSet/>
      <dgm:spPr/>
      <dgm:t>
        <a:bodyPr/>
        <a:lstStyle/>
        <a:p>
          <a:endParaRPr lang="ru-RU"/>
        </a:p>
      </dgm:t>
    </dgm:pt>
    <dgm:pt modelId="{4D6920E5-FBA0-4AFF-82AC-D828D2DB3639}">
      <dgm:prSet/>
      <dgm:spPr/>
      <dgm:t>
        <a:bodyPr/>
        <a:lstStyle/>
        <a:p>
          <a:pPr rtl="0"/>
          <a:r>
            <a:rPr lang="ru-RU" dirty="0" smtClean="0"/>
            <a:t>низкий социально-психологический статус профессии педагога, разочарование собой и выбранной профессией, конкретной должностью, местом работы, неудовлетворительная заработная плата и недостаточное общественное признание результатов педагогической деятельности</a:t>
          </a:r>
          <a:endParaRPr lang="ru-RU" dirty="0"/>
        </a:p>
      </dgm:t>
    </dgm:pt>
    <dgm:pt modelId="{7F846B8C-8BE4-4C8C-A640-9A21AC3F16F3}" type="parTrans" cxnId="{5D6E564E-C4A6-4C39-9C47-13AA1B4DEC14}">
      <dgm:prSet/>
      <dgm:spPr/>
      <dgm:t>
        <a:bodyPr/>
        <a:lstStyle/>
        <a:p>
          <a:endParaRPr lang="ru-RU"/>
        </a:p>
      </dgm:t>
    </dgm:pt>
    <dgm:pt modelId="{63EEA9D6-F503-4691-A389-61231EA03E85}" type="sibTrans" cxnId="{5D6E564E-C4A6-4C39-9C47-13AA1B4DEC14}">
      <dgm:prSet/>
      <dgm:spPr/>
      <dgm:t>
        <a:bodyPr/>
        <a:lstStyle/>
        <a:p>
          <a:endParaRPr lang="ru-RU"/>
        </a:p>
      </dgm:t>
    </dgm:pt>
    <dgm:pt modelId="{DF1F4CC0-B70B-49BB-98A2-96F46C52B831}" type="pres">
      <dgm:prSet presAssocID="{14AFDB75-DBE9-4F26-8410-1161004E2F7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F4AA00-B7D1-4485-8B6D-B909441149A9}" type="pres">
      <dgm:prSet presAssocID="{E7409C37-0AFD-4514-AC40-0D80A87D886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CB756F-64FE-4630-95FB-3967B0E42468}" type="pres">
      <dgm:prSet presAssocID="{6DDBA5C0-0167-4921-8765-4DE62E0F4BA9}" presName="sibTrans" presStyleCnt="0"/>
      <dgm:spPr/>
    </dgm:pt>
    <dgm:pt modelId="{493769FB-8E0A-4403-9E8A-054643434DBC}" type="pres">
      <dgm:prSet presAssocID="{A4110665-E69A-4CCC-B1D8-BE63CD4E289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112488-056E-45AE-ABEE-68C60C7F0A61}" type="pres">
      <dgm:prSet presAssocID="{07DE33FB-9B72-4F89-B835-10E67B93C3FC}" presName="sibTrans" presStyleCnt="0"/>
      <dgm:spPr/>
    </dgm:pt>
    <dgm:pt modelId="{061E6EC1-1787-42BC-8BF1-F170D04BDBD7}" type="pres">
      <dgm:prSet presAssocID="{2AC3B615-1136-43BA-9FD8-0A47C29CEBC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172A8-B4E5-4118-8DAF-7DC4D7B62F23}" type="pres">
      <dgm:prSet presAssocID="{D76DD89F-FC59-4D61-AF48-EA3B3B42C079}" presName="sibTrans" presStyleCnt="0"/>
      <dgm:spPr/>
    </dgm:pt>
    <dgm:pt modelId="{2BEBA301-688D-443B-80B4-78CE487FBAD8}" type="pres">
      <dgm:prSet presAssocID="{4D6920E5-FBA0-4AFF-82AC-D828D2DB363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75A959-8401-4AC3-B781-9A825982A3F3}" srcId="{14AFDB75-DBE9-4F26-8410-1161004E2F7E}" destId="{A4110665-E69A-4CCC-B1D8-BE63CD4E2892}" srcOrd="1" destOrd="0" parTransId="{3F0E743B-8398-4646-ACC3-221910895926}" sibTransId="{07DE33FB-9B72-4F89-B835-10E67B93C3FC}"/>
    <dgm:cxn modelId="{29EE2811-A7ED-4477-89D7-9A58C743D9C3}" type="presOf" srcId="{4D6920E5-FBA0-4AFF-82AC-D828D2DB3639}" destId="{2BEBA301-688D-443B-80B4-78CE487FBAD8}" srcOrd="0" destOrd="0" presId="urn:microsoft.com/office/officeart/2005/8/layout/default"/>
    <dgm:cxn modelId="{F574C004-35D7-465D-8264-03434FB71FC5}" type="presOf" srcId="{2AC3B615-1136-43BA-9FD8-0A47C29CEBC1}" destId="{061E6EC1-1787-42BC-8BF1-F170D04BDBD7}" srcOrd="0" destOrd="0" presId="urn:microsoft.com/office/officeart/2005/8/layout/default"/>
    <dgm:cxn modelId="{14533A28-CED9-4036-8B8D-05EA6F484B41}" srcId="{14AFDB75-DBE9-4F26-8410-1161004E2F7E}" destId="{2AC3B615-1136-43BA-9FD8-0A47C29CEBC1}" srcOrd="2" destOrd="0" parTransId="{690A8B19-2706-4669-9D77-10B604DAD8D5}" sibTransId="{D76DD89F-FC59-4D61-AF48-EA3B3B42C079}"/>
    <dgm:cxn modelId="{D133D4C4-38C2-40EA-B3E4-59FC2E8BADD4}" type="presOf" srcId="{14AFDB75-DBE9-4F26-8410-1161004E2F7E}" destId="{DF1F4CC0-B70B-49BB-98A2-96F46C52B831}" srcOrd="0" destOrd="0" presId="urn:microsoft.com/office/officeart/2005/8/layout/default"/>
    <dgm:cxn modelId="{44FE9FE2-5B0B-4B43-95EF-E08A00EA0303}" type="presOf" srcId="{A4110665-E69A-4CCC-B1D8-BE63CD4E2892}" destId="{493769FB-8E0A-4403-9E8A-054643434DBC}" srcOrd="0" destOrd="0" presId="urn:microsoft.com/office/officeart/2005/8/layout/default"/>
    <dgm:cxn modelId="{5D6E564E-C4A6-4C39-9C47-13AA1B4DEC14}" srcId="{14AFDB75-DBE9-4F26-8410-1161004E2F7E}" destId="{4D6920E5-FBA0-4AFF-82AC-D828D2DB3639}" srcOrd="3" destOrd="0" parTransId="{7F846B8C-8BE4-4C8C-A640-9A21AC3F16F3}" sibTransId="{63EEA9D6-F503-4691-A389-61231EA03E85}"/>
    <dgm:cxn modelId="{40DDC8E9-A856-46FB-B670-F30B9904AA3F}" srcId="{14AFDB75-DBE9-4F26-8410-1161004E2F7E}" destId="{E7409C37-0AFD-4514-AC40-0D80A87D8865}" srcOrd="0" destOrd="0" parTransId="{802AEBD1-02C0-45AE-82A4-799C242C8304}" sibTransId="{6DDBA5C0-0167-4921-8765-4DE62E0F4BA9}"/>
    <dgm:cxn modelId="{67734B1D-2E9D-40C2-B142-09FBAFEA4A61}" type="presOf" srcId="{E7409C37-0AFD-4514-AC40-0D80A87D8865}" destId="{12F4AA00-B7D1-4485-8B6D-B909441149A9}" srcOrd="0" destOrd="0" presId="urn:microsoft.com/office/officeart/2005/8/layout/default"/>
    <dgm:cxn modelId="{6A0F6D5E-F639-4ADD-BCE4-3A8200222B7B}" type="presParOf" srcId="{DF1F4CC0-B70B-49BB-98A2-96F46C52B831}" destId="{12F4AA00-B7D1-4485-8B6D-B909441149A9}" srcOrd="0" destOrd="0" presId="urn:microsoft.com/office/officeart/2005/8/layout/default"/>
    <dgm:cxn modelId="{B5EAC72E-809B-40D0-9B9F-A0D749FDE8EE}" type="presParOf" srcId="{DF1F4CC0-B70B-49BB-98A2-96F46C52B831}" destId="{B6CB756F-64FE-4630-95FB-3967B0E42468}" srcOrd="1" destOrd="0" presId="urn:microsoft.com/office/officeart/2005/8/layout/default"/>
    <dgm:cxn modelId="{64C68B29-C472-41C4-B8C0-27E5C6B6C4C2}" type="presParOf" srcId="{DF1F4CC0-B70B-49BB-98A2-96F46C52B831}" destId="{493769FB-8E0A-4403-9E8A-054643434DBC}" srcOrd="2" destOrd="0" presId="urn:microsoft.com/office/officeart/2005/8/layout/default"/>
    <dgm:cxn modelId="{705399E4-DE72-415B-AA51-113FD0358D3D}" type="presParOf" srcId="{DF1F4CC0-B70B-49BB-98A2-96F46C52B831}" destId="{BC112488-056E-45AE-ABEE-68C60C7F0A61}" srcOrd="3" destOrd="0" presId="urn:microsoft.com/office/officeart/2005/8/layout/default"/>
    <dgm:cxn modelId="{8D020952-9110-4FD9-86C5-D81565BF229E}" type="presParOf" srcId="{DF1F4CC0-B70B-49BB-98A2-96F46C52B831}" destId="{061E6EC1-1787-42BC-8BF1-F170D04BDBD7}" srcOrd="4" destOrd="0" presId="urn:microsoft.com/office/officeart/2005/8/layout/default"/>
    <dgm:cxn modelId="{BE053BF2-51D5-4868-ADAD-21662C7223E0}" type="presParOf" srcId="{DF1F4CC0-B70B-49BB-98A2-96F46C52B831}" destId="{61A172A8-B4E5-4118-8DAF-7DC4D7B62F23}" srcOrd="5" destOrd="0" presId="urn:microsoft.com/office/officeart/2005/8/layout/default"/>
    <dgm:cxn modelId="{E91326BA-7942-4ADA-A2E1-F1E1447F9292}" type="presParOf" srcId="{DF1F4CC0-B70B-49BB-98A2-96F46C52B831}" destId="{2BEBA301-688D-443B-80B4-78CE487FBAD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00A853-DEBC-45B8-9407-E87408FA82E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4AD65E-CCCA-4A30-A94E-102851A7306A}">
      <dgm:prSet/>
      <dgm:spPr/>
      <dgm:t>
        <a:bodyPr/>
        <a:lstStyle/>
        <a:p>
          <a:pPr rtl="0"/>
          <a:r>
            <a:rPr lang="ru-RU" dirty="0" smtClean="0"/>
            <a:t>СИНДРОМ ЭМОЦИОНАЛЬНОГО ВЫГОРАНИЯ (СЭВ) - это реакция организма, возникающая вследствие продолжительного воздействия профессиональных стрессов </a:t>
          </a:r>
          <a:endParaRPr lang="ru-RU" dirty="0"/>
        </a:p>
      </dgm:t>
    </dgm:pt>
    <dgm:pt modelId="{87D975C2-FFE2-4D86-A638-F4C308D057CC}" type="parTrans" cxnId="{7C7DD745-1D8C-4A00-9229-6031F0F644D3}">
      <dgm:prSet/>
      <dgm:spPr/>
      <dgm:t>
        <a:bodyPr/>
        <a:lstStyle/>
        <a:p>
          <a:endParaRPr lang="ru-RU"/>
        </a:p>
      </dgm:t>
    </dgm:pt>
    <dgm:pt modelId="{1DBED08D-8E30-45A6-B4A9-3CDDEF1A5224}" type="sibTrans" cxnId="{7C7DD745-1D8C-4A00-9229-6031F0F644D3}">
      <dgm:prSet/>
      <dgm:spPr/>
      <dgm:t>
        <a:bodyPr/>
        <a:lstStyle/>
        <a:p>
          <a:endParaRPr lang="ru-RU"/>
        </a:p>
      </dgm:t>
    </dgm:pt>
    <dgm:pt modelId="{A6B34403-5B4F-4E52-A1FF-7C5A29F02776}">
      <dgm:prSet/>
      <dgm:spPr/>
      <dgm:t>
        <a:bodyPr/>
        <a:lstStyle/>
        <a:p>
          <a:pPr rtl="0"/>
          <a:r>
            <a:rPr lang="ru-RU" dirty="0" smtClean="0"/>
            <a:t>Эмоциональному выгоранию в образовании подвержены люди старше 35-40 лет: снижается энтузиазм, пропадает в глазах блеск, нарастают негативизм и усталость </a:t>
          </a:r>
          <a:endParaRPr lang="ru-RU" dirty="0"/>
        </a:p>
      </dgm:t>
    </dgm:pt>
    <dgm:pt modelId="{442E75D5-FDC1-49B7-BED8-F997DDD089D0}" type="sibTrans" cxnId="{9529AA47-BA88-4007-A488-4C00A32EBD03}">
      <dgm:prSet/>
      <dgm:spPr/>
      <dgm:t>
        <a:bodyPr/>
        <a:lstStyle/>
        <a:p>
          <a:endParaRPr lang="ru-RU"/>
        </a:p>
      </dgm:t>
    </dgm:pt>
    <dgm:pt modelId="{32010DB4-F351-402B-8622-6A61D517439B}" type="parTrans" cxnId="{9529AA47-BA88-4007-A488-4C00A32EBD03}">
      <dgm:prSet/>
      <dgm:spPr/>
      <dgm:t>
        <a:bodyPr/>
        <a:lstStyle/>
        <a:p>
          <a:endParaRPr lang="ru-RU"/>
        </a:p>
      </dgm:t>
    </dgm:pt>
    <dgm:pt modelId="{06B27E5C-A206-428B-BC76-AB8198D9DA51}" type="pres">
      <dgm:prSet presAssocID="{7E00A853-DEBC-45B8-9407-E87408FA82EB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6A898E53-EFE7-41A3-9235-1A4BD035728E}" type="pres">
      <dgm:prSet presAssocID="{7E00A853-DEBC-45B8-9407-E87408FA82EB}" presName="pyramid" presStyleLbl="node1" presStyleIdx="0" presStyleCnt="1" custScaleX="79701"/>
      <dgm:spPr/>
    </dgm:pt>
    <dgm:pt modelId="{54A5FF0E-094C-47A1-8EEF-8802C1CCAF6B}" type="pres">
      <dgm:prSet presAssocID="{7E00A853-DEBC-45B8-9407-E87408FA82EB}" presName="theList" presStyleCnt="0"/>
      <dgm:spPr/>
    </dgm:pt>
    <dgm:pt modelId="{4703BED5-C465-4E97-9AF9-986D25586D9B}" type="pres">
      <dgm:prSet presAssocID="{724AD65E-CCCA-4A30-A94E-102851A7306A}" presName="aNode" presStyleLbl="fgAcc1" presStyleIdx="0" presStyleCnt="2" custScaleX="209144" custScaleY="1087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2B4201-39D2-4F9A-B684-961644CBC191}" type="pres">
      <dgm:prSet presAssocID="{724AD65E-CCCA-4A30-A94E-102851A7306A}" presName="aSpace" presStyleCnt="0"/>
      <dgm:spPr/>
    </dgm:pt>
    <dgm:pt modelId="{AB94D219-15A2-4C1E-8F8E-034D5F3E5E0C}" type="pres">
      <dgm:prSet presAssocID="{A6B34403-5B4F-4E52-A1FF-7C5A29F02776}" presName="aNode" presStyleLbl="fgAcc1" presStyleIdx="1" presStyleCnt="2" custScaleX="207536" custScaleY="134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3D9DA7-DC5B-4C5B-B10D-C7291FC396D3}" type="pres">
      <dgm:prSet presAssocID="{A6B34403-5B4F-4E52-A1FF-7C5A29F02776}" presName="aSpace" presStyleCnt="0"/>
      <dgm:spPr/>
    </dgm:pt>
  </dgm:ptLst>
  <dgm:cxnLst>
    <dgm:cxn modelId="{9529AA47-BA88-4007-A488-4C00A32EBD03}" srcId="{7E00A853-DEBC-45B8-9407-E87408FA82EB}" destId="{A6B34403-5B4F-4E52-A1FF-7C5A29F02776}" srcOrd="1" destOrd="0" parTransId="{32010DB4-F351-402B-8622-6A61D517439B}" sibTransId="{442E75D5-FDC1-49B7-BED8-F997DDD089D0}"/>
    <dgm:cxn modelId="{95F8C9A8-C6B6-43F4-8DA9-DBA278AABD18}" type="presOf" srcId="{A6B34403-5B4F-4E52-A1FF-7C5A29F02776}" destId="{AB94D219-15A2-4C1E-8F8E-034D5F3E5E0C}" srcOrd="0" destOrd="0" presId="urn:microsoft.com/office/officeart/2005/8/layout/pyramid2"/>
    <dgm:cxn modelId="{7C7DD745-1D8C-4A00-9229-6031F0F644D3}" srcId="{7E00A853-DEBC-45B8-9407-E87408FA82EB}" destId="{724AD65E-CCCA-4A30-A94E-102851A7306A}" srcOrd="0" destOrd="0" parTransId="{87D975C2-FFE2-4D86-A638-F4C308D057CC}" sibTransId="{1DBED08D-8E30-45A6-B4A9-3CDDEF1A5224}"/>
    <dgm:cxn modelId="{60520F13-0DC4-4D04-BC30-E5D30EB3DDE0}" type="presOf" srcId="{7E00A853-DEBC-45B8-9407-E87408FA82EB}" destId="{06B27E5C-A206-428B-BC76-AB8198D9DA51}" srcOrd="0" destOrd="0" presId="urn:microsoft.com/office/officeart/2005/8/layout/pyramid2"/>
    <dgm:cxn modelId="{39EF472E-1686-42CB-8EF8-C9A239F24F2A}" type="presOf" srcId="{724AD65E-CCCA-4A30-A94E-102851A7306A}" destId="{4703BED5-C465-4E97-9AF9-986D25586D9B}" srcOrd="0" destOrd="0" presId="urn:microsoft.com/office/officeart/2005/8/layout/pyramid2"/>
    <dgm:cxn modelId="{8A751069-AB23-4D30-8EF5-D7EE1F1804EB}" type="presParOf" srcId="{06B27E5C-A206-428B-BC76-AB8198D9DA51}" destId="{6A898E53-EFE7-41A3-9235-1A4BD035728E}" srcOrd="0" destOrd="0" presId="urn:microsoft.com/office/officeart/2005/8/layout/pyramid2"/>
    <dgm:cxn modelId="{53F9011A-4661-43F3-A550-8564F5BF0643}" type="presParOf" srcId="{06B27E5C-A206-428B-BC76-AB8198D9DA51}" destId="{54A5FF0E-094C-47A1-8EEF-8802C1CCAF6B}" srcOrd="1" destOrd="0" presId="urn:microsoft.com/office/officeart/2005/8/layout/pyramid2"/>
    <dgm:cxn modelId="{D7D34D3F-4DA4-4D93-A6A0-427ED4C50C0E}" type="presParOf" srcId="{54A5FF0E-094C-47A1-8EEF-8802C1CCAF6B}" destId="{4703BED5-C465-4E97-9AF9-986D25586D9B}" srcOrd="0" destOrd="0" presId="urn:microsoft.com/office/officeart/2005/8/layout/pyramid2"/>
    <dgm:cxn modelId="{6A5F4E39-A9AB-48CF-9FA5-436F57B13A5A}" type="presParOf" srcId="{54A5FF0E-094C-47A1-8EEF-8802C1CCAF6B}" destId="{472B4201-39D2-4F9A-B684-961644CBC191}" srcOrd="1" destOrd="0" presId="urn:microsoft.com/office/officeart/2005/8/layout/pyramid2"/>
    <dgm:cxn modelId="{BDAF33DE-E634-4FB6-B2F9-910826C6791C}" type="presParOf" srcId="{54A5FF0E-094C-47A1-8EEF-8802C1CCAF6B}" destId="{AB94D219-15A2-4C1E-8F8E-034D5F3E5E0C}" srcOrd="2" destOrd="0" presId="urn:microsoft.com/office/officeart/2005/8/layout/pyramid2"/>
    <dgm:cxn modelId="{AC883B05-2F0B-407A-B422-E0520FF18465}" type="presParOf" srcId="{54A5FF0E-094C-47A1-8EEF-8802C1CCAF6B}" destId="{703D9DA7-DC5B-4C5B-B10D-C7291FC396D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18D880-7AF0-416B-83C9-2F4524941370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4CBC9E-F081-4B7A-AEB8-3F81E4CDA0C7}">
      <dgm:prSet/>
      <dgm:spPr/>
      <dgm:t>
        <a:bodyPr/>
        <a:lstStyle/>
        <a:p>
          <a:pPr algn="ctr" rtl="0"/>
          <a:r>
            <a:rPr lang="ru-RU" b="1" dirty="0" smtClean="0"/>
            <a:t>Предпосылки и особенности СЭВ</a:t>
          </a:r>
          <a:endParaRPr lang="ru-RU" dirty="0"/>
        </a:p>
      </dgm:t>
    </dgm:pt>
    <dgm:pt modelId="{5FF1ED7E-DF6E-4E2F-B5BB-73B3F1FEDABD}" type="parTrans" cxnId="{BBE9905F-251F-434C-93F2-2E2B71E6FBC9}">
      <dgm:prSet/>
      <dgm:spPr/>
      <dgm:t>
        <a:bodyPr/>
        <a:lstStyle/>
        <a:p>
          <a:endParaRPr lang="ru-RU"/>
        </a:p>
      </dgm:t>
    </dgm:pt>
    <dgm:pt modelId="{253B1236-C8C2-4E43-B803-13371A438B50}" type="sibTrans" cxnId="{BBE9905F-251F-434C-93F2-2E2B71E6FBC9}">
      <dgm:prSet/>
      <dgm:spPr/>
      <dgm:t>
        <a:bodyPr/>
        <a:lstStyle/>
        <a:p>
          <a:endParaRPr lang="ru-RU"/>
        </a:p>
      </dgm:t>
    </dgm:pt>
    <dgm:pt modelId="{A88623EE-6037-4E7D-A961-BEA1DF99D8A2}" type="pres">
      <dgm:prSet presAssocID="{C418D880-7AF0-416B-83C9-2F45249413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0B750B-83D4-4FDB-9564-A992CCF27D37}" type="pres">
      <dgm:prSet presAssocID="{8A4CBC9E-F081-4B7A-AEB8-3F81E4CDA0C7}" presName="parentText" presStyleLbl="node1" presStyleIdx="0" presStyleCnt="1" custScaleY="25634" custLinFactNeighborY="-871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E9905F-251F-434C-93F2-2E2B71E6FBC9}" srcId="{C418D880-7AF0-416B-83C9-2F4524941370}" destId="{8A4CBC9E-F081-4B7A-AEB8-3F81E4CDA0C7}" srcOrd="0" destOrd="0" parTransId="{5FF1ED7E-DF6E-4E2F-B5BB-73B3F1FEDABD}" sibTransId="{253B1236-C8C2-4E43-B803-13371A438B50}"/>
    <dgm:cxn modelId="{E7B2E3C8-5BEF-434B-9F76-BC27174E427F}" type="presOf" srcId="{C418D880-7AF0-416B-83C9-2F4524941370}" destId="{A88623EE-6037-4E7D-A961-BEA1DF99D8A2}" srcOrd="0" destOrd="0" presId="urn:microsoft.com/office/officeart/2005/8/layout/vList2"/>
    <dgm:cxn modelId="{CF835C70-978E-41CC-B530-0E1657642FF3}" type="presOf" srcId="{8A4CBC9E-F081-4B7A-AEB8-3F81E4CDA0C7}" destId="{C80B750B-83D4-4FDB-9564-A992CCF27D37}" srcOrd="0" destOrd="0" presId="urn:microsoft.com/office/officeart/2005/8/layout/vList2"/>
    <dgm:cxn modelId="{216C524B-0377-454F-91FC-655BC6EDA9D5}" type="presParOf" srcId="{A88623EE-6037-4E7D-A961-BEA1DF99D8A2}" destId="{C80B750B-83D4-4FDB-9564-A992CCF27D3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DA285A-30CB-4FB6-977B-2EA31E1CF83D}" type="doc">
      <dgm:prSet loTypeId="urn:microsoft.com/office/officeart/2005/8/layout/hierarchy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E3EE50-8B5D-4D0D-98D7-17F62B02A7BF}">
      <dgm:prSet/>
      <dgm:spPr/>
      <dgm:t>
        <a:bodyPr/>
        <a:lstStyle/>
        <a:p>
          <a:pPr rtl="0"/>
          <a:r>
            <a:rPr lang="ru-RU" i="1" dirty="0" smtClean="0"/>
            <a:t>Чувства</a:t>
          </a:r>
          <a:r>
            <a:rPr lang="ru-RU" dirty="0" smtClean="0"/>
            <a:t>: </a:t>
          </a:r>
        </a:p>
        <a:p>
          <a:pPr rtl="0"/>
          <a:r>
            <a:rPr lang="ru-RU" dirty="0" smtClean="0"/>
            <a:t>усталость от всего, подавленность, незащищенность, отсутствие желаний, страх ошибок, страх неопределенных неконтролируемых ситуаций, страх показаться недостаточно сильным, недостаточно совершенным </a:t>
          </a:r>
          <a:endParaRPr lang="ru-RU" i="1" dirty="0"/>
        </a:p>
      </dgm:t>
    </dgm:pt>
    <dgm:pt modelId="{B8498C10-8B49-41DA-AC51-DEAF85406879}" type="parTrans" cxnId="{007F42CB-4D5F-4C34-8B7C-AB3F924ED33A}">
      <dgm:prSet/>
      <dgm:spPr/>
      <dgm:t>
        <a:bodyPr/>
        <a:lstStyle/>
        <a:p>
          <a:endParaRPr lang="ru-RU"/>
        </a:p>
      </dgm:t>
    </dgm:pt>
    <dgm:pt modelId="{84B0AB2B-B90A-4512-BDF9-A8FA6C1E4DB1}" type="sibTrans" cxnId="{007F42CB-4D5F-4C34-8B7C-AB3F924ED33A}">
      <dgm:prSet/>
      <dgm:spPr/>
      <dgm:t>
        <a:bodyPr/>
        <a:lstStyle/>
        <a:p>
          <a:endParaRPr lang="ru-RU"/>
        </a:p>
      </dgm:t>
    </dgm:pt>
    <dgm:pt modelId="{25735865-AA21-4401-A3A4-AEF4E5AB34C0}">
      <dgm:prSet/>
      <dgm:spPr/>
      <dgm:t>
        <a:bodyPr/>
        <a:lstStyle/>
        <a:p>
          <a:pPr rtl="0"/>
          <a:r>
            <a:rPr lang="ru-RU" i="1" dirty="0" smtClean="0"/>
            <a:t>Мысли</a:t>
          </a:r>
          <a:r>
            <a:rPr lang="ru-RU" dirty="0" smtClean="0"/>
            <a:t>: </a:t>
          </a:r>
        </a:p>
        <a:p>
          <a:pPr rtl="0"/>
          <a:r>
            <a:rPr lang="ru-RU" dirty="0" smtClean="0"/>
            <a:t>о несправедливости действий в отношении себя, </a:t>
          </a:r>
          <a:r>
            <a:rPr lang="ru-RU" dirty="0" err="1" smtClean="0"/>
            <a:t>незаслуженности</a:t>
          </a:r>
          <a:r>
            <a:rPr lang="ru-RU" dirty="0" smtClean="0"/>
            <a:t> своего положения в обществе, недостаточной </a:t>
          </a:r>
          <a:r>
            <a:rPr lang="ru-RU" dirty="0" err="1" smtClean="0"/>
            <a:t>оцененности</a:t>
          </a:r>
          <a:r>
            <a:rPr lang="ru-RU" dirty="0" smtClean="0"/>
            <a:t> окружающими собственных трудовых усилий, о собственном несовершенстве </a:t>
          </a:r>
          <a:endParaRPr lang="ru-RU" i="1" dirty="0"/>
        </a:p>
      </dgm:t>
    </dgm:pt>
    <dgm:pt modelId="{94CAACC6-1F05-4C2E-B261-C2B8EFFF5635}" type="parTrans" cxnId="{8AA805D2-4B89-492C-AF38-984F29DA4174}">
      <dgm:prSet/>
      <dgm:spPr/>
      <dgm:t>
        <a:bodyPr/>
        <a:lstStyle/>
        <a:p>
          <a:endParaRPr lang="ru-RU"/>
        </a:p>
      </dgm:t>
    </dgm:pt>
    <dgm:pt modelId="{3163BDA4-B4BA-4087-B1D7-0FF5568BE86B}" type="sibTrans" cxnId="{8AA805D2-4B89-492C-AF38-984F29DA4174}">
      <dgm:prSet/>
      <dgm:spPr/>
      <dgm:t>
        <a:bodyPr/>
        <a:lstStyle/>
        <a:p>
          <a:endParaRPr lang="ru-RU"/>
        </a:p>
      </dgm:t>
    </dgm:pt>
    <dgm:pt modelId="{1E8CE1EC-4274-45FC-9C8E-423D8324478A}">
      <dgm:prSet/>
      <dgm:spPr/>
      <dgm:t>
        <a:bodyPr/>
        <a:lstStyle/>
        <a:p>
          <a:pPr rtl="0"/>
          <a:r>
            <a:rPr lang="ru-RU" i="1" dirty="0" smtClean="0"/>
            <a:t>Действия</a:t>
          </a:r>
          <a:r>
            <a:rPr lang="ru-RU" dirty="0" smtClean="0"/>
            <a:t>: </a:t>
          </a:r>
        </a:p>
        <a:p>
          <a:pPr rtl="0"/>
          <a:r>
            <a:rPr lang="ru-RU" dirty="0" smtClean="0"/>
            <a:t>критика в отношении окружающих и самого себя, стремление быть замеченным или, наоборот, незаметным, стремление все делать очень хорошо или совсем не стараться </a:t>
          </a:r>
          <a:endParaRPr lang="ru-RU" dirty="0"/>
        </a:p>
      </dgm:t>
    </dgm:pt>
    <dgm:pt modelId="{D58CE577-5EB8-4913-9904-3634D0C20D5C}" type="parTrans" cxnId="{2D632F07-2E87-431F-9405-33AA2942168A}">
      <dgm:prSet/>
      <dgm:spPr/>
      <dgm:t>
        <a:bodyPr/>
        <a:lstStyle/>
        <a:p>
          <a:endParaRPr lang="ru-RU"/>
        </a:p>
      </dgm:t>
    </dgm:pt>
    <dgm:pt modelId="{C70917DB-D0C2-43C4-83BC-1CBE01F222EA}" type="sibTrans" cxnId="{2D632F07-2E87-431F-9405-33AA2942168A}">
      <dgm:prSet/>
      <dgm:spPr/>
      <dgm:t>
        <a:bodyPr/>
        <a:lstStyle/>
        <a:p>
          <a:endParaRPr lang="ru-RU"/>
        </a:p>
      </dgm:t>
    </dgm:pt>
    <dgm:pt modelId="{9E84B49A-6216-4427-9FEC-D229F81D8BE0}" type="pres">
      <dgm:prSet presAssocID="{2FDA285A-30CB-4FB6-977B-2EA31E1CF83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DABDCF5-AD6A-4F49-A953-42E7787D2169}" type="pres">
      <dgm:prSet presAssocID="{C0E3EE50-8B5D-4D0D-98D7-17F62B02A7BF}" presName="vertOne" presStyleCnt="0"/>
      <dgm:spPr/>
    </dgm:pt>
    <dgm:pt modelId="{0D9B5D25-2214-4DEE-9C50-30BE86F75B18}" type="pres">
      <dgm:prSet presAssocID="{C0E3EE50-8B5D-4D0D-98D7-17F62B02A7BF}" presName="txOn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FEF04B-681C-40AC-8A69-151002AE8181}" type="pres">
      <dgm:prSet presAssocID="{C0E3EE50-8B5D-4D0D-98D7-17F62B02A7BF}" presName="horzOne" presStyleCnt="0"/>
      <dgm:spPr/>
    </dgm:pt>
    <dgm:pt modelId="{602CA6E6-0AA3-4A51-9FCF-16220C974BB8}" type="pres">
      <dgm:prSet presAssocID="{84B0AB2B-B90A-4512-BDF9-A8FA6C1E4DB1}" presName="sibSpaceOne" presStyleCnt="0"/>
      <dgm:spPr/>
    </dgm:pt>
    <dgm:pt modelId="{7B80EC9F-585E-48B1-9B8F-B87C785957EC}" type="pres">
      <dgm:prSet presAssocID="{25735865-AA21-4401-A3A4-AEF4E5AB34C0}" presName="vertOne" presStyleCnt="0"/>
      <dgm:spPr/>
    </dgm:pt>
    <dgm:pt modelId="{FA0E07BF-1C68-4CA0-BA58-52D002D3DE55}" type="pres">
      <dgm:prSet presAssocID="{25735865-AA21-4401-A3A4-AEF4E5AB34C0}" presName="txOne" presStyleLbl="node0" presStyleIdx="1" presStyleCnt="3" custLinFactNeighborX="5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6972D9-DA7D-4258-B8B1-4A3FA9128688}" type="pres">
      <dgm:prSet presAssocID="{25735865-AA21-4401-A3A4-AEF4E5AB34C0}" presName="horzOne" presStyleCnt="0"/>
      <dgm:spPr/>
    </dgm:pt>
    <dgm:pt modelId="{1DCE84BE-AD9F-489A-B0F9-D0DEF62B7C35}" type="pres">
      <dgm:prSet presAssocID="{3163BDA4-B4BA-4087-B1D7-0FF5568BE86B}" presName="sibSpaceOne" presStyleCnt="0"/>
      <dgm:spPr/>
    </dgm:pt>
    <dgm:pt modelId="{51CD2EEA-3893-48AA-98EE-76BA673E3B29}" type="pres">
      <dgm:prSet presAssocID="{1E8CE1EC-4274-45FC-9C8E-423D8324478A}" presName="vertOne" presStyleCnt="0"/>
      <dgm:spPr/>
    </dgm:pt>
    <dgm:pt modelId="{60DF8E3B-F23A-4DF5-9B4A-01BEE921D6C1}" type="pres">
      <dgm:prSet presAssocID="{1E8CE1EC-4274-45FC-9C8E-423D8324478A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2951AA-6C22-4659-9816-87665E81D13B}" type="pres">
      <dgm:prSet presAssocID="{1E8CE1EC-4274-45FC-9C8E-423D8324478A}" presName="horzOne" presStyleCnt="0"/>
      <dgm:spPr/>
    </dgm:pt>
  </dgm:ptLst>
  <dgm:cxnLst>
    <dgm:cxn modelId="{2D632F07-2E87-431F-9405-33AA2942168A}" srcId="{2FDA285A-30CB-4FB6-977B-2EA31E1CF83D}" destId="{1E8CE1EC-4274-45FC-9C8E-423D8324478A}" srcOrd="2" destOrd="0" parTransId="{D58CE577-5EB8-4913-9904-3634D0C20D5C}" sibTransId="{C70917DB-D0C2-43C4-83BC-1CBE01F222EA}"/>
    <dgm:cxn modelId="{332F4E0F-0542-4412-9B4E-803511730110}" type="presOf" srcId="{1E8CE1EC-4274-45FC-9C8E-423D8324478A}" destId="{60DF8E3B-F23A-4DF5-9B4A-01BEE921D6C1}" srcOrd="0" destOrd="0" presId="urn:microsoft.com/office/officeart/2005/8/layout/hierarchy4"/>
    <dgm:cxn modelId="{007F42CB-4D5F-4C34-8B7C-AB3F924ED33A}" srcId="{2FDA285A-30CB-4FB6-977B-2EA31E1CF83D}" destId="{C0E3EE50-8B5D-4D0D-98D7-17F62B02A7BF}" srcOrd="0" destOrd="0" parTransId="{B8498C10-8B49-41DA-AC51-DEAF85406879}" sibTransId="{84B0AB2B-B90A-4512-BDF9-A8FA6C1E4DB1}"/>
    <dgm:cxn modelId="{8AA805D2-4B89-492C-AF38-984F29DA4174}" srcId="{2FDA285A-30CB-4FB6-977B-2EA31E1CF83D}" destId="{25735865-AA21-4401-A3A4-AEF4E5AB34C0}" srcOrd="1" destOrd="0" parTransId="{94CAACC6-1F05-4C2E-B261-C2B8EFFF5635}" sibTransId="{3163BDA4-B4BA-4087-B1D7-0FF5568BE86B}"/>
    <dgm:cxn modelId="{16D0CBCC-5D10-4C6E-B4BD-0F1B0EFBF44E}" type="presOf" srcId="{25735865-AA21-4401-A3A4-AEF4E5AB34C0}" destId="{FA0E07BF-1C68-4CA0-BA58-52D002D3DE55}" srcOrd="0" destOrd="0" presId="urn:microsoft.com/office/officeart/2005/8/layout/hierarchy4"/>
    <dgm:cxn modelId="{6C10349B-D628-4174-B0B8-973B0B6F1488}" type="presOf" srcId="{C0E3EE50-8B5D-4D0D-98D7-17F62B02A7BF}" destId="{0D9B5D25-2214-4DEE-9C50-30BE86F75B18}" srcOrd="0" destOrd="0" presId="urn:microsoft.com/office/officeart/2005/8/layout/hierarchy4"/>
    <dgm:cxn modelId="{2D4044BA-7912-4C28-8AED-8070CF3FA925}" type="presOf" srcId="{2FDA285A-30CB-4FB6-977B-2EA31E1CF83D}" destId="{9E84B49A-6216-4427-9FEC-D229F81D8BE0}" srcOrd="0" destOrd="0" presId="urn:microsoft.com/office/officeart/2005/8/layout/hierarchy4"/>
    <dgm:cxn modelId="{D4FBB6FA-9981-4B35-8043-CDF2C28F6AE4}" type="presParOf" srcId="{9E84B49A-6216-4427-9FEC-D229F81D8BE0}" destId="{4DABDCF5-AD6A-4F49-A953-42E7787D2169}" srcOrd="0" destOrd="0" presId="urn:microsoft.com/office/officeart/2005/8/layout/hierarchy4"/>
    <dgm:cxn modelId="{CB6CBEB4-E913-4E40-B5A7-746FACB03541}" type="presParOf" srcId="{4DABDCF5-AD6A-4F49-A953-42E7787D2169}" destId="{0D9B5D25-2214-4DEE-9C50-30BE86F75B18}" srcOrd="0" destOrd="0" presId="urn:microsoft.com/office/officeart/2005/8/layout/hierarchy4"/>
    <dgm:cxn modelId="{FE32EC2F-AE5C-4F38-BEE2-6613004CA2FA}" type="presParOf" srcId="{4DABDCF5-AD6A-4F49-A953-42E7787D2169}" destId="{ABFEF04B-681C-40AC-8A69-151002AE8181}" srcOrd="1" destOrd="0" presId="urn:microsoft.com/office/officeart/2005/8/layout/hierarchy4"/>
    <dgm:cxn modelId="{021F4AFE-A620-4FB8-BC8D-EFDB67EA0B7F}" type="presParOf" srcId="{9E84B49A-6216-4427-9FEC-D229F81D8BE0}" destId="{602CA6E6-0AA3-4A51-9FCF-16220C974BB8}" srcOrd="1" destOrd="0" presId="urn:microsoft.com/office/officeart/2005/8/layout/hierarchy4"/>
    <dgm:cxn modelId="{0E03E7E0-CA84-40BB-A1FB-D960A8A08066}" type="presParOf" srcId="{9E84B49A-6216-4427-9FEC-D229F81D8BE0}" destId="{7B80EC9F-585E-48B1-9B8F-B87C785957EC}" srcOrd="2" destOrd="0" presId="urn:microsoft.com/office/officeart/2005/8/layout/hierarchy4"/>
    <dgm:cxn modelId="{B69E6334-50B0-4D5F-B63A-E1622E3CE338}" type="presParOf" srcId="{7B80EC9F-585E-48B1-9B8F-B87C785957EC}" destId="{FA0E07BF-1C68-4CA0-BA58-52D002D3DE55}" srcOrd="0" destOrd="0" presId="urn:microsoft.com/office/officeart/2005/8/layout/hierarchy4"/>
    <dgm:cxn modelId="{264F0CE2-A606-4358-A2CF-2F7362C2DCB6}" type="presParOf" srcId="{7B80EC9F-585E-48B1-9B8F-B87C785957EC}" destId="{546972D9-DA7D-4258-B8B1-4A3FA9128688}" srcOrd="1" destOrd="0" presId="urn:microsoft.com/office/officeart/2005/8/layout/hierarchy4"/>
    <dgm:cxn modelId="{51513A8B-0DA2-46E6-B45E-169EEB2AB96B}" type="presParOf" srcId="{9E84B49A-6216-4427-9FEC-D229F81D8BE0}" destId="{1DCE84BE-AD9F-489A-B0F9-D0DEF62B7C35}" srcOrd="3" destOrd="0" presId="urn:microsoft.com/office/officeart/2005/8/layout/hierarchy4"/>
    <dgm:cxn modelId="{87F1B31C-D044-48B1-A0FC-F4244B2A8C16}" type="presParOf" srcId="{9E84B49A-6216-4427-9FEC-D229F81D8BE0}" destId="{51CD2EEA-3893-48AA-98EE-76BA673E3B29}" srcOrd="4" destOrd="0" presId="urn:microsoft.com/office/officeart/2005/8/layout/hierarchy4"/>
    <dgm:cxn modelId="{E8520947-5C0D-4655-A8E7-B07983132C81}" type="presParOf" srcId="{51CD2EEA-3893-48AA-98EE-76BA673E3B29}" destId="{60DF8E3B-F23A-4DF5-9B4A-01BEE921D6C1}" srcOrd="0" destOrd="0" presId="urn:microsoft.com/office/officeart/2005/8/layout/hierarchy4"/>
    <dgm:cxn modelId="{CB78861D-9B8D-4890-AF3D-17B7D41A640C}" type="presParOf" srcId="{51CD2EEA-3893-48AA-98EE-76BA673E3B29}" destId="{462951AA-6C22-4659-9816-87665E81D13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D46737-457D-4A56-BEAE-C4754A73C46B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A2673D-1AE8-4BE9-8685-9CE68CD1C033}">
      <dgm:prSet custT="1"/>
      <dgm:spPr/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dirty="0" smtClean="0">
            <a:latin typeface="Book Antiqua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dirty="0" smtClean="0">
            <a:latin typeface="Book Antiqua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1" dirty="0" smtClean="0">
              <a:latin typeface="Book Antiqua" pitchFamily="18" charset="0"/>
            </a:rPr>
            <a:t>1.     Сниженное чувство собственного достоинства</a:t>
          </a: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dirty="0" smtClean="0">
            <a:latin typeface="Book Antiqua" pitchFamily="18" charset="0"/>
          </a:endParaRPr>
        </a:p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err="1" smtClean="0">
              <a:latin typeface="Book Antiqua" pitchFamily="18" charset="0"/>
            </a:rPr>
            <a:t>Стрессогенные</a:t>
          </a:r>
          <a:r>
            <a:rPr lang="ru-RU" sz="1800" dirty="0" smtClean="0">
              <a:latin typeface="Book Antiqua" pitchFamily="18" charset="0"/>
            </a:rPr>
            <a:t> ситуации социального сравнения.</a:t>
          </a:r>
        </a:p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>
            <a:latin typeface="Book Antiqua" pitchFamily="18" charset="0"/>
          </a:endParaRPr>
        </a:p>
        <a:p>
          <a:pPr marL="0" marR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dirty="0" smtClean="0">
              <a:latin typeface="Book Antiqua" pitchFamily="18" charset="0"/>
            </a:rPr>
            <a:t>Внешнее проявление</a:t>
          </a:r>
          <a:r>
            <a:rPr lang="ru-RU" sz="1800" dirty="0" smtClean="0">
              <a:latin typeface="Book Antiqua" pitchFamily="18" charset="0"/>
            </a:rPr>
            <a:t>: неудовлетворенность своим статусом, плохо скрываемое раздражение в адрес более успешных людей. </a:t>
          </a:r>
        </a:p>
        <a:p>
          <a:pPr marL="0" marR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dirty="0" smtClean="0">
              <a:latin typeface="Book Antiqua" pitchFamily="18" charset="0"/>
            </a:rPr>
            <a:t>Последствия:</a:t>
          </a:r>
          <a:r>
            <a:rPr lang="ru-RU" sz="1800" dirty="0" smtClean="0">
              <a:latin typeface="Book Antiqua" pitchFamily="18" charset="0"/>
            </a:rPr>
            <a:t> </a:t>
          </a:r>
          <a:r>
            <a:rPr lang="ru-RU" sz="1800" dirty="0" err="1" smtClean="0">
              <a:latin typeface="Book Antiqua" pitchFamily="18" charset="0"/>
            </a:rPr>
            <a:t>трудоголизм</a:t>
          </a:r>
          <a:r>
            <a:rPr lang="ru-RU" sz="1800" dirty="0" smtClean="0">
              <a:latin typeface="Book Antiqua" pitchFamily="18" charset="0"/>
            </a:rPr>
            <a:t>, высокая мотивация успеха вплоть до </a:t>
          </a:r>
          <a:r>
            <a:rPr lang="ru-RU" sz="1800" dirty="0" err="1" smtClean="0">
              <a:latin typeface="Book Antiqua" pitchFamily="18" charset="0"/>
            </a:rPr>
            <a:t>перфекционизма</a:t>
          </a:r>
          <a:r>
            <a:rPr lang="ru-RU" sz="1800" dirty="0" smtClean="0">
              <a:latin typeface="Book Antiqua" pitchFamily="18" charset="0"/>
            </a:rPr>
            <a:t> («быть лучше всех всегда и во всем»), уход в себя, депрессия, агрессивные вспышки.</a:t>
          </a:r>
        </a:p>
        <a:p>
          <a:pPr marL="0" marR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dirty="0" smtClean="0">
            <a:latin typeface="Book Antiqua" pitchFamily="18" charset="0"/>
          </a:endParaRPr>
        </a:p>
        <a:p>
          <a:pPr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>
            <a:latin typeface="Book Antiqua" pitchFamily="18" charset="0"/>
          </a:endParaRPr>
        </a:p>
      </dgm:t>
    </dgm:pt>
    <dgm:pt modelId="{B42CD5C2-0828-4D65-9939-B78337F0FB8F}" type="parTrans" cxnId="{E45483B5-6D26-4C2D-9762-C56BC3BAD241}">
      <dgm:prSet/>
      <dgm:spPr/>
      <dgm:t>
        <a:bodyPr/>
        <a:lstStyle/>
        <a:p>
          <a:endParaRPr lang="ru-RU"/>
        </a:p>
      </dgm:t>
    </dgm:pt>
    <dgm:pt modelId="{87BA2BED-8B4F-43CE-9B43-B4B236DBC587}" type="sibTrans" cxnId="{E45483B5-6D26-4C2D-9762-C56BC3BAD241}">
      <dgm:prSet/>
      <dgm:spPr/>
      <dgm:t>
        <a:bodyPr/>
        <a:lstStyle/>
        <a:p>
          <a:endParaRPr lang="ru-RU"/>
        </a:p>
      </dgm:t>
    </dgm:pt>
    <dgm:pt modelId="{34327A1D-2E6E-45E5-BDF0-2F0E4BB1C74C}">
      <dgm:prSet custT="1"/>
      <dgm:spPr/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Book Antiqua" pitchFamily="18" charset="0"/>
            </a:rPr>
            <a:t>2.     </a:t>
          </a:r>
          <a:r>
            <a:rPr lang="ru-RU" sz="2000" b="1" i="1" dirty="0" smtClean="0">
              <a:latin typeface="Book Antiqua" pitchFamily="18" charset="0"/>
            </a:rPr>
            <a:t>Склонность к интроверсии, направленность интересов на свой внутренний мир</a:t>
          </a: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dirty="0" smtClean="0">
            <a:latin typeface="Book Antiqua" pitchFamily="18" charset="0"/>
          </a:endParaRPr>
        </a:p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i="1" dirty="0" smtClean="0">
              <a:latin typeface="Book Antiqua" pitchFamily="18" charset="0"/>
            </a:rPr>
            <a:t>Внешнее проявление</a:t>
          </a:r>
          <a:r>
            <a:rPr lang="ru-RU" sz="1800" dirty="0" smtClean="0">
              <a:latin typeface="Book Antiqua" pitchFamily="18" charset="0"/>
            </a:rPr>
            <a:t>: эмоциональная закрытость, формализация контактов.</a:t>
          </a:r>
        </a:p>
        <a:p>
          <a:pPr marL="0" marR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>
            <a:latin typeface="Book Antiqua" pitchFamily="18" charset="0"/>
          </a:endParaRPr>
        </a:p>
        <a:p>
          <a:pPr marL="0" marR="0" indent="0" algn="l" defTabSz="444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dirty="0" smtClean="0">
              <a:latin typeface="Book Antiqua" pitchFamily="18" charset="0"/>
            </a:rPr>
            <a:t>Последствия: </a:t>
          </a:r>
          <a:r>
            <a:rPr lang="ru-RU" sz="1800" dirty="0" smtClean="0">
              <a:latin typeface="Book Antiqua" pitchFamily="18" charset="0"/>
            </a:rPr>
            <a:t>сильная тревога вплоть до агрессии, низкая жизненная лабильность и гибкость, профессиональная </a:t>
          </a:r>
          <a:r>
            <a:rPr lang="ru-RU" sz="1800" dirty="0" err="1" smtClean="0">
              <a:latin typeface="Book Antiqua" pitchFamily="18" charset="0"/>
            </a:rPr>
            <a:t>дезадаптация</a:t>
          </a:r>
          <a:r>
            <a:rPr lang="ru-RU" sz="1800" dirty="0" smtClean="0">
              <a:latin typeface="Book Antiqua" pitchFamily="18" charset="0"/>
            </a:rPr>
            <a:t>, психосоматические заболевания.</a:t>
          </a:r>
        </a:p>
        <a:p>
          <a:pPr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>
            <a:latin typeface="Book Antiqua" pitchFamily="18" charset="0"/>
          </a:endParaRPr>
        </a:p>
      </dgm:t>
    </dgm:pt>
    <dgm:pt modelId="{37EC16FA-6AA7-4D5C-A0A1-D087DC1C02D4}" type="parTrans" cxnId="{6E4BC3F2-4A2F-4B5F-8054-075F7749E5AC}">
      <dgm:prSet/>
      <dgm:spPr/>
      <dgm:t>
        <a:bodyPr/>
        <a:lstStyle/>
        <a:p>
          <a:endParaRPr lang="ru-RU"/>
        </a:p>
      </dgm:t>
    </dgm:pt>
    <dgm:pt modelId="{3B7814EA-4E97-496C-9F2B-F3E9F0F82A49}" type="sibTrans" cxnId="{6E4BC3F2-4A2F-4B5F-8054-075F7749E5AC}">
      <dgm:prSet/>
      <dgm:spPr/>
      <dgm:t>
        <a:bodyPr/>
        <a:lstStyle/>
        <a:p>
          <a:endParaRPr lang="ru-RU"/>
        </a:p>
      </dgm:t>
    </dgm:pt>
    <dgm:pt modelId="{1FEE0F7F-BCFE-41A4-8102-829764B58EBD}" type="pres">
      <dgm:prSet presAssocID="{4DD46737-457D-4A56-BEAE-C4754A73C46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E6FE40-7C7E-41FF-A94A-52FB82F6B287}" type="pres">
      <dgm:prSet presAssocID="{E7A2673D-1AE8-4BE9-8685-9CE68CD1C03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5C832A-1783-4B7B-A735-10FC2B0DF637}" type="pres">
      <dgm:prSet presAssocID="{87BA2BED-8B4F-43CE-9B43-B4B236DBC587}" presName="spacer" presStyleCnt="0"/>
      <dgm:spPr/>
    </dgm:pt>
    <dgm:pt modelId="{55471FA8-5EBD-4EB4-83E3-86A8F2A0E251}" type="pres">
      <dgm:prSet presAssocID="{34327A1D-2E6E-45E5-BDF0-2F0E4BB1C74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4BC3F2-4A2F-4B5F-8054-075F7749E5AC}" srcId="{4DD46737-457D-4A56-BEAE-C4754A73C46B}" destId="{34327A1D-2E6E-45E5-BDF0-2F0E4BB1C74C}" srcOrd="1" destOrd="0" parTransId="{37EC16FA-6AA7-4D5C-A0A1-D087DC1C02D4}" sibTransId="{3B7814EA-4E97-496C-9F2B-F3E9F0F82A49}"/>
    <dgm:cxn modelId="{E45483B5-6D26-4C2D-9762-C56BC3BAD241}" srcId="{4DD46737-457D-4A56-BEAE-C4754A73C46B}" destId="{E7A2673D-1AE8-4BE9-8685-9CE68CD1C033}" srcOrd="0" destOrd="0" parTransId="{B42CD5C2-0828-4D65-9939-B78337F0FB8F}" sibTransId="{87BA2BED-8B4F-43CE-9B43-B4B236DBC587}"/>
    <dgm:cxn modelId="{E3A2FC91-E5AD-45D5-8B5B-40850DB62C2D}" type="presOf" srcId="{E7A2673D-1AE8-4BE9-8685-9CE68CD1C033}" destId="{9AE6FE40-7C7E-41FF-A94A-52FB82F6B287}" srcOrd="0" destOrd="0" presId="urn:microsoft.com/office/officeart/2005/8/layout/vList2"/>
    <dgm:cxn modelId="{2E2D3F0F-7FAF-466A-8D06-6B2398C84FA8}" type="presOf" srcId="{4DD46737-457D-4A56-BEAE-C4754A73C46B}" destId="{1FEE0F7F-BCFE-41A4-8102-829764B58EBD}" srcOrd="0" destOrd="0" presId="urn:microsoft.com/office/officeart/2005/8/layout/vList2"/>
    <dgm:cxn modelId="{681D1E65-9922-4D0E-A84C-C9891E6F3224}" type="presOf" srcId="{34327A1D-2E6E-45E5-BDF0-2F0E4BB1C74C}" destId="{55471FA8-5EBD-4EB4-83E3-86A8F2A0E251}" srcOrd="0" destOrd="0" presId="urn:microsoft.com/office/officeart/2005/8/layout/vList2"/>
    <dgm:cxn modelId="{7473F4D6-2243-44AF-9F83-5A79AD78F9B0}" type="presParOf" srcId="{1FEE0F7F-BCFE-41A4-8102-829764B58EBD}" destId="{9AE6FE40-7C7E-41FF-A94A-52FB82F6B287}" srcOrd="0" destOrd="0" presId="urn:microsoft.com/office/officeart/2005/8/layout/vList2"/>
    <dgm:cxn modelId="{028C4DE5-7566-4C40-9D76-F665F6BAFF80}" type="presParOf" srcId="{1FEE0F7F-BCFE-41A4-8102-829764B58EBD}" destId="{A85C832A-1783-4B7B-A735-10FC2B0DF637}" srcOrd="1" destOrd="0" presId="urn:microsoft.com/office/officeart/2005/8/layout/vList2"/>
    <dgm:cxn modelId="{2CBDB5DE-5028-47BB-ABC8-FE4A6F388E47}" type="presParOf" srcId="{1FEE0F7F-BCFE-41A4-8102-829764B58EBD}" destId="{55471FA8-5EBD-4EB4-83E3-86A8F2A0E25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67C829A-14C1-4A76-B3A2-C7B1BC31E4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E03F42-6AB8-4ADB-9787-17625A1B0EB5}">
      <dgm:prSet/>
      <dgm:spPr/>
      <dgm:t>
        <a:bodyPr/>
        <a:lstStyle/>
        <a:p>
          <a:pPr algn="ctr" rtl="0"/>
          <a:r>
            <a:rPr lang="ru-RU" b="1" i="1" dirty="0" smtClean="0"/>
            <a:t>Специфика профессиональной педагогической деятельности</a:t>
          </a:r>
          <a:r>
            <a:rPr lang="ru-RU" dirty="0" smtClean="0"/>
            <a:t>:</a:t>
          </a:r>
        </a:p>
        <a:p>
          <a:pPr algn="ctr" rtl="0"/>
          <a:r>
            <a:rPr lang="ru-RU" dirty="0" smtClean="0"/>
            <a:t> высокая эмоциональная загруженность и наличие большого числа </a:t>
          </a:r>
          <a:r>
            <a:rPr lang="ru-RU" dirty="0" err="1" smtClean="0"/>
            <a:t>эмоциогенных</a:t>
          </a:r>
          <a:r>
            <a:rPr lang="ru-RU" dirty="0" smtClean="0"/>
            <a:t> факторов, необходимость сопереживания, сочувствия, нравственная ответственность за жизнь и здоровье вверенных детей. </a:t>
          </a:r>
          <a:endParaRPr lang="ru-RU" dirty="0"/>
        </a:p>
      </dgm:t>
    </dgm:pt>
    <dgm:pt modelId="{99578841-D733-43B5-BF3D-BBA4BB8A5BF5}" type="parTrans" cxnId="{E43F86B6-4EBC-442E-A9E1-5E14C9EBA5F2}">
      <dgm:prSet/>
      <dgm:spPr/>
      <dgm:t>
        <a:bodyPr/>
        <a:lstStyle/>
        <a:p>
          <a:endParaRPr lang="ru-RU"/>
        </a:p>
      </dgm:t>
    </dgm:pt>
    <dgm:pt modelId="{D97E5DF4-A7F2-4CAC-9A55-DAACBE7F9F9F}" type="sibTrans" cxnId="{E43F86B6-4EBC-442E-A9E1-5E14C9EBA5F2}">
      <dgm:prSet/>
      <dgm:spPr/>
      <dgm:t>
        <a:bodyPr/>
        <a:lstStyle/>
        <a:p>
          <a:endParaRPr lang="ru-RU"/>
        </a:p>
      </dgm:t>
    </dgm:pt>
    <dgm:pt modelId="{78BC267C-68EF-4262-81EE-6EC2A4F3DFEB}">
      <dgm:prSet/>
      <dgm:spPr/>
      <dgm:t>
        <a:bodyPr/>
        <a:lstStyle/>
        <a:p>
          <a:pPr algn="ctr" rtl="0"/>
          <a:r>
            <a:rPr lang="ru-RU" b="1" i="1" dirty="0" smtClean="0"/>
            <a:t>Организационный фактор</a:t>
          </a:r>
          <a:r>
            <a:rPr lang="ru-RU" b="1" dirty="0" smtClean="0"/>
            <a:t>: </a:t>
          </a:r>
        </a:p>
        <a:p>
          <a:pPr algn="ctr" rtl="0"/>
          <a:r>
            <a:rPr lang="ru-RU" dirty="0" smtClean="0"/>
            <a:t>неблагополучная психологическая атмосфера в педагогическом коллективе, однополый состав коллектива, наличие конфликтов по вертикали и горизонтали, неэффективный стиль руководства, нервозная обстановка, отсутствие сплоченного социального окружения, которое могло бы оказать поддержку </a:t>
          </a:r>
          <a:endParaRPr lang="ru-RU" dirty="0"/>
        </a:p>
      </dgm:t>
    </dgm:pt>
    <dgm:pt modelId="{C8F39ECA-5E2A-4A4E-BD15-0E323E03563F}" type="parTrans" cxnId="{63DE9678-FA65-4D08-B44D-6A58685EFF7C}">
      <dgm:prSet/>
      <dgm:spPr/>
      <dgm:t>
        <a:bodyPr/>
        <a:lstStyle/>
        <a:p>
          <a:endParaRPr lang="ru-RU"/>
        </a:p>
      </dgm:t>
    </dgm:pt>
    <dgm:pt modelId="{D7E373C1-F9AC-4976-95CB-ED3A72E1DF29}" type="sibTrans" cxnId="{63DE9678-FA65-4D08-B44D-6A58685EFF7C}">
      <dgm:prSet/>
      <dgm:spPr/>
      <dgm:t>
        <a:bodyPr/>
        <a:lstStyle/>
        <a:p>
          <a:endParaRPr lang="ru-RU"/>
        </a:p>
      </dgm:t>
    </dgm:pt>
    <dgm:pt modelId="{6CF69E3D-1062-4A9A-B611-E5E84CE6B896}">
      <dgm:prSet/>
      <dgm:spPr/>
      <dgm:t>
        <a:bodyPr/>
        <a:lstStyle/>
        <a:p>
          <a:pPr algn="ctr" rtl="0"/>
          <a:r>
            <a:rPr lang="ru-RU" b="1" i="1" dirty="0" smtClean="0"/>
            <a:t>Работа в условиях временного дефицита, профессиональная рутина</a:t>
          </a:r>
          <a:endParaRPr lang="ru-RU" b="1" dirty="0"/>
        </a:p>
      </dgm:t>
    </dgm:pt>
    <dgm:pt modelId="{D210468A-A0A4-4D7D-B855-9AF547837B9D}" type="parTrans" cxnId="{79E6DAD5-9CF2-48D0-A512-4521FE49A440}">
      <dgm:prSet/>
      <dgm:spPr/>
      <dgm:t>
        <a:bodyPr/>
        <a:lstStyle/>
        <a:p>
          <a:endParaRPr lang="ru-RU"/>
        </a:p>
      </dgm:t>
    </dgm:pt>
    <dgm:pt modelId="{EC299B79-2062-45EF-BA62-98B67AD99210}" type="sibTrans" cxnId="{79E6DAD5-9CF2-48D0-A512-4521FE49A440}">
      <dgm:prSet/>
      <dgm:spPr/>
      <dgm:t>
        <a:bodyPr/>
        <a:lstStyle/>
        <a:p>
          <a:endParaRPr lang="ru-RU"/>
        </a:p>
      </dgm:t>
    </dgm:pt>
    <dgm:pt modelId="{EF23B51B-D75E-417B-8A6C-2A5670D0D56D}" type="pres">
      <dgm:prSet presAssocID="{A67C829A-14C1-4A76-B3A2-C7B1BC31E4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74845D-B820-48C9-81C4-04D36A3DDFA2}" type="pres">
      <dgm:prSet presAssocID="{CFE03F42-6AB8-4ADB-9787-17625A1B0EB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1EC29-76FE-4AA9-8FFD-9F36C4EDE272}" type="pres">
      <dgm:prSet presAssocID="{D97E5DF4-A7F2-4CAC-9A55-DAACBE7F9F9F}" presName="spacer" presStyleCnt="0"/>
      <dgm:spPr/>
    </dgm:pt>
    <dgm:pt modelId="{FE6BD2A5-BFC1-4AA5-9E63-82C858C141C2}" type="pres">
      <dgm:prSet presAssocID="{78BC267C-68EF-4262-81EE-6EC2A4F3DFE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2EF8F0-582B-4442-8CBF-5FBC05B74924}" type="pres">
      <dgm:prSet presAssocID="{D7E373C1-F9AC-4976-95CB-ED3A72E1DF29}" presName="spacer" presStyleCnt="0"/>
      <dgm:spPr/>
    </dgm:pt>
    <dgm:pt modelId="{A741E8EA-0837-4490-AFD6-D19EE40DC24C}" type="pres">
      <dgm:prSet presAssocID="{6CF69E3D-1062-4A9A-B611-E5E84CE6B896}" presName="parentText" presStyleLbl="node1" presStyleIdx="2" presStyleCnt="3" custScaleY="686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1E1EFA-A8EA-4BC9-AA71-EBCF6D0070D6}" type="presOf" srcId="{A67C829A-14C1-4A76-B3A2-C7B1BC31E4EA}" destId="{EF23B51B-D75E-417B-8A6C-2A5670D0D56D}" srcOrd="0" destOrd="0" presId="urn:microsoft.com/office/officeart/2005/8/layout/vList2"/>
    <dgm:cxn modelId="{6A6312E5-19A1-4C87-8C53-A425A37D8DDB}" type="presOf" srcId="{CFE03F42-6AB8-4ADB-9787-17625A1B0EB5}" destId="{DD74845D-B820-48C9-81C4-04D36A3DDFA2}" srcOrd="0" destOrd="0" presId="urn:microsoft.com/office/officeart/2005/8/layout/vList2"/>
    <dgm:cxn modelId="{6FDAD617-959E-456A-9F11-90E1C8EC51E1}" type="presOf" srcId="{6CF69E3D-1062-4A9A-B611-E5E84CE6B896}" destId="{A741E8EA-0837-4490-AFD6-D19EE40DC24C}" srcOrd="0" destOrd="0" presId="urn:microsoft.com/office/officeart/2005/8/layout/vList2"/>
    <dgm:cxn modelId="{E43F86B6-4EBC-442E-A9E1-5E14C9EBA5F2}" srcId="{A67C829A-14C1-4A76-B3A2-C7B1BC31E4EA}" destId="{CFE03F42-6AB8-4ADB-9787-17625A1B0EB5}" srcOrd="0" destOrd="0" parTransId="{99578841-D733-43B5-BF3D-BBA4BB8A5BF5}" sibTransId="{D97E5DF4-A7F2-4CAC-9A55-DAACBE7F9F9F}"/>
    <dgm:cxn modelId="{79E6DAD5-9CF2-48D0-A512-4521FE49A440}" srcId="{A67C829A-14C1-4A76-B3A2-C7B1BC31E4EA}" destId="{6CF69E3D-1062-4A9A-B611-E5E84CE6B896}" srcOrd="2" destOrd="0" parTransId="{D210468A-A0A4-4D7D-B855-9AF547837B9D}" sibTransId="{EC299B79-2062-45EF-BA62-98B67AD99210}"/>
    <dgm:cxn modelId="{63DE9678-FA65-4D08-B44D-6A58685EFF7C}" srcId="{A67C829A-14C1-4A76-B3A2-C7B1BC31E4EA}" destId="{78BC267C-68EF-4262-81EE-6EC2A4F3DFEB}" srcOrd="1" destOrd="0" parTransId="{C8F39ECA-5E2A-4A4E-BD15-0E323E03563F}" sibTransId="{D7E373C1-F9AC-4976-95CB-ED3A72E1DF29}"/>
    <dgm:cxn modelId="{2A0AEEF5-3FDB-4D8C-9137-AABBAAA5DCAB}" type="presOf" srcId="{78BC267C-68EF-4262-81EE-6EC2A4F3DFEB}" destId="{FE6BD2A5-BFC1-4AA5-9E63-82C858C141C2}" srcOrd="0" destOrd="0" presId="urn:microsoft.com/office/officeart/2005/8/layout/vList2"/>
    <dgm:cxn modelId="{36AC98BC-F177-4267-9C1E-94D0EB26042B}" type="presParOf" srcId="{EF23B51B-D75E-417B-8A6C-2A5670D0D56D}" destId="{DD74845D-B820-48C9-81C4-04D36A3DDFA2}" srcOrd="0" destOrd="0" presId="urn:microsoft.com/office/officeart/2005/8/layout/vList2"/>
    <dgm:cxn modelId="{21124A17-069B-4B7A-A390-1ED1FD402B6E}" type="presParOf" srcId="{EF23B51B-D75E-417B-8A6C-2A5670D0D56D}" destId="{EF41EC29-76FE-4AA9-8FFD-9F36C4EDE272}" srcOrd="1" destOrd="0" presId="urn:microsoft.com/office/officeart/2005/8/layout/vList2"/>
    <dgm:cxn modelId="{026D42D1-B61E-45DE-94FF-98A4F6ECAAF4}" type="presParOf" srcId="{EF23B51B-D75E-417B-8A6C-2A5670D0D56D}" destId="{FE6BD2A5-BFC1-4AA5-9E63-82C858C141C2}" srcOrd="2" destOrd="0" presId="urn:microsoft.com/office/officeart/2005/8/layout/vList2"/>
    <dgm:cxn modelId="{3DF3D75B-2848-4DAA-AE7F-99355F54F289}" type="presParOf" srcId="{EF23B51B-D75E-417B-8A6C-2A5670D0D56D}" destId="{A52EF8F0-582B-4442-8CBF-5FBC05B74924}" srcOrd="3" destOrd="0" presId="urn:microsoft.com/office/officeart/2005/8/layout/vList2"/>
    <dgm:cxn modelId="{76DDEB29-0596-440D-AFBA-527091082FB6}" type="presParOf" srcId="{EF23B51B-D75E-417B-8A6C-2A5670D0D56D}" destId="{A741E8EA-0837-4490-AFD6-D19EE40DC24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FCF774F-2F57-4A60-A103-FCA898946C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0488E04-76FC-46CA-A697-1CDA2D01B4A1}">
      <dgm:prSet/>
      <dgm:spPr/>
      <dgm:t>
        <a:bodyPr/>
        <a:lstStyle/>
        <a:p>
          <a:pPr algn="ctr" rtl="0"/>
          <a:r>
            <a:rPr lang="ru-RU" dirty="0" smtClean="0">
              <a:latin typeface="Bookman Old Style" pitchFamily="18" charset="0"/>
            </a:rPr>
            <a:t>Повышение уровня эмоционального выгорания в условиях социально-экономической нестабильности. </a:t>
          </a:r>
          <a:endParaRPr lang="ru-RU" dirty="0">
            <a:latin typeface="Bookman Old Style" pitchFamily="18" charset="0"/>
          </a:endParaRPr>
        </a:p>
      </dgm:t>
    </dgm:pt>
    <dgm:pt modelId="{A5D94D1B-A5A9-4B7B-AEEC-B1637BF16148}" type="parTrans" cxnId="{2A9EFD4B-4EAA-46EC-A006-452B7A01048A}">
      <dgm:prSet/>
      <dgm:spPr/>
      <dgm:t>
        <a:bodyPr/>
        <a:lstStyle/>
        <a:p>
          <a:endParaRPr lang="ru-RU"/>
        </a:p>
      </dgm:t>
    </dgm:pt>
    <dgm:pt modelId="{2EE23531-FABE-441D-BAAF-EC41120FE79D}" type="sibTrans" cxnId="{2A9EFD4B-4EAA-46EC-A006-452B7A01048A}">
      <dgm:prSet/>
      <dgm:spPr/>
      <dgm:t>
        <a:bodyPr/>
        <a:lstStyle/>
        <a:p>
          <a:endParaRPr lang="ru-RU"/>
        </a:p>
      </dgm:t>
    </dgm:pt>
    <dgm:pt modelId="{6AC76D95-4361-4B4D-B692-56DB9C025E6B}">
      <dgm:prSet/>
      <dgm:spPr/>
      <dgm:t>
        <a:bodyPr/>
        <a:lstStyle/>
        <a:p>
          <a:pPr algn="ctr" rtl="0"/>
          <a:r>
            <a:rPr lang="ru-RU" dirty="0" smtClean="0">
              <a:latin typeface="Book Antiqua" pitchFamily="18" charset="0"/>
            </a:rPr>
            <a:t>Современные социальные условия и частые негативные программирования  - </a:t>
          </a:r>
          <a:r>
            <a:rPr lang="ru-RU" dirty="0" err="1" smtClean="0">
              <a:latin typeface="Book Antiqua" pitchFamily="18" charset="0"/>
            </a:rPr>
            <a:t>депрессогенные</a:t>
          </a:r>
          <a:r>
            <a:rPr lang="ru-RU" dirty="0" smtClean="0">
              <a:latin typeface="Book Antiqua" pitchFamily="18" charset="0"/>
            </a:rPr>
            <a:t> факторы</a:t>
          </a:r>
          <a:endParaRPr lang="ru-RU" dirty="0">
            <a:latin typeface="Book Antiqua" pitchFamily="18" charset="0"/>
          </a:endParaRPr>
        </a:p>
      </dgm:t>
    </dgm:pt>
    <dgm:pt modelId="{FC878627-4087-45D8-84FD-0468C52D84C8}" type="parTrans" cxnId="{9D7FA884-E437-4A9B-9087-0AFD6200387A}">
      <dgm:prSet/>
      <dgm:spPr/>
      <dgm:t>
        <a:bodyPr/>
        <a:lstStyle/>
        <a:p>
          <a:endParaRPr lang="ru-RU"/>
        </a:p>
      </dgm:t>
    </dgm:pt>
    <dgm:pt modelId="{135C0475-E295-43F3-86BF-D12E7076179D}" type="sibTrans" cxnId="{9D7FA884-E437-4A9B-9087-0AFD6200387A}">
      <dgm:prSet/>
      <dgm:spPr/>
      <dgm:t>
        <a:bodyPr/>
        <a:lstStyle/>
        <a:p>
          <a:endParaRPr lang="ru-RU"/>
        </a:p>
      </dgm:t>
    </dgm:pt>
    <dgm:pt modelId="{3EAB0EF3-8FA8-4BE2-858D-9FC3E618557F}" type="pres">
      <dgm:prSet presAssocID="{1FCF774F-2F57-4A60-A103-FCA898946C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29DAE7-D46B-40EC-9C0C-4CE13435EE2A}" type="pres">
      <dgm:prSet presAssocID="{D0488E04-76FC-46CA-A697-1CDA2D01B4A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3F4F04-E062-46B2-B3A5-4A1B2729DBD5}" type="pres">
      <dgm:prSet presAssocID="{2EE23531-FABE-441D-BAAF-EC41120FE79D}" presName="spacer" presStyleCnt="0"/>
      <dgm:spPr/>
    </dgm:pt>
    <dgm:pt modelId="{52A2F484-6C42-475E-8E8E-35A88B603A3B}" type="pres">
      <dgm:prSet presAssocID="{6AC76D95-4361-4B4D-B692-56DB9C025E6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DF0F9A-598D-44DC-9B3A-800E0EAC3CFD}" type="presOf" srcId="{D0488E04-76FC-46CA-A697-1CDA2D01B4A1}" destId="{A629DAE7-D46B-40EC-9C0C-4CE13435EE2A}" srcOrd="0" destOrd="0" presId="urn:microsoft.com/office/officeart/2005/8/layout/vList2"/>
    <dgm:cxn modelId="{2A9EFD4B-4EAA-46EC-A006-452B7A01048A}" srcId="{1FCF774F-2F57-4A60-A103-FCA898946C7A}" destId="{D0488E04-76FC-46CA-A697-1CDA2D01B4A1}" srcOrd="0" destOrd="0" parTransId="{A5D94D1B-A5A9-4B7B-AEEC-B1637BF16148}" sibTransId="{2EE23531-FABE-441D-BAAF-EC41120FE79D}"/>
    <dgm:cxn modelId="{275AE8C0-62DA-4F5D-A0EA-A7F4B9F627ED}" type="presOf" srcId="{6AC76D95-4361-4B4D-B692-56DB9C025E6B}" destId="{52A2F484-6C42-475E-8E8E-35A88B603A3B}" srcOrd="0" destOrd="0" presId="urn:microsoft.com/office/officeart/2005/8/layout/vList2"/>
    <dgm:cxn modelId="{9D7FA884-E437-4A9B-9087-0AFD6200387A}" srcId="{1FCF774F-2F57-4A60-A103-FCA898946C7A}" destId="{6AC76D95-4361-4B4D-B692-56DB9C025E6B}" srcOrd="1" destOrd="0" parTransId="{FC878627-4087-45D8-84FD-0468C52D84C8}" sibTransId="{135C0475-E295-43F3-86BF-D12E7076179D}"/>
    <dgm:cxn modelId="{6BCAE37D-0B21-41E0-AF2E-9FBA111EE45A}" type="presOf" srcId="{1FCF774F-2F57-4A60-A103-FCA898946C7A}" destId="{3EAB0EF3-8FA8-4BE2-858D-9FC3E618557F}" srcOrd="0" destOrd="0" presId="urn:microsoft.com/office/officeart/2005/8/layout/vList2"/>
    <dgm:cxn modelId="{8D5D427B-0935-496E-86F1-ED4B0A21D10B}" type="presParOf" srcId="{3EAB0EF3-8FA8-4BE2-858D-9FC3E618557F}" destId="{A629DAE7-D46B-40EC-9C0C-4CE13435EE2A}" srcOrd="0" destOrd="0" presId="urn:microsoft.com/office/officeart/2005/8/layout/vList2"/>
    <dgm:cxn modelId="{02118206-2C63-47D3-A5C3-2A92038FB808}" type="presParOf" srcId="{3EAB0EF3-8FA8-4BE2-858D-9FC3E618557F}" destId="{943F4F04-E062-46B2-B3A5-4A1B2729DBD5}" srcOrd="1" destOrd="0" presId="urn:microsoft.com/office/officeart/2005/8/layout/vList2"/>
    <dgm:cxn modelId="{563E04D6-2AEC-42DB-8323-F501147BC079}" type="presParOf" srcId="{3EAB0EF3-8FA8-4BE2-858D-9FC3E618557F}" destId="{52A2F484-6C42-475E-8E8E-35A88B603A3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B8A6F3-C2BB-489B-A756-C1693B93A9C9}">
      <dsp:nvSpPr>
        <dsp:cNvPr id="0" name=""/>
        <dsp:cNvSpPr/>
      </dsp:nvSpPr>
      <dsp:spPr>
        <a:xfrm>
          <a:off x="152400" y="14282"/>
          <a:ext cx="7924799" cy="2676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kern="1200" dirty="0" smtClean="0"/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/>
            <a:t>Объективно: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100" kern="1200" dirty="0" smtClean="0"/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Повышенные требования со стороны общества к личности педагога, его роли в образовательном процессе ;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kern="1200" dirty="0" smtClean="0">
            <a:latin typeface="Bookman Old Style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Высокая эмоциональная загруженность;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kern="1200" dirty="0" smtClean="0">
            <a:latin typeface="Bookman Old Style" pitchFamily="18" charset="0"/>
          </a:endParaRPr>
        </a:p>
        <a:p>
          <a:pPr marL="0" marR="0" lvl="0" indent="0" algn="ctr" defTabSz="9334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Нагрузка на </a:t>
          </a:r>
          <a:r>
            <a:rPr lang="ru-RU" sz="1900" kern="1200" dirty="0" err="1" smtClean="0">
              <a:latin typeface="Bookman Old Style" pitchFamily="18" charset="0"/>
            </a:rPr>
            <a:t>психоэмоциональную</a:t>
          </a:r>
          <a:r>
            <a:rPr lang="ru-RU" sz="1900" kern="1200" dirty="0" smtClean="0">
              <a:latin typeface="Bookman Old Style" pitchFamily="18" charset="0"/>
            </a:rPr>
            <a:t> сферу: эмоционально насыщенная деятельность, постоянная концентрация внимания, повышенная ответственность за жизнь и здоровье детей 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152400" y="14282"/>
        <a:ext cx="7924799" cy="2676227"/>
      </dsp:txXfrm>
    </dsp:sp>
    <dsp:sp modelId="{425E2C6A-E42C-440D-81FF-D25C73B0E423}">
      <dsp:nvSpPr>
        <dsp:cNvPr id="0" name=""/>
        <dsp:cNvSpPr/>
      </dsp:nvSpPr>
      <dsp:spPr>
        <a:xfrm>
          <a:off x="152400" y="3125762"/>
          <a:ext cx="7924799" cy="2676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kern="1200" dirty="0" smtClean="0"/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/>
            <a:t>Последствия: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kern="1200" dirty="0" smtClean="0"/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Увеличение нервно-психического напряжения человека, невротические расстройства, психосоматические заболевания,  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агрессия и </a:t>
          </a:r>
          <a:r>
            <a:rPr lang="ru-RU" sz="1900" kern="1200" dirty="0" err="1" smtClean="0">
              <a:latin typeface="Bookman Old Style" pitchFamily="18" charset="0"/>
            </a:rPr>
            <a:t>аутоагрессия</a:t>
          </a:r>
          <a:r>
            <a:rPr lang="ru-RU" sz="1900" kern="1200" dirty="0" smtClean="0">
              <a:latin typeface="Bookman Old Style" pitchFamily="18" charset="0"/>
            </a:rPr>
            <a:t>, как следствия  продолжительного нервно-психического напряжения;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900" kern="1200" dirty="0" smtClean="0">
            <a:latin typeface="Bookman Old Style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kern="1200" dirty="0" smtClean="0">
              <a:latin typeface="Bookman Old Style" pitchFamily="18" charset="0"/>
            </a:rPr>
            <a:t>Эмоциональное выгорание с увеличением трудового стажа педагога 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152400" y="3125762"/>
        <a:ext cx="7924799" cy="2676227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D491F6-2678-4819-896C-55E3594EB5EE}">
      <dsp:nvSpPr>
        <dsp:cNvPr id="0" name=""/>
        <dsp:cNvSpPr/>
      </dsp:nvSpPr>
      <dsp:spPr>
        <a:xfrm>
          <a:off x="0" y="39299"/>
          <a:ext cx="82296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/>
            <a:t>Проявление </a:t>
          </a:r>
          <a:r>
            <a:rPr lang="ru-RU" sz="2600" b="1" kern="1200" dirty="0" err="1" smtClean="0"/>
            <a:t>деформированности</a:t>
          </a:r>
          <a:r>
            <a:rPr lang="ru-RU" sz="2600" b="1" kern="1200" dirty="0" smtClean="0"/>
            <a:t> личности педагога </a:t>
          </a:r>
          <a:r>
            <a:rPr lang="ru-RU" sz="2600" b="1" kern="1200" dirty="0" err="1" smtClean="0"/>
            <a:t>профдеятельностью</a:t>
          </a:r>
          <a:endParaRPr lang="ru-RU" sz="2600" b="1" kern="1200" dirty="0"/>
        </a:p>
      </dsp:txBody>
      <dsp:txXfrm>
        <a:off x="0" y="39299"/>
        <a:ext cx="8229600" cy="12168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83B4AA-2E56-4C97-BFAD-C334E20FA262}">
      <dsp:nvSpPr>
        <dsp:cNvPr id="0" name=""/>
        <dsp:cNvSpPr/>
      </dsp:nvSpPr>
      <dsp:spPr>
        <a:xfrm>
          <a:off x="382953" y="1209"/>
          <a:ext cx="3808139" cy="22848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Деформации общепедагогические: назидательность, самоуверенность, догматичность взглядов, отсутствие гибкости и т.п.</a:t>
          </a:r>
          <a:endParaRPr lang="ru-RU" sz="1900" kern="1200" dirty="0"/>
        </a:p>
      </dsp:txBody>
      <dsp:txXfrm>
        <a:off x="382953" y="1209"/>
        <a:ext cx="3808139" cy="2284883"/>
      </dsp:txXfrm>
    </dsp:sp>
    <dsp:sp modelId="{3B8BF68C-69E9-4EFF-9405-5243FC9426E8}">
      <dsp:nvSpPr>
        <dsp:cNvPr id="0" name=""/>
        <dsp:cNvSpPr/>
      </dsp:nvSpPr>
      <dsp:spPr>
        <a:xfrm>
          <a:off x="4571906" y="1209"/>
          <a:ext cx="3808139" cy="22848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Типологические деформации, вызванные слиянием личностных особенностей и структурами строения педагогической деятельности: коммуникатор, организатор, просветитель, предметник</a:t>
          </a:r>
          <a:endParaRPr lang="ru-RU" sz="1900" kern="1200" dirty="0"/>
        </a:p>
      </dsp:txBody>
      <dsp:txXfrm>
        <a:off x="4571906" y="1209"/>
        <a:ext cx="3808139" cy="2284883"/>
      </dsp:txXfrm>
    </dsp:sp>
    <dsp:sp modelId="{5A3B4423-9163-43CD-BA35-926ADF8AC725}">
      <dsp:nvSpPr>
        <dsp:cNvPr id="0" name=""/>
        <dsp:cNvSpPr/>
      </dsp:nvSpPr>
      <dsp:spPr>
        <a:xfrm>
          <a:off x="382953" y="2666906"/>
          <a:ext cx="3808139" cy="22848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Специфические деформации (предметные) обусловлены спецификой  работы педагога</a:t>
          </a:r>
          <a:endParaRPr lang="ru-RU" sz="1900" kern="1200" dirty="0"/>
        </a:p>
      </dsp:txBody>
      <dsp:txXfrm>
        <a:off x="382953" y="2666906"/>
        <a:ext cx="3808139" cy="2284883"/>
      </dsp:txXfrm>
    </dsp:sp>
    <dsp:sp modelId="{871D836D-9B28-4FF6-8C28-C892A0639D1C}">
      <dsp:nvSpPr>
        <dsp:cNvPr id="0" name=""/>
        <dsp:cNvSpPr/>
      </dsp:nvSpPr>
      <dsp:spPr>
        <a:xfrm>
          <a:off x="4571906" y="2666906"/>
          <a:ext cx="3808139" cy="22848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Индивидуальные деформации, определяющиеся изменениями, которые происходят в структуре личности и внешне не связаны с процессом педагогической деятельности, что обусловлено личностной направленностью педагога.</a:t>
          </a:r>
          <a:endParaRPr lang="ru-RU" sz="1900" kern="1200" dirty="0"/>
        </a:p>
      </dsp:txBody>
      <dsp:txXfrm>
        <a:off x="4571906" y="2666906"/>
        <a:ext cx="3808139" cy="228488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BF8C4E-81EA-4F0C-8FE9-68E3B4D6AE54}">
      <dsp:nvSpPr>
        <dsp:cNvPr id="0" name=""/>
        <dsp:cNvSpPr/>
      </dsp:nvSpPr>
      <dsp:spPr>
        <a:xfrm>
          <a:off x="0" y="6403"/>
          <a:ext cx="8001000" cy="636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/>
            <a:t>Рекомендации для профилактики и устранения СЭВ</a:t>
          </a:r>
          <a:endParaRPr lang="ru-RU" sz="2400" kern="1200" dirty="0"/>
        </a:p>
      </dsp:txBody>
      <dsp:txXfrm>
        <a:off x="0" y="6403"/>
        <a:ext cx="8001000" cy="63648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E3BA18-0244-473E-9F68-CFAEBD0B748A}">
      <dsp:nvSpPr>
        <dsp:cNvPr id="0" name=""/>
        <dsp:cNvSpPr/>
      </dsp:nvSpPr>
      <dsp:spPr>
        <a:xfrm>
          <a:off x="-100014" y="0"/>
          <a:ext cx="5486400" cy="54864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7FA51F-9A88-4FC3-8960-17C1C2944E5A}">
      <dsp:nvSpPr>
        <dsp:cNvPr id="0" name=""/>
        <dsp:cNvSpPr/>
      </dsp:nvSpPr>
      <dsp:spPr>
        <a:xfrm>
          <a:off x="162867" y="549175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Непрерывное психолого-педагогическое образование педагога, повышение его квалификации</a:t>
          </a:r>
          <a:endParaRPr lang="ru-RU" sz="1800" kern="1200" dirty="0"/>
        </a:p>
      </dsp:txBody>
      <dsp:txXfrm>
        <a:off x="162867" y="549175"/>
        <a:ext cx="8526795" cy="557212"/>
      </dsp:txXfrm>
    </dsp:sp>
    <dsp:sp modelId="{F0D8B7C3-0576-4A33-8446-63EEAC2018D2}">
      <dsp:nvSpPr>
        <dsp:cNvPr id="0" name=""/>
        <dsp:cNvSpPr/>
      </dsp:nvSpPr>
      <dsp:spPr>
        <a:xfrm>
          <a:off x="162867" y="1176039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 стороны администрации - система поощрений, использование методов психологической разгрузки, релаксации прямо на работе </a:t>
          </a:r>
          <a:endParaRPr lang="ru-RU" sz="1800" kern="1200" dirty="0"/>
        </a:p>
      </dsp:txBody>
      <dsp:txXfrm>
        <a:off x="162867" y="1176039"/>
        <a:ext cx="8526795" cy="557212"/>
      </dsp:txXfrm>
    </dsp:sp>
    <dsp:sp modelId="{C5A8C0CE-2375-4C36-94B5-A34032BA98BD}">
      <dsp:nvSpPr>
        <dsp:cNvPr id="0" name=""/>
        <dsp:cNvSpPr/>
      </dsp:nvSpPr>
      <dsp:spPr>
        <a:xfrm>
          <a:off x="162867" y="1802903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Овладение умениями и навыками саморегуляции, приемами аутогенной тренировки; овладение техникой позитивного мышления</a:t>
          </a:r>
          <a:endParaRPr lang="ru-RU" sz="1800" kern="1200" dirty="0"/>
        </a:p>
      </dsp:txBody>
      <dsp:txXfrm>
        <a:off x="162867" y="1802903"/>
        <a:ext cx="8526795" cy="557212"/>
      </dsp:txXfrm>
    </dsp:sp>
    <dsp:sp modelId="{E7A1008B-4CBF-4FF5-86EF-5DC3F2318E75}">
      <dsp:nvSpPr>
        <dsp:cNvPr id="0" name=""/>
        <dsp:cNvSpPr/>
      </dsp:nvSpPr>
      <dsp:spPr>
        <a:xfrm>
          <a:off x="162867" y="2429767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Разделение профессиональной деятельности и частной жизни</a:t>
          </a:r>
          <a:endParaRPr lang="ru-RU" sz="1800" kern="1200" dirty="0"/>
        </a:p>
      </dsp:txBody>
      <dsp:txXfrm>
        <a:off x="162867" y="2429767"/>
        <a:ext cx="8526795" cy="557212"/>
      </dsp:txXfrm>
    </dsp:sp>
    <dsp:sp modelId="{8531EC01-0395-4A46-9050-207A556E51A7}">
      <dsp:nvSpPr>
        <dsp:cNvPr id="0" name=""/>
        <dsp:cNvSpPr/>
      </dsp:nvSpPr>
      <dsp:spPr>
        <a:xfrm>
          <a:off x="162867" y="3056632"/>
          <a:ext cx="8526795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Определение краткосрочных и долгосрочных целей </a:t>
          </a:r>
          <a:endParaRPr lang="ru-RU" sz="1800" kern="1200" dirty="0"/>
        </a:p>
      </dsp:txBody>
      <dsp:txXfrm>
        <a:off x="162867" y="3056632"/>
        <a:ext cx="8526795" cy="557212"/>
      </dsp:txXfrm>
    </dsp:sp>
    <dsp:sp modelId="{D80C64C4-CD0C-4AFA-B59B-E9F7B6E0BF99}">
      <dsp:nvSpPr>
        <dsp:cNvPr id="0" name=""/>
        <dsp:cNvSpPr/>
      </dsp:nvSpPr>
      <dsp:spPr>
        <a:xfrm>
          <a:off x="141916" y="3683496"/>
          <a:ext cx="8568697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Book Antiqua" pitchFamily="18" charset="0"/>
            </a:rPr>
            <a:t>Контроль эмоций, возникающих после завершения намеченной работы</a:t>
          </a:r>
          <a:endParaRPr lang="ru-RU" sz="1800" kern="1200" dirty="0">
            <a:latin typeface="Book Antiqua" pitchFamily="18" charset="0"/>
          </a:endParaRPr>
        </a:p>
      </dsp:txBody>
      <dsp:txXfrm>
        <a:off x="141916" y="3683496"/>
        <a:ext cx="8568697" cy="557212"/>
      </dsp:txXfrm>
    </dsp:sp>
    <dsp:sp modelId="{E060B6F2-68B6-45AD-A9D1-F384A08542C8}">
      <dsp:nvSpPr>
        <dsp:cNvPr id="0" name=""/>
        <dsp:cNvSpPr/>
      </dsp:nvSpPr>
      <dsp:spPr>
        <a:xfrm>
          <a:off x="152401" y="4310360"/>
          <a:ext cx="8547728" cy="5572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Book Antiqua" pitchFamily="18" charset="0"/>
            </a:rPr>
            <a:t>Поддержание хорошей спортивной формы </a:t>
          </a:r>
          <a:endParaRPr lang="ru-RU" sz="1800" kern="1200" dirty="0">
            <a:latin typeface="Book Antiqua" pitchFamily="18" charset="0"/>
          </a:endParaRPr>
        </a:p>
      </dsp:txBody>
      <dsp:txXfrm>
        <a:off x="152401" y="4310360"/>
        <a:ext cx="8547728" cy="55721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510C18-A24E-440C-B959-A9E8B2AB4A28}">
      <dsp:nvSpPr>
        <dsp:cNvPr id="0" name=""/>
        <dsp:cNvSpPr/>
      </dsp:nvSpPr>
      <dsp:spPr>
        <a:xfrm>
          <a:off x="0" y="4987"/>
          <a:ext cx="8229600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Психологически напряженные педагогические ситуации</a:t>
          </a:r>
          <a:endParaRPr lang="ru-RU" sz="2500" kern="1200" dirty="0"/>
        </a:p>
      </dsp:txBody>
      <dsp:txXfrm>
        <a:off x="0" y="4987"/>
        <a:ext cx="8229600" cy="59962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F4AA00-B7D1-4485-8B6D-B909441149A9}">
      <dsp:nvSpPr>
        <dsp:cNvPr id="0" name=""/>
        <dsp:cNvSpPr/>
      </dsp:nvSpPr>
      <dsp:spPr>
        <a:xfrm>
          <a:off x="223744" y="2437"/>
          <a:ext cx="3923481" cy="2354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взаимодействия с воспитанниками, связанные с нарушением дисциплины, конфликтными ситуациями между детьми; </a:t>
          </a:r>
          <a:endParaRPr lang="ru-RU" sz="1700" kern="1200" dirty="0"/>
        </a:p>
      </dsp:txBody>
      <dsp:txXfrm>
        <a:off x="223744" y="2437"/>
        <a:ext cx="3923481" cy="2354088"/>
      </dsp:txXfrm>
    </dsp:sp>
    <dsp:sp modelId="{493769FB-8E0A-4403-9E8A-054643434DBC}">
      <dsp:nvSpPr>
        <dsp:cNvPr id="0" name=""/>
        <dsp:cNvSpPr/>
      </dsp:nvSpPr>
      <dsp:spPr>
        <a:xfrm>
          <a:off x="4539574" y="2437"/>
          <a:ext cx="3923481" cy="2354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взаимоотношения с коллегами и администрацией, основанные на расхождении во мнениях, взглядах, оценках ситуаций, перегруженность общественными делами, распределение и объем педагогической нагрузки, усиление контроля за выполняемой деятельностью, непродуманные требования и новации; </a:t>
          </a:r>
          <a:endParaRPr lang="ru-RU" sz="1700" kern="1200" dirty="0"/>
        </a:p>
      </dsp:txBody>
      <dsp:txXfrm>
        <a:off x="4539574" y="2437"/>
        <a:ext cx="3923481" cy="2354088"/>
      </dsp:txXfrm>
    </dsp:sp>
    <dsp:sp modelId="{061E6EC1-1787-42BC-8BF1-F170D04BDBD7}">
      <dsp:nvSpPr>
        <dsp:cNvPr id="0" name=""/>
        <dsp:cNvSpPr/>
      </dsp:nvSpPr>
      <dsp:spPr>
        <a:xfrm>
          <a:off x="223744" y="2748874"/>
          <a:ext cx="3923481" cy="2354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взаимодействия с родителями воспитанников, вызванные расхождением в оценке ребенка педагогом и родителями, снижением внимания со стороны родителей к воспитанию детей, индивидуальной конфликтностью и тревожностью родителей. </a:t>
          </a:r>
          <a:endParaRPr lang="ru-RU" sz="1700" kern="1200" dirty="0"/>
        </a:p>
      </dsp:txBody>
      <dsp:txXfrm>
        <a:off x="223744" y="2748874"/>
        <a:ext cx="3923481" cy="2354088"/>
      </dsp:txXfrm>
    </dsp:sp>
    <dsp:sp modelId="{2BEBA301-688D-443B-80B4-78CE487FBAD8}">
      <dsp:nvSpPr>
        <dsp:cNvPr id="0" name=""/>
        <dsp:cNvSpPr/>
      </dsp:nvSpPr>
      <dsp:spPr>
        <a:xfrm>
          <a:off x="4539574" y="2748874"/>
          <a:ext cx="3923481" cy="2354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низкий социально-психологический статус профессии педагога, разочарование собой и выбранной профессией, конкретной должностью, местом работы, неудовлетворительная заработная плата и недостаточное общественное признание результатов педагогической деятельности</a:t>
          </a:r>
          <a:endParaRPr lang="ru-RU" sz="1700" kern="1200" dirty="0"/>
        </a:p>
      </dsp:txBody>
      <dsp:txXfrm>
        <a:off x="4539574" y="2748874"/>
        <a:ext cx="3923481" cy="235408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898E53-EFE7-41A3-9235-1A4BD035728E}">
      <dsp:nvSpPr>
        <dsp:cNvPr id="0" name=""/>
        <dsp:cNvSpPr/>
      </dsp:nvSpPr>
      <dsp:spPr>
        <a:xfrm>
          <a:off x="-108760" y="0"/>
          <a:ext cx="4797840" cy="60198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3BED5-C465-4E97-9AF9-986D25586D9B}">
      <dsp:nvSpPr>
        <dsp:cNvPr id="0" name=""/>
        <dsp:cNvSpPr/>
      </dsp:nvSpPr>
      <dsp:spPr>
        <a:xfrm>
          <a:off x="154828" y="603936"/>
          <a:ext cx="8183532" cy="195412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СИНДРОМ ЭМОЦИОНАЛЬНОГО ВЫГОРАНИЯ (СЭВ) - это реакция организма, возникающая вследствие продолжительного воздействия профессиональных стрессов </a:t>
          </a:r>
          <a:endParaRPr lang="ru-RU" sz="2600" kern="1200" dirty="0"/>
        </a:p>
      </dsp:txBody>
      <dsp:txXfrm>
        <a:off x="154828" y="603936"/>
        <a:ext cx="8183532" cy="1954126"/>
      </dsp:txXfrm>
    </dsp:sp>
    <dsp:sp modelId="{AB94D219-15A2-4C1E-8F8E-034D5F3E5E0C}">
      <dsp:nvSpPr>
        <dsp:cNvPr id="0" name=""/>
        <dsp:cNvSpPr/>
      </dsp:nvSpPr>
      <dsp:spPr>
        <a:xfrm>
          <a:off x="186287" y="2782629"/>
          <a:ext cx="8120613" cy="240866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Эмоциональному выгоранию в образовании подвержены люди старше 35-40 лет: снижается энтузиазм, пропадает в глазах блеск, нарастают негативизм и усталость </a:t>
          </a:r>
          <a:endParaRPr lang="ru-RU" sz="2500" kern="1200" dirty="0"/>
        </a:p>
      </dsp:txBody>
      <dsp:txXfrm>
        <a:off x="186287" y="2782629"/>
        <a:ext cx="8120613" cy="240866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0B750B-83D4-4FDB-9564-A992CCF27D37}">
      <dsp:nvSpPr>
        <dsp:cNvPr id="0" name=""/>
        <dsp:cNvSpPr/>
      </dsp:nvSpPr>
      <dsp:spPr>
        <a:xfrm>
          <a:off x="0" y="0"/>
          <a:ext cx="8763000" cy="65262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Предпосылки и особенности СЭВ</a:t>
          </a:r>
          <a:endParaRPr lang="ru-RU" sz="2700" kern="1200" dirty="0"/>
        </a:p>
      </dsp:txBody>
      <dsp:txXfrm>
        <a:off x="0" y="0"/>
        <a:ext cx="8763000" cy="65262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9B5D25-2214-4DEE-9C50-30BE86F75B18}">
      <dsp:nvSpPr>
        <dsp:cNvPr id="0" name=""/>
        <dsp:cNvSpPr/>
      </dsp:nvSpPr>
      <dsp:spPr>
        <a:xfrm>
          <a:off x="6430" y="0"/>
          <a:ext cx="2600101" cy="5257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 dirty="0" smtClean="0"/>
            <a:t>Чувства</a:t>
          </a:r>
          <a:r>
            <a:rPr lang="ru-RU" sz="2100" kern="1200" dirty="0" smtClean="0"/>
            <a:t>: 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усталость от всего, подавленность, незащищенность, отсутствие желаний, страх ошибок, страх неопределенных неконтролируемых ситуаций, страх показаться недостаточно сильным, недостаточно совершенным </a:t>
          </a:r>
          <a:endParaRPr lang="ru-RU" sz="2100" i="1" kern="1200" dirty="0"/>
        </a:p>
      </dsp:txBody>
      <dsp:txXfrm>
        <a:off x="6430" y="0"/>
        <a:ext cx="2600101" cy="5257800"/>
      </dsp:txXfrm>
    </dsp:sp>
    <dsp:sp modelId="{FA0E07BF-1C68-4CA0-BA58-52D002D3DE55}">
      <dsp:nvSpPr>
        <dsp:cNvPr id="0" name=""/>
        <dsp:cNvSpPr/>
      </dsp:nvSpPr>
      <dsp:spPr>
        <a:xfrm>
          <a:off x="3056479" y="0"/>
          <a:ext cx="2600101" cy="5257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 dirty="0" smtClean="0"/>
            <a:t>Мысли</a:t>
          </a:r>
          <a:r>
            <a:rPr lang="ru-RU" sz="2100" kern="1200" dirty="0" smtClean="0"/>
            <a:t>: 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 несправедливости действий в отношении себя, </a:t>
          </a:r>
          <a:r>
            <a:rPr lang="ru-RU" sz="2100" kern="1200" dirty="0" err="1" smtClean="0"/>
            <a:t>незаслуженности</a:t>
          </a:r>
          <a:r>
            <a:rPr lang="ru-RU" sz="2100" kern="1200" dirty="0" smtClean="0"/>
            <a:t> своего положения в обществе, недостаточной </a:t>
          </a:r>
          <a:r>
            <a:rPr lang="ru-RU" sz="2100" kern="1200" dirty="0" err="1" smtClean="0"/>
            <a:t>оцененности</a:t>
          </a:r>
          <a:r>
            <a:rPr lang="ru-RU" sz="2100" kern="1200" dirty="0" smtClean="0"/>
            <a:t> окружающими собственных трудовых усилий, о собственном несовершенстве </a:t>
          </a:r>
          <a:endParaRPr lang="ru-RU" sz="2100" i="1" kern="1200" dirty="0"/>
        </a:p>
      </dsp:txBody>
      <dsp:txXfrm>
        <a:off x="3056479" y="0"/>
        <a:ext cx="2600101" cy="5257800"/>
      </dsp:txXfrm>
    </dsp:sp>
    <dsp:sp modelId="{60DF8E3B-F23A-4DF5-9B4A-01BEE921D6C1}">
      <dsp:nvSpPr>
        <dsp:cNvPr id="0" name=""/>
        <dsp:cNvSpPr/>
      </dsp:nvSpPr>
      <dsp:spPr>
        <a:xfrm>
          <a:off x="6080267" y="0"/>
          <a:ext cx="2600101" cy="5257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i="1" kern="1200" dirty="0" smtClean="0"/>
            <a:t>Действия</a:t>
          </a:r>
          <a:r>
            <a:rPr lang="ru-RU" sz="2100" kern="1200" dirty="0" smtClean="0"/>
            <a:t>: 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критика в отношении окружающих и самого себя, стремление быть замеченным или, наоборот, незаметным, стремление все делать очень хорошо или совсем не стараться </a:t>
          </a:r>
          <a:endParaRPr lang="ru-RU" sz="2100" kern="1200" dirty="0"/>
        </a:p>
      </dsp:txBody>
      <dsp:txXfrm>
        <a:off x="6080267" y="0"/>
        <a:ext cx="2600101" cy="52578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E6FE40-7C7E-41FF-A94A-52FB82F6B287}">
      <dsp:nvSpPr>
        <dsp:cNvPr id="0" name=""/>
        <dsp:cNvSpPr/>
      </dsp:nvSpPr>
      <dsp:spPr>
        <a:xfrm>
          <a:off x="0" y="3900"/>
          <a:ext cx="8686800" cy="28869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kern="1200" dirty="0" smtClean="0">
            <a:latin typeface="Book Antiqua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kern="1200" dirty="0" smtClean="0">
            <a:latin typeface="Book Antiqua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1" kern="1200" dirty="0" smtClean="0">
              <a:latin typeface="Book Antiqua" pitchFamily="18" charset="0"/>
            </a:rPr>
            <a:t>1.     Сниженное чувство собственного достоинства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kern="1200" dirty="0" smtClean="0">
            <a:latin typeface="Book Antiqua" pitchFamily="18" charset="0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err="1" smtClean="0">
              <a:latin typeface="Book Antiqua" pitchFamily="18" charset="0"/>
            </a:rPr>
            <a:t>Стрессогенные</a:t>
          </a:r>
          <a:r>
            <a:rPr lang="ru-RU" sz="1800" kern="1200" dirty="0" smtClean="0">
              <a:latin typeface="Book Antiqua" pitchFamily="18" charset="0"/>
            </a:rPr>
            <a:t> ситуации социального сравнения.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>
            <a:latin typeface="Book Antiqua" pitchFamily="18" charset="0"/>
          </a:endParaRPr>
        </a:p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kern="1200" dirty="0" smtClean="0">
              <a:latin typeface="Book Antiqua" pitchFamily="18" charset="0"/>
            </a:rPr>
            <a:t>Внешнее проявление</a:t>
          </a:r>
          <a:r>
            <a:rPr lang="ru-RU" sz="1800" kern="1200" dirty="0" smtClean="0">
              <a:latin typeface="Book Antiqua" pitchFamily="18" charset="0"/>
            </a:rPr>
            <a:t>: неудовлетворенность своим статусом, плохо скрываемое раздражение в адрес более успешных людей. </a:t>
          </a:r>
        </a:p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kern="1200" dirty="0" smtClean="0">
              <a:latin typeface="Book Antiqua" pitchFamily="18" charset="0"/>
            </a:rPr>
            <a:t>Последствия:</a:t>
          </a:r>
          <a:r>
            <a:rPr lang="ru-RU" sz="1800" kern="1200" dirty="0" smtClean="0">
              <a:latin typeface="Book Antiqua" pitchFamily="18" charset="0"/>
            </a:rPr>
            <a:t> </a:t>
          </a:r>
          <a:r>
            <a:rPr lang="ru-RU" sz="1800" kern="1200" dirty="0" err="1" smtClean="0">
              <a:latin typeface="Book Antiqua" pitchFamily="18" charset="0"/>
            </a:rPr>
            <a:t>трудоголизм</a:t>
          </a:r>
          <a:r>
            <a:rPr lang="ru-RU" sz="1800" kern="1200" dirty="0" smtClean="0">
              <a:latin typeface="Book Antiqua" pitchFamily="18" charset="0"/>
            </a:rPr>
            <a:t>, высокая мотивация успеха вплоть до </a:t>
          </a:r>
          <a:r>
            <a:rPr lang="ru-RU" sz="1800" kern="1200" dirty="0" err="1" smtClean="0">
              <a:latin typeface="Book Antiqua" pitchFamily="18" charset="0"/>
            </a:rPr>
            <a:t>перфекционизма</a:t>
          </a:r>
          <a:r>
            <a:rPr lang="ru-RU" sz="1800" kern="1200" dirty="0" smtClean="0">
              <a:latin typeface="Book Antiqua" pitchFamily="18" charset="0"/>
            </a:rPr>
            <a:t> («быть лучше всех всегда и во всем»), уход в себя, депрессия, агрессивные вспышки.</a:t>
          </a:r>
        </a:p>
        <a:p>
          <a:pPr marL="0" marR="0" lvl="0" indent="0" algn="l" defTabSz="7112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kern="1200" dirty="0" smtClean="0">
            <a:latin typeface="Book Antiqua" pitchFamily="18" charset="0"/>
          </a:endParaRP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Book Antiqua" pitchFamily="18" charset="0"/>
          </a:endParaRPr>
        </a:p>
      </dsp:txBody>
      <dsp:txXfrm>
        <a:off x="0" y="3900"/>
        <a:ext cx="8686800" cy="2886974"/>
      </dsp:txXfrm>
    </dsp:sp>
    <dsp:sp modelId="{55471FA8-5EBD-4EB4-83E3-86A8F2A0E251}">
      <dsp:nvSpPr>
        <dsp:cNvPr id="0" name=""/>
        <dsp:cNvSpPr/>
      </dsp:nvSpPr>
      <dsp:spPr>
        <a:xfrm>
          <a:off x="0" y="2900325"/>
          <a:ext cx="8686800" cy="28869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latin typeface="Book Antiqua" pitchFamily="18" charset="0"/>
            </a:rPr>
            <a:t>2.     </a:t>
          </a:r>
          <a:r>
            <a:rPr lang="ru-RU" sz="2000" b="1" i="1" kern="1200" dirty="0" smtClean="0">
              <a:latin typeface="Book Antiqua" pitchFamily="18" charset="0"/>
            </a:rPr>
            <a:t>Склонность к интроверсии, направленность интересов на свой внутренний мир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i="1" kern="1200" dirty="0" smtClean="0">
            <a:latin typeface="Book Antiqua" pitchFamily="18" charset="0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i="1" kern="1200" dirty="0" smtClean="0">
              <a:latin typeface="Book Antiqua" pitchFamily="18" charset="0"/>
            </a:rPr>
            <a:t>Внешнее проявление</a:t>
          </a:r>
          <a:r>
            <a:rPr lang="ru-RU" sz="1800" kern="1200" dirty="0" smtClean="0">
              <a:latin typeface="Book Antiqua" pitchFamily="18" charset="0"/>
            </a:rPr>
            <a:t>: эмоциональная закрытость, формализация контактов.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>
            <a:latin typeface="Book Antiqua" pitchFamily="18" charset="0"/>
          </a:endParaRPr>
        </a:p>
        <a:p>
          <a:pPr marL="0" marR="0" lvl="0" indent="0" algn="l" defTabSz="444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800" i="1" kern="1200" dirty="0" smtClean="0">
              <a:latin typeface="Book Antiqua" pitchFamily="18" charset="0"/>
            </a:rPr>
            <a:t>Последствия: </a:t>
          </a:r>
          <a:r>
            <a:rPr lang="ru-RU" sz="1800" kern="1200" dirty="0" smtClean="0">
              <a:latin typeface="Book Antiqua" pitchFamily="18" charset="0"/>
            </a:rPr>
            <a:t>сильная тревога вплоть до агрессии, низкая жизненная лабильность и гибкость, профессиональная </a:t>
          </a:r>
          <a:r>
            <a:rPr lang="ru-RU" sz="1800" kern="1200" dirty="0" err="1" smtClean="0">
              <a:latin typeface="Book Antiqua" pitchFamily="18" charset="0"/>
            </a:rPr>
            <a:t>дезадаптация</a:t>
          </a:r>
          <a:r>
            <a:rPr lang="ru-RU" sz="1800" kern="1200" dirty="0" smtClean="0">
              <a:latin typeface="Book Antiqua" pitchFamily="18" charset="0"/>
            </a:rPr>
            <a:t>, психосоматические заболевания.</a:t>
          </a:r>
        </a:p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Book Antiqua" pitchFamily="18" charset="0"/>
          </a:endParaRPr>
        </a:p>
      </dsp:txBody>
      <dsp:txXfrm>
        <a:off x="0" y="2900325"/>
        <a:ext cx="8686800" cy="288697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74845D-B820-48C9-81C4-04D36A3DDFA2}">
      <dsp:nvSpPr>
        <dsp:cNvPr id="0" name=""/>
        <dsp:cNvSpPr/>
      </dsp:nvSpPr>
      <dsp:spPr>
        <a:xfrm>
          <a:off x="0" y="30862"/>
          <a:ext cx="8610600" cy="20632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Специфика профессиональной педагогической деятельности</a:t>
          </a:r>
          <a:r>
            <a:rPr lang="ru-RU" sz="1900" kern="1200" dirty="0" smtClean="0"/>
            <a:t>: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 высокая эмоциональная загруженность и наличие большого числа </a:t>
          </a:r>
          <a:r>
            <a:rPr lang="ru-RU" sz="1900" kern="1200" dirty="0" err="1" smtClean="0"/>
            <a:t>эмоциогенных</a:t>
          </a:r>
          <a:r>
            <a:rPr lang="ru-RU" sz="1900" kern="1200" dirty="0" smtClean="0"/>
            <a:t> факторов, необходимость сопереживания, сочувствия, нравственная ответственность за жизнь и здоровье вверенных детей. </a:t>
          </a:r>
          <a:endParaRPr lang="ru-RU" sz="1900" kern="1200" dirty="0"/>
        </a:p>
      </dsp:txBody>
      <dsp:txXfrm>
        <a:off x="0" y="30862"/>
        <a:ext cx="8610600" cy="2063221"/>
      </dsp:txXfrm>
    </dsp:sp>
    <dsp:sp modelId="{FE6BD2A5-BFC1-4AA5-9E63-82C858C141C2}">
      <dsp:nvSpPr>
        <dsp:cNvPr id="0" name=""/>
        <dsp:cNvSpPr/>
      </dsp:nvSpPr>
      <dsp:spPr>
        <a:xfrm>
          <a:off x="0" y="2148803"/>
          <a:ext cx="8610600" cy="20632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Организационный фактор</a:t>
          </a:r>
          <a:r>
            <a:rPr lang="ru-RU" sz="1900" b="1" kern="1200" dirty="0" smtClean="0"/>
            <a:t>: 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неблагополучная психологическая атмосфера в педагогическом коллективе, однополый состав коллектива, наличие конфликтов по вертикали и горизонтали, неэффективный стиль руководства, нервозная обстановка, отсутствие сплоченного социального окружения, которое могло бы оказать поддержку </a:t>
          </a:r>
          <a:endParaRPr lang="ru-RU" sz="1900" kern="1200" dirty="0"/>
        </a:p>
      </dsp:txBody>
      <dsp:txXfrm>
        <a:off x="0" y="2148803"/>
        <a:ext cx="8610600" cy="2063221"/>
      </dsp:txXfrm>
    </dsp:sp>
    <dsp:sp modelId="{A741E8EA-0837-4490-AFD6-D19EE40DC24C}">
      <dsp:nvSpPr>
        <dsp:cNvPr id="0" name=""/>
        <dsp:cNvSpPr/>
      </dsp:nvSpPr>
      <dsp:spPr>
        <a:xfrm>
          <a:off x="0" y="4266745"/>
          <a:ext cx="8610600" cy="14173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Работа в условиях временного дефицита, профессиональная рутина</a:t>
          </a:r>
          <a:endParaRPr lang="ru-RU" sz="1900" b="1" kern="1200" dirty="0"/>
        </a:p>
      </dsp:txBody>
      <dsp:txXfrm>
        <a:off x="0" y="4266745"/>
        <a:ext cx="8610600" cy="1417392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29DAE7-D46B-40EC-9C0C-4CE13435EE2A}">
      <dsp:nvSpPr>
        <dsp:cNvPr id="0" name=""/>
        <dsp:cNvSpPr/>
      </dsp:nvSpPr>
      <dsp:spPr>
        <a:xfrm>
          <a:off x="0" y="160916"/>
          <a:ext cx="8229600" cy="18870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latin typeface="Bookman Old Style" pitchFamily="18" charset="0"/>
            </a:rPr>
            <a:t>Повышение уровня эмоционального выгорания в условиях социально-экономической нестабильности. </a:t>
          </a:r>
          <a:endParaRPr lang="ru-RU" sz="3300" kern="1200" dirty="0">
            <a:latin typeface="Bookman Old Style" pitchFamily="18" charset="0"/>
          </a:endParaRPr>
        </a:p>
      </dsp:txBody>
      <dsp:txXfrm>
        <a:off x="0" y="160916"/>
        <a:ext cx="8229600" cy="1887063"/>
      </dsp:txXfrm>
    </dsp:sp>
    <dsp:sp modelId="{52A2F484-6C42-475E-8E8E-35A88B603A3B}">
      <dsp:nvSpPr>
        <dsp:cNvPr id="0" name=""/>
        <dsp:cNvSpPr/>
      </dsp:nvSpPr>
      <dsp:spPr>
        <a:xfrm>
          <a:off x="0" y="2143020"/>
          <a:ext cx="8229600" cy="18870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latin typeface="Book Antiqua" pitchFamily="18" charset="0"/>
            </a:rPr>
            <a:t>Современные социальные условия и частые негативные программирования  - </a:t>
          </a:r>
          <a:r>
            <a:rPr lang="ru-RU" sz="3300" kern="1200" dirty="0" err="1" smtClean="0">
              <a:latin typeface="Book Antiqua" pitchFamily="18" charset="0"/>
            </a:rPr>
            <a:t>депрессогенные</a:t>
          </a:r>
          <a:r>
            <a:rPr lang="ru-RU" sz="3300" kern="1200" dirty="0" smtClean="0">
              <a:latin typeface="Book Antiqua" pitchFamily="18" charset="0"/>
            </a:rPr>
            <a:t> факторы</a:t>
          </a:r>
          <a:endParaRPr lang="ru-RU" sz="3300" kern="1200" dirty="0">
            <a:latin typeface="Book Antiqua" pitchFamily="18" charset="0"/>
          </a:endParaRPr>
        </a:p>
      </dsp:txBody>
      <dsp:txXfrm>
        <a:off x="0" y="2143020"/>
        <a:ext cx="8229600" cy="1887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78E371-65BA-4C40-B1B1-52B01B88BC0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DD1B9-7DC4-423F-B490-AF13E55F86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719F2-16A5-4010-BC50-8A65098086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856A6-F695-4D4A-AD10-90553E9893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88B00A-B452-42E4-A4E6-C6DC240A4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200E4-ED3B-48F7-A1A6-0F67F154E59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75C0C8-BB4C-48CB-9010-8AC9EB57CC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584D5-3F5A-483A-934B-58E46EF427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317FBF-D6E6-48B9-8BDE-5E5DF1DD15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EEE0A-C044-4608-A611-1434C213E93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ED8EDE-CAD6-45DC-880C-DD82300F04F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3186F97-FE1A-48E7-8304-FAE3A36171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2" r:id="rId2"/>
    <p:sldLayoutId id="2147483938" r:id="rId3"/>
    <p:sldLayoutId id="2147483933" r:id="rId4"/>
    <p:sldLayoutId id="2147483939" r:id="rId5"/>
    <p:sldLayoutId id="2147483934" r:id="rId6"/>
    <p:sldLayoutId id="2147483940" r:id="rId7"/>
    <p:sldLayoutId id="2147483941" r:id="rId8"/>
    <p:sldLayoutId id="2147483942" r:id="rId9"/>
    <p:sldLayoutId id="2147483935" r:id="rId10"/>
    <p:sldLayoutId id="214748393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WordArt 5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74676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20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22223"/>
              </a:solidFill>
              <a:latin typeface="Book Antiqua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1231062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683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Профессиональное здоровье, безопасность, </a:t>
            </a:r>
          </a:p>
          <a:p>
            <a:pPr marL="0" marR="0" lvl="0" indent="9683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эффективность: психологический ресурс.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457200" y="228600"/>
          <a:ext cx="8229600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28600" y="1676400"/>
          <a:ext cx="8763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4572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  <a:latin typeface="Bookman Old Style" pitchFamily="18" charset="0"/>
              </a:rPr>
              <a:t>Тест СЭВ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495300" indent="-495300">
              <a:buFont typeface="Wingdings 2" pitchFamily="18" charset="2"/>
              <a:buNone/>
            </a:pPr>
            <a:r>
              <a:rPr lang="ru-RU" sz="2000" dirty="0" smtClean="0">
                <a:latin typeface="Arial" charset="0"/>
              </a:rPr>
              <a:t>Вам предложены утверждения, с которыми Вы согласны (да), не согласны (нет), они верны в некоторых случаях (иногда).</a:t>
            </a:r>
          </a:p>
          <a:p>
            <a:pPr marL="495300" indent="-495300">
              <a:buFont typeface="Wingdings 2" pitchFamily="18" charset="2"/>
              <a:buNone/>
            </a:pPr>
            <a:endParaRPr lang="ru-RU" sz="2000" dirty="0" smtClean="0">
              <a:latin typeface="Arial" charset="0"/>
            </a:endParaRP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1800" dirty="0" smtClean="0">
                <a:latin typeface="Arial" charset="0"/>
              </a:rPr>
              <a:t> </a:t>
            </a:r>
            <a:r>
              <a:rPr lang="ru-RU" sz="2200" b="1" dirty="0" smtClean="0">
                <a:latin typeface="Arial" charset="0"/>
              </a:rPr>
              <a:t>Меня тяготит педагогическая деятельность.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2200" b="1" dirty="0" smtClean="0">
                <a:latin typeface="Arial" charset="0"/>
              </a:rPr>
              <a:t> У меня нет желания общаться после работы.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2200" b="1" dirty="0" smtClean="0">
                <a:latin typeface="Arial" charset="0"/>
              </a:rPr>
              <a:t> У меня в группе есть "плохие" дети.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2200" b="1" dirty="0" smtClean="0">
                <a:latin typeface="Arial" charset="0"/>
              </a:rPr>
              <a:t> Если есть настроение - проявлю соучастие и сочувствие к ребенку, если нет настроения - не считаю это необходимым.</a:t>
            </a:r>
          </a:p>
          <a:p>
            <a:pPr marL="495300" indent="-495300">
              <a:buFont typeface="Wingdings 2" pitchFamily="18" charset="2"/>
              <a:buAutoNum type="arabicPeriod"/>
            </a:pPr>
            <a:r>
              <a:rPr lang="ru-RU" sz="2200" b="1" dirty="0" smtClean="0">
                <a:latin typeface="Arial" charset="0"/>
              </a:rPr>
              <a:t> Желая упростить решение профессиональных задач, я могу упростить обязанности, требующие эмоциональных затрат.</a:t>
            </a:r>
          </a:p>
          <a:p>
            <a:pPr marL="495300" indent="-495300">
              <a:buFont typeface="Wingdings 2" pitchFamily="18" charset="2"/>
              <a:buAutoNum type="arabicPeriod"/>
            </a:pPr>
            <a:endParaRPr lang="ru-RU" sz="2200" b="1" dirty="0" smtClean="0">
              <a:latin typeface="Arial" charset="0"/>
            </a:endParaRPr>
          </a:p>
          <a:p>
            <a:pPr marL="495300" indent="-495300">
              <a:buNone/>
            </a:pPr>
            <a:r>
              <a:rPr lang="ru-RU" sz="2200" b="1" dirty="0" smtClean="0">
                <a:latin typeface="Arial" charset="0"/>
              </a:rPr>
              <a:t>Да – 3 очка;  Иногда – 2 очка; Нет – 3 очка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457200" y="522387"/>
            <a:ext cx="81534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342900" algn="ctr"/>
            <a:endParaRPr lang="ru-RU" dirty="0"/>
          </a:p>
          <a:p>
            <a:pPr indent="342900"/>
            <a:r>
              <a:rPr lang="ru-RU" sz="4800" dirty="0"/>
              <a:t>Интерпретация:</a:t>
            </a:r>
          </a:p>
          <a:p>
            <a:pPr indent="342900"/>
            <a:r>
              <a:rPr lang="ru-RU" sz="2800" dirty="0"/>
              <a:t> </a:t>
            </a:r>
            <a:endParaRPr lang="ru-RU" sz="2800" dirty="0" smtClean="0"/>
          </a:p>
          <a:p>
            <a:pPr indent="342900"/>
            <a:r>
              <a:rPr lang="ru-RU" sz="3000" b="1" dirty="0" smtClean="0"/>
              <a:t>5-8 </a:t>
            </a:r>
            <a:r>
              <a:rPr lang="ru-RU" sz="3000" b="1" dirty="0"/>
              <a:t>очков</a:t>
            </a:r>
            <a:r>
              <a:rPr lang="ru-RU" sz="3000" dirty="0"/>
              <a:t> - Вы не подвержены синдрому эмоционального выгорания;</a:t>
            </a:r>
          </a:p>
          <a:p>
            <a:pPr indent="342900"/>
            <a:endParaRPr lang="ru-RU" dirty="0"/>
          </a:p>
          <a:p>
            <a:pPr indent="342900"/>
            <a:r>
              <a:rPr lang="ru-RU" sz="3000" dirty="0"/>
              <a:t> </a:t>
            </a:r>
            <a:r>
              <a:rPr lang="ru-RU" sz="3000" b="1" dirty="0"/>
              <a:t>9-12 очков</a:t>
            </a:r>
            <a:r>
              <a:rPr lang="ru-RU" sz="3000" dirty="0"/>
              <a:t> - идет формирование профессиональных деформаций в виде эмоционального выгорания; </a:t>
            </a:r>
          </a:p>
          <a:p>
            <a:pPr indent="342900"/>
            <a:endParaRPr lang="ru-RU" dirty="0"/>
          </a:p>
          <a:p>
            <a:pPr indent="342900"/>
            <a:r>
              <a:rPr lang="ru-RU" sz="3000" b="1" dirty="0"/>
              <a:t>13-15 очков</a:t>
            </a:r>
            <a:r>
              <a:rPr lang="ru-RU" sz="3000" dirty="0"/>
              <a:t> - идет развитие синдрома эмоционального выгорания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609600" y="304800"/>
          <a:ext cx="8001000" cy="649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304800" y="1219200"/>
          <a:ext cx="8610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457200" y="519113"/>
          <a:ext cx="8229600" cy="5805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457200"/>
          <a:ext cx="8229600" cy="60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8686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</p:nvPr>
        </p:nvGraphicFramePr>
        <p:xfrm>
          <a:off x="457200" y="304800"/>
          <a:ext cx="82296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28600" y="304800"/>
          <a:ext cx="8763000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686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Внутренние факторы формирования СЭВ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28600" y="914400"/>
          <a:ext cx="86868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Внешние факторы формирования СЭВ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990600"/>
          <a:ext cx="8610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533400" y="704850"/>
            <a:ext cx="7467600" cy="112395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err="1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Социокультурные</a:t>
            </a:r>
            <a:r>
              <a:rPr lang="ru-RU" sz="2900" b="1" dirty="0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 факторы формирования СЭВ</a:t>
            </a:r>
            <a:endParaRPr lang="ru-RU" sz="2900" b="1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6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satMod val="130000"/>
                  </a:schemeClr>
                </a:solidFill>
                <a:latin typeface="Book Antiqua" pitchFamily="18" charset="0"/>
              </a:rPr>
              <a:t>Симптомы эмоционального выгорания</a:t>
            </a:r>
            <a:endParaRPr lang="ru-RU" sz="3200" b="1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психосоматические недомогания (усталость, утомления, снижение активности, бессонницы, желудочно-кишечные расстройства и т.д.);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напряженность в отношении к людям;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негативное отношение к самой работе;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скудность репертуара рабочих действий;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заниженная самооценка, негативное восприятие себя, жизни, перспектив;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агрессивные чувства (раздражительность, напряженность, тревожность, беспокойство, гнев);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эмоциональное истощение, </a:t>
            </a:r>
            <a:r>
              <a:rPr lang="ru-RU" sz="2000" dirty="0" err="1" smtClean="0">
                <a:latin typeface="Book Antiqua" pitchFamily="18" charset="0"/>
              </a:rPr>
              <a:t>упадническое</a:t>
            </a:r>
            <a:r>
              <a:rPr lang="ru-RU" sz="2000" dirty="0" smtClean="0">
                <a:latin typeface="Book Antiqua" pitchFamily="18" charset="0"/>
              </a:rPr>
              <a:t> настроение и связанные с ним эмоции: цинизм, пессимизм, чувство безнадежности, апатия, депрессия, чувство бессмысленности;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частая раздражительность;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>
                <a:latin typeface="Book Antiqua" pitchFamily="18" charset="0"/>
              </a:rPr>
              <a:t>переживание чувства вины.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384</TotalTime>
  <Words>799</Words>
  <Application>Microsoft Office PowerPoint</Application>
  <PresentationFormat>Экран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Внутренние факторы формирования СЭВ</vt:lpstr>
      <vt:lpstr>Внешние факторы формирования СЭВ</vt:lpstr>
      <vt:lpstr>Социокультурные факторы формирования СЭВ</vt:lpstr>
      <vt:lpstr>Симптомы эмоционального выгорания</vt:lpstr>
      <vt:lpstr>Слайд 10</vt:lpstr>
      <vt:lpstr>Тест СЭВ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RePack by SPecialiST</cp:lastModifiedBy>
  <cp:revision>33</cp:revision>
  <cp:lastPrinted>1601-01-01T00:00:00Z</cp:lastPrinted>
  <dcterms:created xsi:type="dcterms:W3CDTF">1601-01-01T00:00:00Z</dcterms:created>
  <dcterms:modified xsi:type="dcterms:W3CDTF">2020-11-18T23:25:04Z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