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7" r:id="rId5"/>
    <p:sldId id="258" r:id="rId6"/>
    <p:sldId id="260" r:id="rId7"/>
    <p:sldId id="266" r:id="rId8"/>
    <p:sldId id="263" r:id="rId9"/>
    <p:sldId id="267" r:id="rId10"/>
    <p:sldId id="268" r:id="rId11"/>
    <p:sldId id="269" r:id="rId12"/>
    <p:sldId id="270" r:id="rId13"/>
    <p:sldId id="274" r:id="rId14"/>
    <p:sldId id="275" r:id="rId15"/>
    <p:sldId id="271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930CA"/>
    <a:srgbClr val="6666FF"/>
    <a:srgbClr val="CC66FF"/>
    <a:srgbClr val="FF9999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744" autoAdjust="0"/>
  </p:normalViewPr>
  <p:slideViewPr>
    <p:cSldViewPr snapToGrid="0">
      <p:cViewPr varScale="1">
        <p:scale>
          <a:sx n="52" d="100"/>
          <a:sy n="52" d="100"/>
        </p:scale>
        <p:origin x="-744" y="-125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15" name="Google Shape;21;p3">
            <a:extLst>
              <a:ext uri="{FF2B5EF4-FFF2-40B4-BE49-F238E27FC236}">
                <a16:creationId xmlns:a16="http://schemas.microsoft.com/office/drawing/2014/main" xmlns="" id="{F25BF6C3-6CEF-4217-9A35-451DBD2B05EA}"/>
              </a:ext>
            </a:extLst>
          </p:cNvPr>
          <p:cNvSpPr/>
          <p:nvPr userDrawn="1"/>
        </p:nvSpPr>
        <p:spPr>
          <a:xfrm rot="767936" flipH="1">
            <a:off x="7311027" y="5562092"/>
            <a:ext cx="5658256" cy="3086393"/>
          </a:xfrm>
          <a:custGeom>
            <a:avLst/>
            <a:gdLst>
              <a:gd name="connsiteX0" fmla="*/ 54690 w 86090"/>
              <a:gd name="connsiteY0" fmla="*/ 116 h 53568"/>
              <a:gd name="connsiteX1" fmla="*/ 43799 w 86090"/>
              <a:gd name="connsiteY1" fmla="*/ 3420 h 53568"/>
              <a:gd name="connsiteX2" fmla="*/ 23867 w 86090"/>
              <a:gd name="connsiteY2" fmla="*/ 26384 h 53568"/>
              <a:gd name="connsiteX3" fmla="*/ 15443 w 86090"/>
              <a:gd name="connsiteY3" fmla="*/ 30570 h 53568"/>
              <a:gd name="connsiteX4" fmla="*/ 14517 w 86090"/>
              <a:gd name="connsiteY4" fmla="*/ 30535 h 53568"/>
              <a:gd name="connsiteX5" fmla="*/ 11428 w 86090"/>
              <a:gd name="connsiteY5" fmla="*/ 30418 h 53568"/>
              <a:gd name="connsiteX6" fmla="*/ 39 w 86090"/>
              <a:gd name="connsiteY6" fmla="*/ 34114 h 53568"/>
              <a:gd name="connsiteX7" fmla="*/ 10831 w 86090"/>
              <a:gd name="connsiteY7" fmla="*/ 46041 h 53568"/>
              <a:gd name="connsiteX8" fmla="*/ 30398 w 86090"/>
              <a:gd name="connsiteY8" fmla="*/ 53568 h 53568"/>
              <a:gd name="connsiteX9" fmla="*/ 34419 w 86090"/>
              <a:gd name="connsiteY9" fmla="*/ 52929 h 53568"/>
              <a:gd name="connsiteX10" fmla="*/ 85987 w 86090"/>
              <a:gd name="connsiteY10" fmla="*/ 38125 h 53568"/>
              <a:gd name="connsiteX11" fmla="*/ 75901 w 86090"/>
              <a:gd name="connsiteY11" fmla="*/ 10688 h 53568"/>
              <a:gd name="connsiteX12" fmla="*/ 54690 w 86090"/>
              <a:gd name="connsiteY12" fmla="*/ 116 h 53568"/>
              <a:gd name="connsiteX0" fmla="*/ 54690 w 86090"/>
              <a:gd name="connsiteY0" fmla="*/ 0 h 53452"/>
              <a:gd name="connsiteX1" fmla="*/ 44407 w 86090"/>
              <a:gd name="connsiteY1" fmla="*/ 18431 h 53452"/>
              <a:gd name="connsiteX2" fmla="*/ 23867 w 86090"/>
              <a:gd name="connsiteY2" fmla="*/ 26268 h 53452"/>
              <a:gd name="connsiteX3" fmla="*/ 15443 w 86090"/>
              <a:gd name="connsiteY3" fmla="*/ 30454 h 53452"/>
              <a:gd name="connsiteX4" fmla="*/ 14517 w 86090"/>
              <a:gd name="connsiteY4" fmla="*/ 30419 h 53452"/>
              <a:gd name="connsiteX5" fmla="*/ 11428 w 86090"/>
              <a:gd name="connsiteY5" fmla="*/ 30302 h 53452"/>
              <a:gd name="connsiteX6" fmla="*/ 39 w 86090"/>
              <a:gd name="connsiteY6" fmla="*/ 33998 h 53452"/>
              <a:gd name="connsiteX7" fmla="*/ 10831 w 86090"/>
              <a:gd name="connsiteY7" fmla="*/ 45925 h 53452"/>
              <a:gd name="connsiteX8" fmla="*/ 30398 w 86090"/>
              <a:gd name="connsiteY8" fmla="*/ 53452 h 53452"/>
              <a:gd name="connsiteX9" fmla="*/ 34419 w 86090"/>
              <a:gd name="connsiteY9" fmla="*/ 52813 h 53452"/>
              <a:gd name="connsiteX10" fmla="*/ 85987 w 86090"/>
              <a:gd name="connsiteY10" fmla="*/ 38009 h 53452"/>
              <a:gd name="connsiteX11" fmla="*/ 75901 w 86090"/>
              <a:gd name="connsiteY11" fmla="*/ 10572 h 53452"/>
              <a:gd name="connsiteX12" fmla="*/ 54690 w 86090"/>
              <a:gd name="connsiteY12" fmla="*/ 0 h 53452"/>
              <a:gd name="connsiteX0" fmla="*/ 61755 w 86139"/>
              <a:gd name="connsiteY0" fmla="*/ 135 h 46986"/>
              <a:gd name="connsiteX1" fmla="*/ 44407 w 86139"/>
              <a:gd name="connsiteY1" fmla="*/ 11965 h 46986"/>
              <a:gd name="connsiteX2" fmla="*/ 23867 w 86139"/>
              <a:gd name="connsiteY2" fmla="*/ 19802 h 46986"/>
              <a:gd name="connsiteX3" fmla="*/ 15443 w 86139"/>
              <a:gd name="connsiteY3" fmla="*/ 23988 h 46986"/>
              <a:gd name="connsiteX4" fmla="*/ 14517 w 86139"/>
              <a:gd name="connsiteY4" fmla="*/ 23953 h 46986"/>
              <a:gd name="connsiteX5" fmla="*/ 11428 w 86139"/>
              <a:gd name="connsiteY5" fmla="*/ 23836 h 46986"/>
              <a:gd name="connsiteX6" fmla="*/ 39 w 86139"/>
              <a:gd name="connsiteY6" fmla="*/ 27532 h 46986"/>
              <a:gd name="connsiteX7" fmla="*/ 10831 w 86139"/>
              <a:gd name="connsiteY7" fmla="*/ 39459 h 46986"/>
              <a:gd name="connsiteX8" fmla="*/ 30398 w 86139"/>
              <a:gd name="connsiteY8" fmla="*/ 46986 h 46986"/>
              <a:gd name="connsiteX9" fmla="*/ 34419 w 86139"/>
              <a:gd name="connsiteY9" fmla="*/ 46347 h 46986"/>
              <a:gd name="connsiteX10" fmla="*/ 85987 w 86139"/>
              <a:gd name="connsiteY10" fmla="*/ 31543 h 46986"/>
              <a:gd name="connsiteX11" fmla="*/ 75901 w 86139"/>
              <a:gd name="connsiteY11" fmla="*/ 4106 h 46986"/>
              <a:gd name="connsiteX12" fmla="*/ 61755 w 86139"/>
              <a:gd name="connsiteY12" fmla="*/ 135 h 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139" h="46986" extrusionOk="0">
                <a:moveTo>
                  <a:pt x="61755" y="135"/>
                </a:moveTo>
                <a:cubicBezTo>
                  <a:pt x="58273" y="135"/>
                  <a:pt x="50722" y="8687"/>
                  <a:pt x="44407" y="11965"/>
                </a:cubicBezTo>
                <a:cubicBezTo>
                  <a:pt x="38092" y="15243"/>
                  <a:pt x="28694" y="17798"/>
                  <a:pt x="23867" y="19802"/>
                </a:cubicBezTo>
                <a:cubicBezTo>
                  <a:pt x="19040" y="21806"/>
                  <a:pt x="17001" y="23296"/>
                  <a:pt x="15443" y="23988"/>
                </a:cubicBezTo>
                <a:cubicBezTo>
                  <a:pt x="13885" y="24680"/>
                  <a:pt x="14837" y="23976"/>
                  <a:pt x="14517" y="23953"/>
                </a:cubicBezTo>
                <a:cubicBezTo>
                  <a:pt x="13445" y="23874"/>
                  <a:pt x="12413" y="23836"/>
                  <a:pt x="11428" y="23836"/>
                </a:cubicBezTo>
                <a:cubicBezTo>
                  <a:pt x="4945" y="23836"/>
                  <a:pt x="511" y="25459"/>
                  <a:pt x="39" y="27532"/>
                </a:cubicBezTo>
                <a:cubicBezTo>
                  <a:pt x="-501" y="29917"/>
                  <a:pt x="4649" y="36749"/>
                  <a:pt x="10831" y="39459"/>
                </a:cubicBezTo>
                <a:cubicBezTo>
                  <a:pt x="16017" y="41735"/>
                  <a:pt x="23339" y="46986"/>
                  <a:pt x="30398" y="46986"/>
                </a:cubicBezTo>
                <a:cubicBezTo>
                  <a:pt x="31754" y="46986"/>
                  <a:pt x="33100" y="46792"/>
                  <a:pt x="34419" y="46347"/>
                </a:cubicBezTo>
                <a:cubicBezTo>
                  <a:pt x="42608" y="43581"/>
                  <a:pt x="84686" y="49600"/>
                  <a:pt x="85987" y="31543"/>
                </a:cubicBezTo>
                <a:cubicBezTo>
                  <a:pt x="87289" y="13486"/>
                  <a:pt x="79940" y="9341"/>
                  <a:pt x="75901" y="4106"/>
                </a:cubicBezTo>
                <a:cubicBezTo>
                  <a:pt x="71862" y="-1129"/>
                  <a:pt x="73558" y="135"/>
                  <a:pt x="61755" y="135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2;p3">
            <a:extLst>
              <a:ext uri="{FF2B5EF4-FFF2-40B4-BE49-F238E27FC236}">
                <a16:creationId xmlns:a16="http://schemas.microsoft.com/office/drawing/2014/main" xmlns="" id="{D7C44C21-AA69-4906-8446-8466CB266AF9}"/>
              </a:ext>
            </a:extLst>
          </p:cNvPr>
          <p:cNvSpPr/>
          <p:nvPr userDrawn="1"/>
        </p:nvSpPr>
        <p:spPr>
          <a:xfrm rot="10516523" flipH="1">
            <a:off x="6957725" y="5059957"/>
            <a:ext cx="6478482" cy="3219134"/>
          </a:xfrm>
          <a:custGeom>
            <a:avLst/>
            <a:gdLst>
              <a:gd name="connsiteX0" fmla="*/ 73424 w 73424"/>
              <a:gd name="connsiteY0" fmla="*/ 0 h 31457"/>
              <a:gd name="connsiteX1" fmla="*/ 60785 w 73424"/>
              <a:gd name="connsiteY1" fmla="*/ 24597 h 31457"/>
              <a:gd name="connsiteX2" fmla="*/ 24778 w 73424"/>
              <a:gd name="connsiteY2" fmla="*/ 25788 h 31457"/>
              <a:gd name="connsiteX3" fmla="*/ 0 w 73424"/>
              <a:gd name="connsiteY3" fmla="*/ 18035 h 31457"/>
              <a:gd name="connsiteX0" fmla="*/ 73424 w 73424"/>
              <a:gd name="connsiteY0" fmla="*/ 0 h 31457"/>
              <a:gd name="connsiteX1" fmla="*/ 58067 w 73424"/>
              <a:gd name="connsiteY1" fmla="*/ 19389 h 31457"/>
              <a:gd name="connsiteX2" fmla="*/ 24778 w 73424"/>
              <a:gd name="connsiteY2" fmla="*/ 25788 h 31457"/>
              <a:gd name="connsiteX3" fmla="*/ 0 w 73424"/>
              <a:gd name="connsiteY3" fmla="*/ 18035 h 31457"/>
              <a:gd name="connsiteX0" fmla="*/ 73424 w 73424"/>
              <a:gd name="connsiteY0" fmla="*/ 0 h 29376"/>
              <a:gd name="connsiteX1" fmla="*/ 58067 w 73424"/>
              <a:gd name="connsiteY1" fmla="*/ 19389 h 29376"/>
              <a:gd name="connsiteX2" fmla="*/ 24778 w 73424"/>
              <a:gd name="connsiteY2" fmla="*/ 25788 h 29376"/>
              <a:gd name="connsiteX3" fmla="*/ 16974 w 73424"/>
              <a:gd name="connsiteY3" fmla="*/ 29025 h 29376"/>
              <a:gd name="connsiteX4" fmla="*/ 0 w 73424"/>
              <a:gd name="connsiteY4" fmla="*/ 18035 h 29376"/>
              <a:gd name="connsiteX0" fmla="*/ 67041 w 67041"/>
              <a:gd name="connsiteY0" fmla="*/ 0 h 29376"/>
              <a:gd name="connsiteX1" fmla="*/ 51684 w 67041"/>
              <a:gd name="connsiteY1" fmla="*/ 19389 h 29376"/>
              <a:gd name="connsiteX2" fmla="*/ 18395 w 67041"/>
              <a:gd name="connsiteY2" fmla="*/ 25788 h 29376"/>
              <a:gd name="connsiteX3" fmla="*/ 10591 w 67041"/>
              <a:gd name="connsiteY3" fmla="*/ 29025 h 29376"/>
              <a:gd name="connsiteX4" fmla="*/ 0 w 67041"/>
              <a:gd name="connsiteY4" fmla="*/ 10502 h 29376"/>
              <a:gd name="connsiteX0" fmla="*/ 67041 w 67041"/>
              <a:gd name="connsiteY0" fmla="*/ 0 h 27223"/>
              <a:gd name="connsiteX1" fmla="*/ 51684 w 67041"/>
              <a:gd name="connsiteY1" fmla="*/ 19389 h 27223"/>
              <a:gd name="connsiteX2" fmla="*/ 18395 w 67041"/>
              <a:gd name="connsiteY2" fmla="*/ 25788 h 27223"/>
              <a:gd name="connsiteX3" fmla="*/ 10214 w 67041"/>
              <a:gd name="connsiteY3" fmla="*/ 26197 h 27223"/>
              <a:gd name="connsiteX4" fmla="*/ 0 w 67041"/>
              <a:gd name="connsiteY4" fmla="*/ 10502 h 27223"/>
              <a:gd name="connsiteX0" fmla="*/ 67041 w 67041"/>
              <a:gd name="connsiteY0" fmla="*/ 0 h 28127"/>
              <a:gd name="connsiteX1" fmla="*/ 51684 w 67041"/>
              <a:gd name="connsiteY1" fmla="*/ 19389 h 28127"/>
              <a:gd name="connsiteX2" fmla="*/ 20086 w 67041"/>
              <a:gd name="connsiteY2" fmla="*/ 27221 h 28127"/>
              <a:gd name="connsiteX3" fmla="*/ 10214 w 67041"/>
              <a:gd name="connsiteY3" fmla="*/ 26197 h 28127"/>
              <a:gd name="connsiteX4" fmla="*/ 0 w 67041"/>
              <a:gd name="connsiteY4" fmla="*/ 10502 h 28127"/>
              <a:gd name="connsiteX0" fmla="*/ 67041 w 67041"/>
              <a:gd name="connsiteY0" fmla="*/ 0 h 27915"/>
              <a:gd name="connsiteX1" fmla="*/ 51684 w 67041"/>
              <a:gd name="connsiteY1" fmla="*/ 19389 h 27915"/>
              <a:gd name="connsiteX2" fmla="*/ 20086 w 67041"/>
              <a:gd name="connsiteY2" fmla="*/ 27221 h 27915"/>
              <a:gd name="connsiteX3" fmla="*/ 10984 w 67041"/>
              <a:gd name="connsiteY3" fmla="*/ 25133 h 27915"/>
              <a:gd name="connsiteX4" fmla="*/ 0 w 67041"/>
              <a:gd name="connsiteY4" fmla="*/ 10502 h 27915"/>
              <a:gd name="connsiteX0" fmla="*/ 67041 w 67041"/>
              <a:gd name="connsiteY0" fmla="*/ 0 h 27915"/>
              <a:gd name="connsiteX1" fmla="*/ 43220 w 67041"/>
              <a:gd name="connsiteY1" fmla="*/ 6935 h 27915"/>
              <a:gd name="connsiteX2" fmla="*/ 20086 w 67041"/>
              <a:gd name="connsiteY2" fmla="*/ 27221 h 27915"/>
              <a:gd name="connsiteX3" fmla="*/ 10984 w 67041"/>
              <a:gd name="connsiteY3" fmla="*/ 25133 h 27915"/>
              <a:gd name="connsiteX4" fmla="*/ 0 w 67041"/>
              <a:gd name="connsiteY4" fmla="*/ 10502 h 27915"/>
              <a:gd name="connsiteX0" fmla="*/ 60570 w 60570"/>
              <a:gd name="connsiteY0" fmla="*/ 0 h 30097"/>
              <a:gd name="connsiteX1" fmla="*/ 43220 w 60570"/>
              <a:gd name="connsiteY1" fmla="*/ 9117 h 30097"/>
              <a:gd name="connsiteX2" fmla="*/ 20086 w 60570"/>
              <a:gd name="connsiteY2" fmla="*/ 29403 h 30097"/>
              <a:gd name="connsiteX3" fmla="*/ 10984 w 60570"/>
              <a:gd name="connsiteY3" fmla="*/ 27315 h 30097"/>
              <a:gd name="connsiteX4" fmla="*/ 0 w 60570"/>
              <a:gd name="connsiteY4" fmla="*/ 12684 h 3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" h="30097" fill="none" extrusionOk="0">
                <a:moveTo>
                  <a:pt x="60570" y="0"/>
                </a:moveTo>
                <a:cubicBezTo>
                  <a:pt x="60570" y="0"/>
                  <a:pt x="49967" y="4217"/>
                  <a:pt x="43220" y="9117"/>
                </a:cubicBezTo>
                <a:cubicBezTo>
                  <a:pt x="36473" y="14017"/>
                  <a:pt x="27832" y="27413"/>
                  <a:pt x="20086" y="29403"/>
                </a:cubicBezTo>
                <a:cubicBezTo>
                  <a:pt x="12340" y="31393"/>
                  <a:pt x="15114" y="28607"/>
                  <a:pt x="10984" y="27315"/>
                </a:cubicBezTo>
                <a:cubicBezTo>
                  <a:pt x="6854" y="26023"/>
                  <a:pt x="1931" y="14899"/>
                  <a:pt x="0" y="12684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Google Shape;23;p3">
            <a:extLst>
              <a:ext uri="{FF2B5EF4-FFF2-40B4-BE49-F238E27FC236}">
                <a16:creationId xmlns:a16="http://schemas.microsoft.com/office/drawing/2014/main" xmlns="" id="{A62885B8-6DEC-4FA2-B9DD-29F52230D613}"/>
              </a:ext>
            </a:extLst>
          </p:cNvPr>
          <p:cNvSpPr/>
          <p:nvPr userDrawn="1"/>
        </p:nvSpPr>
        <p:spPr>
          <a:xfrm rot="5636608" flipH="1">
            <a:off x="-2453358" y="-39767"/>
            <a:ext cx="5051971" cy="3279932"/>
          </a:xfrm>
          <a:custGeom>
            <a:avLst/>
            <a:gdLst>
              <a:gd name="connsiteX0" fmla="*/ 55307 w 86160"/>
              <a:gd name="connsiteY0" fmla="*/ 1231 h 51819"/>
              <a:gd name="connsiteX1" fmla="*/ 43799 w 86160"/>
              <a:gd name="connsiteY1" fmla="*/ 1671 h 51819"/>
              <a:gd name="connsiteX2" fmla="*/ 23250 w 86160"/>
              <a:gd name="connsiteY2" fmla="*/ 22116 h 51819"/>
              <a:gd name="connsiteX3" fmla="*/ 15443 w 86160"/>
              <a:gd name="connsiteY3" fmla="*/ 28821 h 51819"/>
              <a:gd name="connsiteX4" fmla="*/ 14517 w 86160"/>
              <a:gd name="connsiteY4" fmla="*/ 28786 h 51819"/>
              <a:gd name="connsiteX5" fmla="*/ 11428 w 86160"/>
              <a:gd name="connsiteY5" fmla="*/ 28669 h 51819"/>
              <a:gd name="connsiteX6" fmla="*/ 39 w 86160"/>
              <a:gd name="connsiteY6" fmla="*/ 32365 h 51819"/>
              <a:gd name="connsiteX7" fmla="*/ 10831 w 86160"/>
              <a:gd name="connsiteY7" fmla="*/ 44292 h 51819"/>
              <a:gd name="connsiteX8" fmla="*/ 30398 w 86160"/>
              <a:gd name="connsiteY8" fmla="*/ 51819 h 51819"/>
              <a:gd name="connsiteX9" fmla="*/ 34419 w 86160"/>
              <a:gd name="connsiteY9" fmla="*/ 51180 h 51819"/>
              <a:gd name="connsiteX10" fmla="*/ 85987 w 86160"/>
              <a:gd name="connsiteY10" fmla="*/ 36376 h 51819"/>
              <a:gd name="connsiteX11" fmla="*/ 75901 w 86160"/>
              <a:gd name="connsiteY11" fmla="*/ 8939 h 51819"/>
              <a:gd name="connsiteX12" fmla="*/ 55307 w 86160"/>
              <a:gd name="connsiteY12" fmla="*/ 1231 h 51819"/>
              <a:gd name="connsiteX0" fmla="*/ 55307 w 86160"/>
              <a:gd name="connsiteY0" fmla="*/ 18 h 50606"/>
              <a:gd name="connsiteX1" fmla="*/ 46385 w 86160"/>
              <a:gd name="connsiteY1" fmla="*/ 3060 h 50606"/>
              <a:gd name="connsiteX2" fmla="*/ 23250 w 86160"/>
              <a:gd name="connsiteY2" fmla="*/ 20903 h 50606"/>
              <a:gd name="connsiteX3" fmla="*/ 15443 w 86160"/>
              <a:gd name="connsiteY3" fmla="*/ 27608 h 50606"/>
              <a:gd name="connsiteX4" fmla="*/ 14517 w 86160"/>
              <a:gd name="connsiteY4" fmla="*/ 27573 h 50606"/>
              <a:gd name="connsiteX5" fmla="*/ 11428 w 86160"/>
              <a:gd name="connsiteY5" fmla="*/ 27456 h 50606"/>
              <a:gd name="connsiteX6" fmla="*/ 39 w 86160"/>
              <a:gd name="connsiteY6" fmla="*/ 31152 h 50606"/>
              <a:gd name="connsiteX7" fmla="*/ 10831 w 86160"/>
              <a:gd name="connsiteY7" fmla="*/ 43079 h 50606"/>
              <a:gd name="connsiteX8" fmla="*/ 30398 w 86160"/>
              <a:gd name="connsiteY8" fmla="*/ 50606 h 50606"/>
              <a:gd name="connsiteX9" fmla="*/ 34419 w 86160"/>
              <a:gd name="connsiteY9" fmla="*/ 49967 h 50606"/>
              <a:gd name="connsiteX10" fmla="*/ 85987 w 86160"/>
              <a:gd name="connsiteY10" fmla="*/ 35163 h 50606"/>
              <a:gd name="connsiteX11" fmla="*/ 75901 w 86160"/>
              <a:gd name="connsiteY11" fmla="*/ 7726 h 50606"/>
              <a:gd name="connsiteX12" fmla="*/ 55307 w 86160"/>
              <a:gd name="connsiteY12" fmla="*/ 18 h 50606"/>
              <a:gd name="connsiteX0" fmla="*/ 55307 w 79837"/>
              <a:gd name="connsiteY0" fmla="*/ 18 h 52262"/>
              <a:gd name="connsiteX1" fmla="*/ 46385 w 79837"/>
              <a:gd name="connsiteY1" fmla="*/ 3060 h 52262"/>
              <a:gd name="connsiteX2" fmla="*/ 23250 w 79837"/>
              <a:gd name="connsiteY2" fmla="*/ 20903 h 52262"/>
              <a:gd name="connsiteX3" fmla="*/ 15443 w 79837"/>
              <a:gd name="connsiteY3" fmla="*/ 27608 h 52262"/>
              <a:gd name="connsiteX4" fmla="*/ 14517 w 79837"/>
              <a:gd name="connsiteY4" fmla="*/ 27573 h 52262"/>
              <a:gd name="connsiteX5" fmla="*/ 11428 w 79837"/>
              <a:gd name="connsiteY5" fmla="*/ 27456 h 52262"/>
              <a:gd name="connsiteX6" fmla="*/ 39 w 79837"/>
              <a:gd name="connsiteY6" fmla="*/ 31152 h 52262"/>
              <a:gd name="connsiteX7" fmla="*/ 10831 w 79837"/>
              <a:gd name="connsiteY7" fmla="*/ 43079 h 52262"/>
              <a:gd name="connsiteX8" fmla="*/ 30398 w 79837"/>
              <a:gd name="connsiteY8" fmla="*/ 50606 h 52262"/>
              <a:gd name="connsiteX9" fmla="*/ 34419 w 79837"/>
              <a:gd name="connsiteY9" fmla="*/ 49967 h 52262"/>
              <a:gd name="connsiteX10" fmla="*/ 79229 w 79837"/>
              <a:gd name="connsiteY10" fmla="*/ 22039 h 52262"/>
              <a:gd name="connsiteX11" fmla="*/ 75901 w 79837"/>
              <a:gd name="connsiteY11" fmla="*/ 7726 h 52262"/>
              <a:gd name="connsiteX12" fmla="*/ 55307 w 79837"/>
              <a:gd name="connsiteY12" fmla="*/ 18 h 52262"/>
              <a:gd name="connsiteX0" fmla="*/ 55302 w 79832"/>
              <a:gd name="connsiteY0" fmla="*/ 18 h 51830"/>
              <a:gd name="connsiteX1" fmla="*/ 46380 w 79832"/>
              <a:gd name="connsiteY1" fmla="*/ 3060 h 51830"/>
              <a:gd name="connsiteX2" fmla="*/ 23245 w 79832"/>
              <a:gd name="connsiteY2" fmla="*/ 20903 h 51830"/>
              <a:gd name="connsiteX3" fmla="*/ 15438 w 79832"/>
              <a:gd name="connsiteY3" fmla="*/ 27608 h 51830"/>
              <a:gd name="connsiteX4" fmla="*/ 14512 w 79832"/>
              <a:gd name="connsiteY4" fmla="*/ 27573 h 51830"/>
              <a:gd name="connsiteX5" fmla="*/ 11423 w 79832"/>
              <a:gd name="connsiteY5" fmla="*/ 27456 h 51830"/>
              <a:gd name="connsiteX6" fmla="*/ 34 w 79832"/>
              <a:gd name="connsiteY6" fmla="*/ 31152 h 51830"/>
              <a:gd name="connsiteX7" fmla="*/ 10826 w 79832"/>
              <a:gd name="connsiteY7" fmla="*/ 43079 h 51830"/>
              <a:gd name="connsiteX8" fmla="*/ 31694 w 79832"/>
              <a:gd name="connsiteY8" fmla="*/ 49313 h 51830"/>
              <a:gd name="connsiteX9" fmla="*/ 34414 w 79832"/>
              <a:gd name="connsiteY9" fmla="*/ 49967 h 51830"/>
              <a:gd name="connsiteX10" fmla="*/ 79224 w 79832"/>
              <a:gd name="connsiteY10" fmla="*/ 22039 h 51830"/>
              <a:gd name="connsiteX11" fmla="*/ 75896 w 79832"/>
              <a:gd name="connsiteY11" fmla="*/ 7726 h 51830"/>
              <a:gd name="connsiteX12" fmla="*/ 55302 w 79832"/>
              <a:gd name="connsiteY12" fmla="*/ 18 h 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832" h="51830" extrusionOk="0">
                <a:moveTo>
                  <a:pt x="55302" y="18"/>
                </a:moveTo>
                <a:cubicBezTo>
                  <a:pt x="51820" y="18"/>
                  <a:pt x="51723" y="-421"/>
                  <a:pt x="46380" y="3060"/>
                </a:cubicBezTo>
                <a:cubicBezTo>
                  <a:pt x="41037" y="6541"/>
                  <a:pt x="28402" y="16812"/>
                  <a:pt x="23245" y="20903"/>
                </a:cubicBezTo>
                <a:cubicBezTo>
                  <a:pt x="18088" y="24994"/>
                  <a:pt x="22692" y="27608"/>
                  <a:pt x="15438" y="27608"/>
                </a:cubicBezTo>
                <a:cubicBezTo>
                  <a:pt x="15141" y="27608"/>
                  <a:pt x="14832" y="27596"/>
                  <a:pt x="14512" y="27573"/>
                </a:cubicBezTo>
                <a:cubicBezTo>
                  <a:pt x="13440" y="27494"/>
                  <a:pt x="12408" y="27456"/>
                  <a:pt x="11423" y="27456"/>
                </a:cubicBezTo>
                <a:cubicBezTo>
                  <a:pt x="4940" y="27456"/>
                  <a:pt x="506" y="29079"/>
                  <a:pt x="34" y="31152"/>
                </a:cubicBezTo>
                <a:cubicBezTo>
                  <a:pt x="-506" y="33537"/>
                  <a:pt x="5549" y="40052"/>
                  <a:pt x="10826" y="43079"/>
                </a:cubicBezTo>
                <a:cubicBezTo>
                  <a:pt x="16103" y="46106"/>
                  <a:pt x="24635" y="49313"/>
                  <a:pt x="31694" y="49313"/>
                </a:cubicBezTo>
                <a:cubicBezTo>
                  <a:pt x="33050" y="49313"/>
                  <a:pt x="26492" y="54513"/>
                  <a:pt x="34414" y="49967"/>
                </a:cubicBezTo>
                <a:cubicBezTo>
                  <a:pt x="42336" y="45421"/>
                  <a:pt x="77923" y="40096"/>
                  <a:pt x="79224" y="22039"/>
                </a:cubicBezTo>
                <a:cubicBezTo>
                  <a:pt x="80526" y="3982"/>
                  <a:pt x="79883" y="11396"/>
                  <a:pt x="75896" y="7726"/>
                </a:cubicBezTo>
                <a:cubicBezTo>
                  <a:pt x="71909" y="4056"/>
                  <a:pt x="67105" y="18"/>
                  <a:pt x="55302" y="1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8;p3">
            <a:extLst>
              <a:ext uri="{FF2B5EF4-FFF2-40B4-BE49-F238E27FC236}">
                <a16:creationId xmlns:a16="http://schemas.microsoft.com/office/drawing/2014/main" xmlns="" id="{86999DB2-B561-462F-932D-00FD467CF02F}"/>
              </a:ext>
            </a:extLst>
          </p:cNvPr>
          <p:cNvSpPr/>
          <p:nvPr userDrawn="1"/>
        </p:nvSpPr>
        <p:spPr>
          <a:xfrm>
            <a:off x="3793203" y="-3317232"/>
            <a:ext cx="6498782" cy="4960063"/>
          </a:xfrm>
          <a:custGeom>
            <a:avLst/>
            <a:gdLst>
              <a:gd name="connsiteX0" fmla="*/ 23944 w 36088"/>
              <a:gd name="connsiteY0" fmla="*/ 0 h 29796"/>
              <a:gd name="connsiteX1" fmla="*/ 1490 w 36088"/>
              <a:gd name="connsiteY1" fmla="*/ 6817 h 29796"/>
              <a:gd name="connsiteX2" fmla="*/ 5114 w 36088"/>
              <a:gd name="connsiteY2" fmla="*/ 25300 h 29796"/>
              <a:gd name="connsiteX3" fmla="*/ 8553 w 36088"/>
              <a:gd name="connsiteY3" fmla="*/ 29631 h 29796"/>
              <a:gd name="connsiteX4" fmla="*/ 35590 w 36088"/>
              <a:gd name="connsiteY4" fmla="*/ 18845 h 29796"/>
              <a:gd name="connsiteX5" fmla="*/ 26005 w 36088"/>
              <a:gd name="connsiteY5" fmla="*/ 248 h 29796"/>
              <a:gd name="connsiteX6" fmla="*/ 23944 w 36088"/>
              <a:gd name="connsiteY6" fmla="*/ 0 h 29796"/>
              <a:gd name="connsiteX0" fmla="*/ 23543 w 35687"/>
              <a:gd name="connsiteY0" fmla="*/ 0 h 27237"/>
              <a:gd name="connsiteX1" fmla="*/ 1089 w 35687"/>
              <a:gd name="connsiteY1" fmla="*/ 6817 h 27237"/>
              <a:gd name="connsiteX2" fmla="*/ 4713 w 35687"/>
              <a:gd name="connsiteY2" fmla="*/ 25300 h 27237"/>
              <a:gd name="connsiteX3" fmla="*/ 15182 w 35687"/>
              <a:gd name="connsiteY3" fmla="*/ 25949 h 27237"/>
              <a:gd name="connsiteX4" fmla="*/ 35189 w 35687"/>
              <a:gd name="connsiteY4" fmla="*/ 18845 h 27237"/>
              <a:gd name="connsiteX5" fmla="*/ 25604 w 35687"/>
              <a:gd name="connsiteY5" fmla="*/ 248 h 27237"/>
              <a:gd name="connsiteX6" fmla="*/ 23543 w 35687"/>
              <a:gd name="connsiteY6" fmla="*/ 0 h 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87" h="27237" extrusionOk="0">
                <a:moveTo>
                  <a:pt x="23543" y="0"/>
                </a:moveTo>
                <a:cubicBezTo>
                  <a:pt x="16287" y="0"/>
                  <a:pt x="4227" y="2600"/>
                  <a:pt x="1089" y="6817"/>
                </a:cubicBezTo>
                <a:cubicBezTo>
                  <a:pt x="-2049" y="11034"/>
                  <a:pt x="2364" y="22111"/>
                  <a:pt x="4713" y="25300"/>
                </a:cubicBezTo>
                <a:cubicBezTo>
                  <a:pt x="7062" y="28489"/>
                  <a:pt x="10103" y="27025"/>
                  <a:pt x="15182" y="25949"/>
                </a:cubicBezTo>
                <a:cubicBezTo>
                  <a:pt x="20261" y="24873"/>
                  <a:pt x="33306" y="21287"/>
                  <a:pt x="35189" y="18845"/>
                </a:cubicBezTo>
                <a:cubicBezTo>
                  <a:pt x="37479" y="15871"/>
                  <a:pt x="31460" y="1992"/>
                  <a:pt x="25604" y="248"/>
                </a:cubicBezTo>
                <a:cubicBezTo>
                  <a:pt x="25029" y="77"/>
                  <a:pt x="24332" y="0"/>
                  <a:pt x="23543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</p:spTree>
    <p:extLst>
      <p:ext uri="{BB962C8B-B14F-4D97-AF65-F5344CB8AC3E}">
        <p14:creationId xmlns:p14="http://schemas.microsoft.com/office/powerpoint/2010/main" xmlns="" val="390844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35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23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7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77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40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Google Shape;20;p3">
            <a:extLst>
              <a:ext uri="{FF2B5EF4-FFF2-40B4-BE49-F238E27FC236}">
                <a16:creationId xmlns:a16="http://schemas.microsoft.com/office/drawing/2014/main" xmlns="" id="{42B27CB7-B8F6-4150-82B0-1DA60E4ED577}"/>
              </a:ext>
            </a:extLst>
          </p:cNvPr>
          <p:cNvSpPr/>
          <p:nvPr userDrawn="1"/>
        </p:nvSpPr>
        <p:spPr>
          <a:xfrm rot="-10285629">
            <a:off x="9404695" y="-1198950"/>
            <a:ext cx="8382351" cy="4853662"/>
          </a:xfrm>
          <a:custGeom>
            <a:avLst/>
            <a:gdLst>
              <a:gd name="connsiteX0" fmla="*/ 54690 w 86030"/>
              <a:gd name="connsiteY0" fmla="*/ 0 h 53452"/>
              <a:gd name="connsiteX1" fmla="*/ 43799 w 86030"/>
              <a:gd name="connsiteY1" fmla="*/ 3304 h 53452"/>
              <a:gd name="connsiteX2" fmla="*/ 23250 w 86030"/>
              <a:gd name="connsiteY2" fmla="*/ 23749 h 53452"/>
              <a:gd name="connsiteX3" fmla="*/ 15443 w 86030"/>
              <a:gd name="connsiteY3" fmla="*/ 30454 h 53452"/>
              <a:gd name="connsiteX4" fmla="*/ 14517 w 86030"/>
              <a:gd name="connsiteY4" fmla="*/ 30419 h 53452"/>
              <a:gd name="connsiteX5" fmla="*/ 11428 w 86030"/>
              <a:gd name="connsiteY5" fmla="*/ 30302 h 53452"/>
              <a:gd name="connsiteX6" fmla="*/ 39 w 86030"/>
              <a:gd name="connsiteY6" fmla="*/ 33998 h 53452"/>
              <a:gd name="connsiteX7" fmla="*/ 10831 w 86030"/>
              <a:gd name="connsiteY7" fmla="*/ 45925 h 53452"/>
              <a:gd name="connsiteX8" fmla="*/ 30398 w 86030"/>
              <a:gd name="connsiteY8" fmla="*/ 53452 h 53452"/>
              <a:gd name="connsiteX9" fmla="*/ 34419 w 86030"/>
              <a:gd name="connsiteY9" fmla="*/ 52813 h 53452"/>
              <a:gd name="connsiteX10" fmla="*/ 85987 w 86030"/>
              <a:gd name="connsiteY10" fmla="*/ 38009 h 53452"/>
              <a:gd name="connsiteX11" fmla="*/ 58717 w 86030"/>
              <a:gd name="connsiteY11" fmla="*/ 17877 h 53452"/>
              <a:gd name="connsiteX12" fmla="*/ 54690 w 86030"/>
              <a:gd name="connsiteY12" fmla="*/ 0 h 53452"/>
              <a:gd name="connsiteX0" fmla="*/ 31604 w 86049"/>
              <a:gd name="connsiteY0" fmla="*/ 13249 h 50221"/>
              <a:gd name="connsiteX1" fmla="*/ 43799 w 86049"/>
              <a:gd name="connsiteY1" fmla="*/ 73 h 50221"/>
              <a:gd name="connsiteX2" fmla="*/ 23250 w 86049"/>
              <a:gd name="connsiteY2" fmla="*/ 20518 h 50221"/>
              <a:gd name="connsiteX3" fmla="*/ 15443 w 86049"/>
              <a:gd name="connsiteY3" fmla="*/ 27223 h 50221"/>
              <a:gd name="connsiteX4" fmla="*/ 14517 w 86049"/>
              <a:gd name="connsiteY4" fmla="*/ 27188 h 50221"/>
              <a:gd name="connsiteX5" fmla="*/ 11428 w 86049"/>
              <a:gd name="connsiteY5" fmla="*/ 27071 h 50221"/>
              <a:gd name="connsiteX6" fmla="*/ 39 w 86049"/>
              <a:gd name="connsiteY6" fmla="*/ 30767 h 50221"/>
              <a:gd name="connsiteX7" fmla="*/ 10831 w 86049"/>
              <a:gd name="connsiteY7" fmla="*/ 42694 h 50221"/>
              <a:gd name="connsiteX8" fmla="*/ 30398 w 86049"/>
              <a:gd name="connsiteY8" fmla="*/ 50221 h 50221"/>
              <a:gd name="connsiteX9" fmla="*/ 34419 w 86049"/>
              <a:gd name="connsiteY9" fmla="*/ 49582 h 50221"/>
              <a:gd name="connsiteX10" fmla="*/ 85987 w 86049"/>
              <a:gd name="connsiteY10" fmla="*/ 34778 h 50221"/>
              <a:gd name="connsiteX11" fmla="*/ 58717 w 86049"/>
              <a:gd name="connsiteY11" fmla="*/ 14646 h 50221"/>
              <a:gd name="connsiteX12" fmla="*/ 31604 w 86049"/>
              <a:gd name="connsiteY12" fmla="*/ 13249 h 50221"/>
              <a:gd name="connsiteX0" fmla="*/ 31604 w 86049"/>
              <a:gd name="connsiteY0" fmla="*/ 663 h 37635"/>
              <a:gd name="connsiteX1" fmla="*/ 28313 w 86049"/>
              <a:gd name="connsiteY1" fmla="*/ 5107 h 37635"/>
              <a:gd name="connsiteX2" fmla="*/ 23250 w 86049"/>
              <a:gd name="connsiteY2" fmla="*/ 7932 h 37635"/>
              <a:gd name="connsiteX3" fmla="*/ 15443 w 86049"/>
              <a:gd name="connsiteY3" fmla="*/ 14637 h 37635"/>
              <a:gd name="connsiteX4" fmla="*/ 14517 w 86049"/>
              <a:gd name="connsiteY4" fmla="*/ 14602 h 37635"/>
              <a:gd name="connsiteX5" fmla="*/ 11428 w 86049"/>
              <a:gd name="connsiteY5" fmla="*/ 14485 h 37635"/>
              <a:gd name="connsiteX6" fmla="*/ 39 w 86049"/>
              <a:gd name="connsiteY6" fmla="*/ 18181 h 37635"/>
              <a:gd name="connsiteX7" fmla="*/ 10831 w 86049"/>
              <a:gd name="connsiteY7" fmla="*/ 30108 h 37635"/>
              <a:gd name="connsiteX8" fmla="*/ 30398 w 86049"/>
              <a:gd name="connsiteY8" fmla="*/ 37635 h 37635"/>
              <a:gd name="connsiteX9" fmla="*/ 34419 w 86049"/>
              <a:gd name="connsiteY9" fmla="*/ 36996 h 37635"/>
              <a:gd name="connsiteX10" fmla="*/ 85987 w 86049"/>
              <a:gd name="connsiteY10" fmla="*/ 22192 h 37635"/>
              <a:gd name="connsiteX11" fmla="*/ 58717 w 86049"/>
              <a:gd name="connsiteY11" fmla="*/ 2060 h 37635"/>
              <a:gd name="connsiteX12" fmla="*/ 31604 w 86049"/>
              <a:gd name="connsiteY12" fmla="*/ 663 h 37635"/>
              <a:gd name="connsiteX0" fmla="*/ 31604 w 77695"/>
              <a:gd name="connsiteY0" fmla="*/ 1620 h 44988"/>
              <a:gd name="connsiteX1" fmla="*/ 28313 w 77695"/>
              <a:gd name="connsiteY1" fmla="*/ 6064 h 44988"/>
              <a:gd name="connsiteX2" fmla="*/ 23250 w 77695"/>
              <a:gd name="connsiteY2" fmla="*/ 8889 h 44988"/>
              <a:gd name="connsiteX3" fmla="*/ 15443 w 77695"/>
              <a:gd name="connsiteY3" fmla="*/ 15594 h 44988"/>
              <a:gd name="connsiteX4" fmla="*/ 14517 w 77695"/>
              <a:gd name="connsiteY4" fmla="*/ 15559 h 44988"/>
              <a:gd name="connsiteX5" fmla="*/ 11428 w 77695"/>
              <a:gd name="connsiteY5" fmla="*/ 15442 h 44988"/>
              <a:gd name="connsiteX6" fmla="*/ 39 w 77695"/>
              <a:gd name="connsiteY6" fmla="*/ 19138 h 44988"/>
              <a:gd name="connsiteX7" fmla="*/ 10831 w 77695"/>
              <a:gd name="connsiteY7" fmla="*/ 31065 h 44988"/>
              <a:gd name="connsiteX8" fmla="*/ 30398 w 77695"/>
              <a:gd name="connsiteY8" fmla="*/ 38592 h 44988"/>
              <a:gd name="connsiteX9" fmla="*/ 34419 w 77695"/>
              <a:gd name="connsiteY9" fmla="*/ 37953 h 44988"/>
              <a:gd name="connsiteX10" fmla="*/ 77601 w 77695"/>
              <a:gd name="connsiteY10" fmla="*/ 36699 h 44988"/>
              <a:gd name="connsiteX11" fmla="*/ 58717 w 77695"/>
              <a:gd name="connsiteY11" fmla="*/ 3017 h 44988"/>
              <a:gd name="connsiteX12" fmla="*/ 31604 w 77695"/>
              <a:gd name="connsiteY12" fmla="*/ 1620 h 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" h="44988" extrusionOk="0">
                <a:moveTo>
                  <a:pt x="31604" y="1620"/>
                </a:moveTo>
                <a:cubicBezTo>
                  <a:pt x="28122" y="1620"/>
                  <a:pt x="29705" y="4853"/>
                  <a:pt x="28313" y="6064"/>
                </a:cubicBezTo>
                <a:cubicBezTo>
                  <a:pt x="26921" y="7276"/>
                  <a:pt x="25395" y="7301"/>
                  <a:pt x="23250" y="8889"/>
                </a:cubicBezTo>
                <a:cubicBezTo>
                  <a:pt x="21105" y="10477"/>
                  <a:pt x="22697" y="15594"/>
                  <a:pt x="15443" y="15594"/>
                </a:cubicBezTo>
                <a:cubicBezTo>
                  <a:pt x="15146" y="15594"/>
                  <a:pt x="14837" y="15582"/>
                  <a:pt x="14517" y="15559"/>
                </a:cubicBezTo>
                <a:cubicBezTo>
                  <a:pt x="13445" y="15480"/>
                  <a:pt x="12413" y="15442"/>
                  <a:pt x="11428" y="15442"/>
                </a:cubicBezTo>
                <a:cubicBezTo>
                  <a:pt x="4945" y="15442"/>
                  <a:pt x="511" y="17065"/>
                  <a:pt x="39" y="19138"/>
                </a:cubicBezTo>
                <a:cubicBezTo>
                  <a:pt x="-501" y="21523"/>
                  <a:pt x="4649" y="28355"/>
                  <a:pt x="10831" y="31065"/>
                </a:cubicBezTo>
                <a:cubicBezTo>
                  <a:pt x="16017" y="33341"/>
                  <a:pt x="23339" y="38592"/>
                  <a:pt x="30398" y="38592"/>
                </a:cubicBezTo>
                <a:cubicBezTo>
                  <a:pt x="31754" y="38592"/>
                  <a:pt x="26552" y="38268"/>
                  <a:pt x="34419" y="37953"/>
                </a:cubicBezTo>
                <a:cubicBezTo>
                  <a:pt x="42286" y="37638"/>
                  <a:pt x="76300" y="54756"/>
                  <a:pt x="77601" y="36699"/>
                </a:cubicBezTo>
                <a:cubicBezTo>
                  <a:pt x="78903" y="18642"/>
                  <a:pt x="66383" y="8864"/>
                  <a:pt x="58717" y="3017"/>
                </a:cubicBezTo>
                <a:cubicBezTo>
                  <a:pt x="51051" y="-2830"/>
                  <a:pt x="43407" y="1620"/>
                  <a:pt x="31604" y="16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;p4">
            <a:extLst>
              <a:ext uri="{FF2B5EF4-FFF2-40B4-BE49-F238E27FC236}">
                <a16:creationId xmlns:a16="http://schemas.microsoft.com/office/drawing/2014/main" xmlns="" id="{3961D41C-692B-42A8-87F2-FC59DE6A9946}"/>
              </a:ext>
            </a:extLst>
          </p:cNvPr>
          <p:cNvSpPr/>
          <p:nvPr userDrawn="1"/>
        </p:nvSpPr>
        <p:spPr>
          <a:xfrm rot="-5553048">
            <a:off x="-1728792" y="3031550"/>
            <a:ext cx="4562744" cy="5532834"/>
          </a:xfrm>
          <a:custGeom>
            <a:avLst/>
            <a:gdLst>
              <a:gd name="connsiteX0" fmla="*/ 17321 w 71277"/>
              <a:gd name="connsiteY0" fmla="*/ 0 h 87423"/>
              <a:gd name="connsiteX1" fmla="*/ 9011 w 71277"/>
              <a:gd name="connsiteY1" fmla="*/ 27428 h 87423"/>
              <a:gd name="connsiteX2" fmla="*/ 2082 w 71277"/>
              <a:gd name="connsiteY2" fmla="*/ 50348 h 87423"/>
              <a:gd name="connsiteX3" fmla="*/ 15302 w 71277"/>
              <a:gd name="connsiteY3" fmla="*/ 87423 h 87423"/>
              <a:gd name="connsiteX4" fmla="*/ 19065 w 71277"/>
              <a:gd name="connsiteY4" fmla="*/ 85987 h 87423"/>
              <a:gd name="connsiteX5" fmla="*/ 26399 w 71277"/>
              <a:gd name="connsiteY5" fmla="*/ 82951 h 87423"/>
              <a:gd name="connsiteX6" fmla="*/ 32515 w 71277"/>
              <a:gd name="connsiteY6" fmla="*/ 83740 h 87423"/>
              <a:gd name="connsiteX7" fmla="*/ 39127 w 71277"/>
              <a:gd name="connsiteY7" fmla="*/ 79207 h 87423"/>
              <a:gd name="connsiteX8" fmla="*/ 70575 w 71277"/>
              <a:gd name="connsiteY8" fmla="*/ 44134 h 87423"/>
              <a:gd name="connsiteX9" fmla="*/ 25270 w 71277"/>
              <a:gd name="connsiteY9" fmla="*/ 1874 h 87423"/>
              <a:gd name="connsiteX10" fmla="*/ 17321 w 71277"/>
              <a:gd name="connsiteY10" fmla="*/ 0 h 87423"/>
              <a:gd name="connsiteX0" fmla="*/ 17108 w 71064"/>
              <a:gd name="connsiteY0" fmla="*/ 0 h 86173"/>
              <a:gd name="connsiteX1" fmla="*/ 8798 w 71064"/>
              <a:gd name="connsiteY1" fmla="*/ 27428 h 86173"/>
              <a:gd name="connsiteX2" fmla="*/ 1869 w 71064"/>
              <a:gd name="connsiteY2" fmla="*/ 50348 h 86173"/>
              <a:gd name="connsiteX3" fmla="*/ 11781 w 71064"/>
              <a:gd name="connsiteY3" fmla="*/ 76346 h 86173"/>
              <a:gd name="connsiteX4" fmla="*/ 18852 w 71064"/>
              <a:gd name="connsiteY4" fmla="*/ 85987 h 86173"/>
              <a:gd name="connsiteX5" fmla="*/ 26186 w 71064"/>
              <a:gd name="connsiteY5" fmla="*/ 82951 h 86173"/>
              <a:gd name="connsiteX6" fmla="*/ 32302 w 71064"/>
              <a:gd name="connsiteY6" fmla="*/ 83740 h 86173"/>
              <a:gd name="connsiteX7" fmla="*/ 38914 w 71064"/>
              <a:gd name="connsiteY7" fmla="*/ 79207 h 86173"/>
              <a:gd name="connsiteX8" fmla="*/ 70362 w 71064"/>
              <a:gd name="connsiteY8" fmla="*/ 44134 h 86173"/>
              <a:gd name="connsiteX9" fmla="*/ 25057 w 71064"/>
              <a:gd name="connsiteY9" fmla="*/ 1874 h 86173"/>
              <a:gd name="connsiteX10" fmla="*/ 17108 w 71064"/>
              <a:gd name="connsiteY10" fmla="*/ 0 h 86173"/>
              <a:gd name="connsiteX0" fmla="*/ 17108 w 71064"/>
              <a:gd name="connsiteY0" fmla="*/ 0 h 86173"/>
              <a:gd name="connsiteX1" fmla="*/ 8798 w 71064"/>
              <a:gd name="connsiteY1" fmla="*/ 27428 h 86173"/>
              <a:gd name="connsiteX2" fmla="*/ 1869 w 71064"/>
              <a:gd name="connsiteY2" fmla="*/ 50348 h 86173"/>
              <a:gd name="connsiteX3" fmla="*/ 11781 w 71064"/>
              <a:gd name="connsiteY3" fmla="*/ 76346 h 86173"/>
              <a:gd name="connsiteX4" fmla="*/ 18852 w 71064"/>
              <a:gd name="connsiteY4" fmla="*/ 85987 h 86173"/>
              <a:gd name="connsiteX5" fmla="*/ 26186 w 71064"/>
              <a:gd name="connsiteY5" fmla="*/ 82951 h 86173"/>
              <a:gd name="connsiteX6" fmla="*/ 32302 w 71064"/>
              <a:gd name="connsiteY6" fmla="*/ 83740 h 86173"/>
              <a:gd name="connsiteX7" fmla="*/ 39225 w 71064"/>
              <a:gd name="connsiteY7" fmla="*/ 77558 h 86173"/>
              <a:gd name="connsiteX8" fmla="*/ 70362 w 71064"/>
              <a:gd name="connsiteY8" fmla="*/ 44134 h 86173"/>
              <a:gd name="connsiteX9" fmla="*/ 25057 w 71064"/>
              <a:gd name="connsiteY9" fmla="*/ 1874 h 86173"/>
              <a:gd name="connsiteX10" fmla="*/ 17108 w 71064"/>
              <a:gd name="connsiteY10" fmla="*/ 0 h 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064" h="86173" extrusionOk="0">
                <a:moveTo>
                  <a:pt x="17108" y="0"/>
                </a:moveTo>
                <a:cubicBezTo>
                  <a:pt x="7191" y="0"/>
                  <a:pt x="20120" y="22801"/>
                  <a:pt x="8798" y="27428"/>
                </a:cubicBezTo>
                <a:cubicBezTo>
                  <a:pt x="-4918" y="33034"/>
                  <a:pt x="1372" y="42195"/>
                  <a:pt x="1869" y="50348"/>
                </a:cubicBezTo>
                <a:cubicBezTo>
                  <a:pt x="2366" y="58501"/>
                  <a:pt x="2707" y="76346"/>
                  <a:pt x="11781" y="76346"/>
                </a:cubicBezTo>
                <a:cubicBezTo>
                  <a:pt x="13070" y="76346"/>
                  <a:pt x="16451" y="84886"/>
                  <a:pt x="18852" y="85987"/>
                </a:cubicBezTo>
                <a:cubicBezTo>
                  <a:pt x="21253" y="87088"/>
                  <a:pt x="24138" y="82951"/>
                  <a:pt x="26186" y="82951"/>
                </a:cubicBezTo>
                <a:cubicBezTo>
                  <a:pt x="28472" y="82951"/>
                  <a:pt x="30129" y="84639"/>
                  <a:pt x="32302" y="83740"/>
                </a:cubicBezTo>
                <a:cubicBezTo>
                  <a:pt x="34475" y="82841"/>
                  <a:pt x="36698" y="81206"/>
                  <a:pt x="39225" y="77558"/>
                </a:cubicBezTo>
                <a:cubicBezTo>
                  <a:pt x="62920" y="43354"/>
                  <a:pt x="70362" y="44134"/>
                  <a:pt x="70362" y="44134"/>
                </a:cubicBezTo>
                <a:cubicBezTo>
                  <a:pt x="76244" y="21496"/>
                  <a:pt x="43804" y="9396"/>
                  <a:pt x="25057" y="1874"/>
                </a:cubicBezTo>
                <a:cubicBezTo>
                  <a:pt x="21784" y="560"/>
                  <a:pt x="19206" y="0"/>
                  <a:pt x="17108" y="0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915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Google Shape;20;p3">
            <a:extLst>
              <a:ext uri="{FF2B5EF4-FFF2-40B4-BE49-F238E27FC236}">
                <a16:creationId xmlns:a16="http://schemas.microsoft.com/office/drawing/2014/main" xmlns="" id="{BD2B567A-3974-49D9-9365-ABA029B9EE22}"/>
              </a:ext>
            </a:extLst>
          </p:cNvPr>
          <p:cNvSpPr/>
          <p:nvPr userDrawn="1"/>
        </p:nvSpPr>
        <p:spPr>
          <a:xfrm rot="-10285629">
            <a:off x="9404695" y="-1198950"/>
            <a:ext cx="8382351" cy="4853662"/>
          </a:xfrm>
          <a:custGeom>
            <a:avLst/>
            <a:gdLst>
              <a:gd name="connsiteX0" fmla="*/ 54690 w 86030"/>
              <a:gd name="connsiteY0" fmla="*/ 0 h 53452"/>
              <a:gd name="connsiteX1" fmla="*/ 43799 w 86030"/>
              <a:gd name="connsiteY1" fmla="*/ 3304 h 53452"/>
              <a:gd name="connsiteX2" fmla="*/ 23250 w 86030"/>
              <a:gd name="connsiteY2" fmla="*/ 23749 h 53452"/>
              <a:gd name="connsiteX3" fmla="*/ 15443 w 86030"/>
              <a:gd name="connsiteY3" fmla="*/ 30454 h 53452"/>
              <a:gd name="connsiteX4" fmla="*/ 14517 w 86030"/>
              <a:gd name="connsiteY4" fmla="*/ 30419 h 53452"/>
              <a:gd name="connsiteX5" fmla="*/ 11428 w 86030"/>
              <a:gd name="connsiteY5" fmla="*/ 30302 h 53452"/>
              <a:gd name="connsiteX6" fmla="*/ 39 w 86030"/>
              <a:gd name="connsiteY6" fmla="*/ 33998 h 53452"/>
              <a:gd name="connsiteX7" fmla="*/ 10831 w 86030"/>
              <a:gd name="connsiteY7" fmla="*/ 45925 h 53452"/>
              <a:gd name="connsiteX8" fmla="*/ 30398 w 86030"/>
              <a:gd name="connsiteY8" fmla="*/ 53452 h 53452"/>
              <a:gd name="connsiteX9" fmla="*/ 34419 w 86030"/>
              <a:gd name="connsiteY9" fmla="*/ 52813 h 53452"/>
              <a:gd name="connsiteX10" fmla="*/ 85987 w 86030"/>
              <a:gd name="connsiteY10" fmla="*/ 38009 h 53452"/>
              <a:gd name="connsiteX11" fmla="*/ 58717 w 86030"/>
              <a:gd name="connsiteY11" fmla="*/ 17877 h 53452"/>
              <a:gd name="connsiteX12" fmla="*/ 54690 w 86030"/>
              <a:gd name="connsiteY12" fmla="*/ 0 h 53452"/>
              <a:gd name="connsiteX0" fmla="*/ 31604 w 86049"/>
              <a:gd name="connsiteY0" fmla="*/ 13249 h 50221"/>
              <a:gd name="connsiteX1" fmla="*/ 43799 w 86049"/>
              <a:gd name="connsiteY1" fmla="*/ 73 h 50221"/>
              <a:gd name="connsiteX2" fmla="*/ 23250 w 86049"/>
              <a:gd name="connsiteY2" fmla="*/ 20518 h 50221"/>
              <a:gd name="connsiteX3" fmla="*/ 15443 w 86049"/>
              <a:gd name="connsiteY3" fmla="*/ 27223 h 50221"/>
              <a:gd name="connsiteX4" fmla="*/ 14517 w 86049"/>
              <a:gd name="connsiteY4" fmla="*/ 27188 h 50221"/>
              <a:gd name="connsiteX5" fmla="*/ 11428 w 86049"/>
              <a:gd name="connsiteY5" fmla="*/ 27071 h 50221"/>
              <a:gd name="connsiteX6" fmla="*/ 39 w 86049"/>
              <a:gd name="connsiteY6" fmla="*/ 30767 h 50221"/>
              <a:gd name="connsiteX7" fmla="*/ 10831 w 86049"/>
              <a:gd name="connsiteY7" fmla="*/ 42694 h 50221"/>
              <a:gd name="connsiteX8" fmla="*/ 30398 w 86049"/>
              <a:gd name="connsiteY8" fmla="*/ 50221 h 50221"/>
              <a:gd name="connsiteX9" fmla="*/ 34419 w 86049"/>
              <a:gd name="connsiteY9" fmla="*/ 49582 h 50221"/>
              <a:gd name="connsiteX10" fmla="*/ 85987 w 86049"/>
              <a:gd name="connsiteY10" fmla="*/ 34778 h 50221"/>
              <a:gd name="connsiteX11" fmla="*/ 58717 w 86049"/>
              <a:gd name="connsiteY11" fmla="*/ 14646 h 50221"/>
              <a:gd name="connsiteX12" fmla="*/ 31604 w 86049"/>
              <a:gd name="connsiteY12" fmla="*/ 13249 h 50221"/>
              <a:gd name="connsiteX0" fmla="*/ 31604 w 86049"/>
              <a:gd name="connsiteY0" fmla="*/ 663 h 37635"/>
              <a:gd name="connsiteX1" fmla="*/ 28313 w 86049"/>
              <a:gd name="connsiteY1" fmla="*/ 5107 h 37635"/>
              <a:gd name="connsiteX2" fmla="*/ 23250 w 86049"/>
              <a:gd name="connsiteY2" fmla="*/ 7932 h 37635"/>
              <a:gd name="connsiteX3" fmla="*/ 15443 w 86049"/>
              <a:gd name="connsiteY3" fmla="*/ 14637 h 37635"/>
              <a:gd name="connsiteX4" fmla="*/ 14517 w 86049"/>
              <a:gd name="connsiteY4" fmla="*/ 14602 h 37635"/>
              <a:gd name="connsiteX5" fmla="*/ 11428 w 86049"/>
              <a:gd name="connsiteY5" fmla="*/ 14485 h 37635"/>
              <a:gd name="connsiteX6" fmla="*/ 39 w 86049"/>
              <a:gd name="connsiteY6" fmla="*/ 18181 h 37635"/>
              <a:gd name="connsiteX7" fmla="*/ 10831 w 86049"/>
              <a:gd name="connsiteY7" fmla="*/ 30108 h 37635"/>
              <a:gd name="connsiteX8" fmla="*/ 30398 w 86049"/>
              <a:gd name="connsiteY8" fmla="*/ 37635 h 37635"/>
              <a:gd name="connsiteX9" fmla="*/ 34419 w 86049"/>
              <a:gd name="connsiteY9" fmla="*/ 36996 h 37635"/>
              <a:gd name="connsiteX10" fmla="*/ 85987 w 86049"/>
              <a:gd name="connsiteY10" fmla="*/ 22192 h 37635"/>
              <a:gd name="connsiteX11" fmla="*/ 58717 w 86049"/>
              <a:gd name="connsiteY11" fmla="*/ 2060 h 37635"/>
              <a:gd name="connsiteX12" fmla="*/ 31604 w 86049"/>
              <a:gd name="connsiteY12" fmla="*/ 663 h 37635"/>
              <a:gd name="connsiteX0" fmla="*/ 31604 w 77695"/>
              <a:gd name="connsiteY0" fmla="*/ 1620 h 44988"/>
              <a:gd name="connsiteX1" fmla="*/ 28313 w 77695"/>
              <a:gd name="connsiteY1" fmla="*/ 6064 h 44988"/>
              <a:gd name="connsiteX2" fmla="*/ 23250 w 77695"/>
              <a:gd name="connsiteY2" fmla="*/ 8889 h 44988"/>
              <a:gd name="connsiteX3" fmla="*/ 15443 w 77695"/>
              <a:gd name="connsiteY3" fmla="*/ 15594 h 44988"/>
              <a:gd name="connsiteX4" fmla="*/ 14517 w 77695"/>
              <a:gd name="connsiteY4" fmla="*/ 15559 h 44988"/>
              <a:gd name="connsiteX5" fmla="*/ 11428 w 77695"/>
              <a:gd name="connsiteY5" fmla="*/ 15442 h 44988"/>
              <a:gd name="connsiteX6" fmla="*/ 39 w 77695"/>
              <a:gd name="connsiteY6" fmla="*/ 19138 h 44988"/>
              <a:gd name="connsiteX7" fmla="*/ 10831 w 77695"/>
              <a:gd name="connsiteY7" fmla="*/ 31065 h 44988"/>
              <a:gd name="connsiteX8" fmla="*/ 30398 w 77695"/>
              <a:gd name="connsiteY8" fmla="*/ 38592 h 44988"/>
              <a:gd name="connsiteX9" fmla="*/ 34419 w 77695"/>
              <a:gd name="connsiteY9" fmla="*/ 37953 h 44988"/>
              <a:gd name="connsiteX10" fmla="*/ 77601 w 77695"/>
              <a:gd name="connsiteY10" fmla="*/ 36699 h 44988"/>
              <a:gd name="connsiteX11" fmla="*/ 58717 w 77695"/>
              <a:gd name="connsiteY11" fmla="*/ 3017 h 44988"/>
              <a:gd name="connsiteX12" fmla="*/ 31604 w 77695"/>
              <a:gd name="connsiteY12" fmla="*/ 1620 h 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" h="44988" extrusionOk="0">
                <a:moveTo>
                  <a:pt x="31604" y="1620"/>
                </a:moveTo>
                <a:cubicBezTo>
                  <a:pt x="28122" y="1620"/>
                  <a:pt x="29705" y="4853"/>
                  <a:pt x="28313" y="6064"/>
                </a:cubicBezTo>
                <a:cubicBezTo>
                  <a:pt x="26921" y="7276"/>
                  <a:pt x="25395" y="7301"/>
                  <a:pt x="23250" y="8889"/>
                </a:cubicBezTo>
                <a:cubicBezTo>
                  <a:pt x="21105" y="10477"/>
                  <a:pt x="22697" y="15594"/>
                  <a:pt x="15443" y="15594"/>
                </a:cubicBezTo>
                <a:cubicBezTo>
                  <a:pt x="15146" y="15594"/>
                  <a:pt x="14837" y="15582"/>
                  <a:pt x="14517" y="15559"/>
                </a:cubicBezTo>
                <a:cubicBezTo>
                  <a:pt x="13445" y="15480"/>
                  <a:pt x="12413" y="15442"/>
                  <a:pt x="11428" y="15442"/>
                </a:cubicBezTo>
                <a:cubicBezTo>
                  <a:pt x="4945" y="15442"/>
                  <a:pt x="511" y="17065"/>
                  <a:pt x="39" y="19138"/>
                </a:cubicBezTo>
                <a:cubicBezTo>
                  <a:pt x="-501" y="21523"/>
                  <a:pt x="4649" y="28355"/>
                  <a:pt x="10831" y="31065"/>
                </a:cubicBezTo>
                <a:cubicBezTo>
                  <a:pt x="16017" y="33341"/>
                  <a:pt x="23339" y="38592"/>
                  <a:pt x="30398" y="38592"/>
                </a:cubicBezTo>
                <a:cubicBezTo>
                  <a:pt x="31754" y="38592"/>
                  <a:pt x="26552" y="38268"/>
                  <a:pt x="34419" y="37953"/>
                </a:cubicBezTo>
                <a:cubicBezTo>
                  <a:pt x="42286" y="37638"/>
                  <a:pt x="76300" y="54756"/>
                  <a:pt x="77601" y="36699"/>
                </a:cubicBezTo>
                <a:cubicBezTo>
                  <a:pt x="78903" y="18642"/>
                  <a:pt x="66383" y="8864"/>
                  <a:pt x="58717" y="3017"/>
                </a:cubicBezTo>
                <a:cubicBezTo>
                  <a:pt x="51051" y="-2830"/>
                  <a:pt x="43407" y="1620"/>
                  <a:pt x="31604" y="16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2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42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542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394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394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310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3310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8" name="Google Shape;20;p3">
            <a:extLst>
              <a:ext uri="{FF2B5EF4-FFF2-40B4-BE49-F238E27FC236}">
                <a16:creationId xmlns:a16="http://schemas.microsoft.com/office/drawing/2014/main" xmlns="" id="{3661A48C-0581-4A50-81C7-B3B86E720CED}"/>
              </a:ext>
            </a:extLst>
          </p:cNvPr>
          <p:cNvSpPr/>
          <p:nvPr userDrawn="1"/>
        </p:nvSpPr>
        <p:spPr>
          <a:xfrm rot="-10285629">
            <a:off x="9404695" y="-1198950"/>
            <a:ext cx="8382351" cy="4853662"/>
          </a:xfrm>
          <a:custGeom>
            <a:avLst/>
            <a:gdLst>
              <a:gd name="connsiteX0" fmla="*/ 54690 w 86030"/>
              <a:gd name="connsiteY0" fmla="*/ 0 h 53452"/>
              <a:gd name="connsiteX1" fmla="*/ 43799 w 86030"/>
              <a:gd name="connsiteY1" fmla="*/ 3304 h 53452"/>
              <a:gd name="connsiteX2" fmla="*/ 23250 w 86030"/>
              <a:gd name="connsiteY2" fmla="*/ 23749 h 53452"/>
              <a:gd name="connsiteX3" fmla="*/ 15443 w 86030"/>
              <a:gd name="connsiteY3" fmla="*/ 30454 h 53452"/>
              <a:gd name="connsiteX4" fmla="*/ 14517 w 86030"/>
              <a:gd name="connsiteY4" fmla="*/ 30419 h 53452"/>
              <a:gd name="connsiteX5" fmla="*/ 11428 w 86030"/>
              <a:gd name="connsiteY5" fmla="*/ 30302 h 53452"/>
              <a:gd name="connsiteX6" fmla="*/ 39 w 86030"/>
              <a:gd name="connsiteY6" fmla="*/ 33998 h 53452"/>
              <a:gd name="connsiteX7" fmla="*/ 10831 w 86030"/>
              <a:gd name="connsiteY7" fmla="*/ 45925 h 53452"/>
              <a:gd name="connsiteX8" fmla="*/ 30398 w 86030"/>
              <a:gd name="connsiteY8" fmla="*/ 53452 h 53452"/>
              <a:gd name="connsiteX9" fmla="*/ 34419 w 86030"/>
              <a:gd name="connsiteY9" fmla="*/ 52813 h 53452"/>
              <a:gd name="connsiteX10" fmla="*/ 85987 w 86030"/>
              <a:gd name="connsiteY10" fmla="*/ 38009 h 53452"/>
              <a:gd name="connsiteX11" fmla="*/ 58717 w 86030"/>
              <a:gd name="connsiteY11" fmla="*/ 17877 h 53452"/>
              <a:gd name="connsiteX12" fmla="*/ 54690 w 86030"/>
              <a:gd name="connsiteY12" fmla="*/ 0 h 53452"/>
              <a:gd name="connsiteX0" fmla="*/ 31604 w 86049"/>
              <a:gd name="connsiteY0" fmla="*/ 13249 h 50221"/>
              <a:gd name="connsiteX1" fmla="*/ 43799 w 86049"/>
              <a:gd name="connsiteY1" fmla="*/ 73 h 50221"/>
              <a:gd name="connsiteX2" fmla="*/ 23250 w 86049"/>
              <a:gd name="connsiteY2" fmla="*/ 20518 h 50221"/>
              <a:gd name="connsiteX3" fmla="*/ 15443 w 86049"/>
              <a:gd name="connsiteY3" fmla="*/ 27223 h 50221"/>
              <a:gd name="connsiteX4" fmla="*/ 14517 w 86049"/>
              <a:gd name="connsiteY4" fmla="*/ 27188 h 50221"/>
              <a:gd name="connsiteX5" fmla="*/ 11428 w 86049"/>
              <a:gd name="connsiteY5" fmla="*/ 27071 h 50221"/>
              <a:gd name="connsiteX6" fmla="*/ 39 w 86049"/>
              <a:gd name="connsiteY6" fmla="*/ 30767 h 50221"/>
              <a:gd name="connsiteX7" fmla="*/ 10831 w 86049"/>
              <a:gd name="connsiteY7" fmla="*/ 42694 h 50221"/>
              <a:gd name="connsiteX8" fmla="*/ 30398 w 86049"/>
              <a:gd name="connsiteY8" fmla="*/ 50221 h 50221"/>
              <a:gd name="connsiteX9" fmla="*/ 34419 w 86049"/>
              <a:gd name="connsiteY9" fmla="*/ 49582 h 50221"/>
              <a:gd name="connsiteX10" fmla="*/ 85987 w 86049"/>
              <a:gd name="connsiteY10" fmla="*/ 34778 h 50221"/>
              <a:gd name="connsiteX11" fmla="*/ 58717 w 86049"/>
              <a:gd name="connsiteY11" fmla="*/ 14646 h 50221"/>
              <a:gd name="connsiteX12" fmla="*/ 31604 w 86049"/>
              <a:gd name="connsiteY12" fmla="*/ 13249 h 50221"/>
              <a:gd name="connsiteX0" fmla="*/ 31604 w 86049"/>
              <a:gd name="connsiteY0" fmla="*/ 663 h 37635"/>
              <a:gd name="connsiteX1" fmla="*/ 28313 w 86049"/>
              <a:gd name="connsiteY1" fmla="*/ 5107 h 37635"/>
              <a:gd name="connsiteX2" fmla="*/ 23250 w 86049"/>
              <a:gd name="connsiteY2" fmla="*/ 7932 h 37635"/>
              <a:gd name="connsiteX3" fmla="*/ 15443 w 86049"/>
              <a:gd name="connsiteY3" fmla="*/ 14637 h 37635"/>
              <a:gd name="connsiteX4" fmla="*/ 14517 w 86049"/>
              <a:gd name="connsiteY4" fmla="*/ 14602 h 37635"/>
              <a:gd name="connsiteX5" fmla="*/ 11428 w 86049"/>
              <a:gd name="connsiteY5" fmla="*/ 14485 h 37635"/>
              <a:gd name="connsiteX6" fmla="*/ 39 w 86049"/>
              <a:gd name="connsiteY6" fmla="*/ 18181 h 37635"/>
              <a:gd name="connsiteX7" fmla="*/ 10831 w 86049"/>
              <a:gd name="connsiteY7" fmla="*/ 30108 h 37635"/>
              <a:gd name="connsiteX8" fmla="*/ 30398 w 86049"/>
              <a:gd name="connsiteY8" fmla="*/ 37635 h 37635"/>
              <a:gd name="connsiteX9" fmla="*/ 34419 w 86049"/>
              <a:gd name="connsiteY9" fmla="*/ 36996 h 37635"/>
              <a:gd name="connsiteX10" fmla="*/ 85987 w 86049"/>
              <a:gd name="connsiteY10" fmla="*/ 22192 h 37635"/>
              <a:gd name="connsiteX11" fmla="*/ 58717 w 86049"/>
              <a:gd name="connsiteY11" fmla="*/ 2060 h 37635"/>
              <a:gd name="connsiteX12" fmla="*/ 31604 w 86049"/>
              <a:gd name="connsiteY12" fmla="*/ 663 h 37635"/>
              <a:gd name="connsiteX0" fmla="*/ 31604 w 77695"/>
              <a:gd name="connsiteY0" fmla="*/ 1620 h 44988"/>
              <a:gd name="connsiteX1" fmla="*/ 28313 w 77695"/>
              <a:gd name="connsiteY1" fmla="*/ 6064 h 44988"/>
              <a:gd name="connsiteX2" fmla="*/ 23250 w 77695"/>
              <a:gd name="connsiteY2" fmla="*/ 8889 h 44988"/>
              <a:gd name="connsiteX3" fmla="*/ 15443 w 77695"/>
              <a:gd name="connsiteY3" fmla="*/ 15594 h 44988"/>
              <a:gd name="connsiteX4" fmla="*/ 14517 w 77695"/>
              <a:gd name="connsiteY4" fmla="*/ 15559 h 44988"/>
              <a:gd name="connsiteX5" fmla="*/ 11428 w 77695"/>
              <a:gd name="connsiteY5" fmla="*/ 15442 h 44988"/>
              <a:gd name="connsiteX6" fmla="*/ 39 w 77695"/>
              <a:gd name="connsiteY6" fmla="*/ 19138 h 44988"/>
              <a:gd name="connsiteX7" fmla="*/ 10831 w 77695"/>
              <a:gd name="connsiteY7" fmla="*/ 31065 h 44988"/>
              <a:gd name="connsiteX8" fmla="*/ 30398 w 77695"/>
              <a:gd name="connsiteY8" fmla="*/ 38592 h 44988"/>
              <a:gd name="connsiteX9" fmla="*/ 34419 w 77695"/>
              <a:gd name="connsiteY9" fmla="*/ 37953 h 44988"/>
              <a:gd name="connsiteX10" fmla="*/ 77601 w 77695"/>
              <a:gd name="connsiteY10" fmla="*/ 36699 h 44988"/>
              <a:gd name="connsiteX11" fmla="*/ 58717 w 77695"/>
              <a:gd name="connsiteY11" fmla="*/ 3017 h 44988"/>
              <a:gd name="connsiteX12" fmla="*/ 31604 w 77695"/>
              <a:gd name="connsiteY12" fmla="*/ 1620 h 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" h="44988" extrusionOk="0">
                <a:moveTo>
                  <a:pt x="31604" y="1620"/>
                </a:moveTo>
                <a:cubicBezTo>
                  <a:pt x="28122" y="1620"/>
                  <a:pt x="29705" y="4853"/>
                  <a:pt x="28313" y="6064"/>
                </a:cubicBezTo>
                <a:cubicBezTo>
                  <a:pt x="26921" y="7276"/>
                  <a:pt x="25395" y="7301"/>
                  <a:pt x="23250" y="8889"/>
                </a:cubicBezTo>
                <a:cubicBezTo>
                  <a:pt x="21105" y="10477"/>
                  <a:pt x="22697" y="15594"/>
                  <a:pt x="15443" y="15594"/>
                </a:cubicBezTo>
                <a:cubicBezTo>
                  <a:pt x="15146" y="15594"/>
                  <a:pt x="14837" y="15582"/>
                  <a:pt x="14517" y="15559"/>
                </a:cubicBezTo>
                <a:cubicBezTo>
                  <a:pt x="13445" y="15480"/>
                  <a:pt x="12413" y="15442"/>
                  <a:pt x="11428" y="15442"/>
                </a:cubicBezTo>
                <a:cubicBezTo>
                  <a:pt x="4945" y="15442"/>
                  <a:pt x="511" y="17065"/>
                  <a:pt x="39" y="19138"/>
                </a:cubicBezTo>
                <a:cubicBezTo>
                  <a:pt x="-501" y="21523"/>
                  <a:pt x="4649" y="28355"/>
                  <a:pt x="10831" y="31065"/>
                </a:cubicBezTo>
                <a:cubicBezTo>
                  <a:pt x="16017" y="33341"/>
                  <a:pt x="23339" y="38592"/>
                  <a:pt x="30398" y="38592"/>
                </a:cubicBezTo>
                <a:cubicBezTo>
                  <a:pt x="31754" y="38592"/>
                  <a:pt x="26552" y="38268"/>
                  <a:pt x="34419" y="37953"/>
                </a:cubicBezTo>
                <a:cubicBezTo>
                  <a:pt x="42286" y="37638"/>
                  <a:pt x="76300" y="54756"/>
                  <a:pt x="77601" y="36699"/>
                </a:cubicBezTo>
                <a:cubicBezTo>
                  <a:pt x="78903" y="18642"/>
                  <a:pt x="66383" y="8864"/>
                  <a:pt x="58717" y="3017"/>
                </a:cubicBezTo>
                <a:cubicBezTo>
                  <a:pt x="51051" y="-2830"/>
                  <a:pt x="43407" y="1620"/>
                  <a:pt x="31604" y="16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Google Shape;28;p3">
            <a:extLst>
              <a:ext uri="{FF2B5EF4-FFF2-40B4-BE49-F238E27FC236}">
                <a16:creationId xmlns:a16="http://schemas.microsoft.com/office/drawing/2014/main" xmlns="" id="{9B4CC580-A6B9-4823-A8D5-A4110779391A}"/>
              </a:ext>
            </a:extLst>
          </p:cNvPr>
          <p:cNvSpPr/>
          <p:nvPr userDrawn="1"/>
        </p:nvSpPr>
        <p:spPr>
          <a:xfrm>
            <a:off x="548048" y="1925876"/>
            <a:ext cx="672117" cy="512980"/>
          </a:xfrm>
          <a:custGeom>
            <a:avLst/>
            <a:gdLst>
              <a:gd name="connsiteX0" fmla="*/ 23944 w 36088"/>
              <a:gd name="connsiteY0" fmla="*/ 0 h 29796"/>
              <a:gd name="connsiteX1" fmla="*/ 1490 w 36088"/>
              <a:gd name="connsiteY1" fmla="*/ 6817 h 29796"/>
              <a:gd name="connsiteX2" fmla="*/ 5114 w 36088"/>
              <a:gd name="connsiteY2" fmla="*/ 25300 h 29796"/>
              <a:gd name="connsiteX3" fmla="*/ 8553 w 36088"/>
              <a:gd name="connsiteY3" fmla="*/ 29631 h 29796"/>
              <a:gd name="connsiteX4" fmla="*/ 35590 w 36088"/>
              <a:gd name="connsiteY4" fmla="*/ 18845 h 29796"/>
              <a:gd name="connsiteX5" fmla="*/ 26005 w 36088"/>
              <a:gd name="connsiteY5" fmla="*/ 248 h 29796"/>
              <a:gd name="connsiteX6" fmla="*/ 23944 w 36088"/>
              <a:gd name="connsiteY6" fmla="*/ 0 h 29796"/>
              <a:gd name="connsiteX0" fmla="*/ 23543 w 35687"/>
              <a:gd name="connsiteY0" fmla="*/ 0 h 27237"/>
              <a:gd name="connsiteX1" fmla="*/ 1089 w 35687"/>
              <a:gd name="connsiteY1" fmla="*/ 6817 h 27237"/>
              <a:gd name="connsiteX2" fmla="*/ 4713 w 35687"/>
              <a:gd name="connsiteY2" fmla="*/ 25300 h 27237"/>
              <a:gd name="connsiteX3" fmla="*/ 15182 w 35687"/>
              <a:gd name="connsiteY3" fmla="*/ 25949 h 27237"/>
              <a:gd name="connsiteX4" fmla="*/ 35189 w 35687"/>
              <a:gd name="connsiteY4" fmla="*/ 18845 h 27237"/>
              <a:gd name="connsiteX5" fmla="*/ 25604 w 35687"/>
              <a:gd name="connsiteY5" fmla="*/ 248 h 27237"/>
              <a:gd name="connsiteX6" fmla="*/ 23543 w 35687"/>
              <a:gd name="connsiteY6" fmla="*/ 0 h 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87" h="27237" extrusionOk="0">
                <a:moveTo>
                  <a:pt x="23543" y="0"/>
                </a:moveTo>
                <a:cubicBezTo>
                  <a:pt x="16287" y="0"/>
                  <a:pt x="4227" y="2600"/>
                  <a:pt x="1089" y="6817"/>
                </a:cubicBezTo>
                <a:cubicBezTo>
                  <a:pt x="-2049" y="11034"/>
                  <a:pt x="2364" y="22111"/>
                  <a:pt x="4713" y="25300"/>
                </a:cubicBezTo>
                <a:cubicBezTo>
                  <a:pt x="7062" y="28489"/>
                  <a:pt x="10103" y="27025"/>
                  <a:pt x="15182" y="25949"/>
                </a:cubicBezTo>
                <a:cubicBezTo>
                  <a:pt x="20261" y="24873"/>
                  <a:pt x="33306" y="21287"/>
                  <a:pt x="35189" y="18845"/>
                </a:cubicBezTo>
                <a:cubicBezTo>
                  <a:pt x="37479" y="15871"/>
                  <a:pt x="31460" y="1992"/>
                  <a:pt x="25604" y="248"/>
                </a:cubicBezTo>
                <a:cubicBezTo>
                  <a:pt x="25029" y="77"/>
                  <a:pt x="24332" y="0"/>
                  <a:pt x="2354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Google Shape;28;p3">
            <a:extLst>
              <a:ext uri="{FF2B5EF4-FFF2-40B4-BE49-F238E27FC236}">
                <a16:creationId xmlns:a16="http://schemas.microsoft.com/office/drawing/2014/main" xmlns="" id="{A07208E9-A35F-4C3D-B0A4-99ABB5104050}"/>
              </a:ext>
            </a:extLst>
          </p:cNvPr>
          <p:cNvSpPr/>
          <p:nvPr userDrawn="1"/>
        </p:nvSpPr>
        <p:spPr>
          <a:xfrm>
            <a:off x="548048" y="3443495"/>
            <a:ext cx="672117" cy="512980"/>
          </a:xfrm>
          <a:custGeom>
            <a:avLst/>
            <a:gdLst>
              <a:gd name="connsiteX0" fmla="*/ 23944 w 36088"/>
              <a:gd name="connsiteY0" fmla="*/ 0 h 29796"/>
              <a:gd name="connsiteX1" fmla="*/ 1490 w 36088"/>
              <a:gd name="connsiteY1" fmla="*/ 6817 h 29796"/>
              <a:gd name="connsiteX2" fmla="*/ 5114 w 36088"/>
              <a:gd name="connsiteY2" fmla="*/ 25300 h 29796"/>
              <a:gd name="connsiteX3" fmla="*/ 8553 w 36088"/>
              <a:gd name="connsiteY3" fmla="*/ 29631 h 29796"/>
              <a:gd name="connsiteX4" fmla="*/ 35590 w 36088"/>
              <a:gd name="connsiteY4" fmla="*/ 18845 h 29796"/>
              <a:gd name="connsiteX5" fmla="*/ 26005 w 36088"/>
              <a:gd name="connsiteY5" fmla="*/ 248 h 29796"/>
              <a:gd name="connsiteX6" fmla="*/ 23944 w 36088"/>
              <a:gd name="connsiteY6" fmla="*/ 0 h 29796"/>
              <a:gd name="connsiteX0" fmla="*/ 23543 w 35687"/>
              <a:gd name="connsiteY0" fmla="*/ 0 h 27237"/>
              <a:gd name="connsiteX1" fmla="*/ 1089 w 35687"/>
              <a:gd name="connsiteY1" fmla="*/ 6817 h 27237"/>
              <a:gd name="connsiteX2" fmla="*/ 4713 w 35687"/>
              <a:gd name="connsiteY2" fmla="*/ 25300 h 27237"/>
              <a:gd name="connsiteX3" fmla="*/ 15182 w 35687"/>
              <a:gd name="connsiteY3" fmla="*/ 25949 h 27237"/>
              <a:gd name="connsiteX4" fmla="*/ 35189 w 35687"/>
              <a:gd name="connsiteY4" fmla="*/ 18845 h 27237"/>
              <a:gd name="connsiteX5" fmla="*/ 25604 w 35687"/>
              <a:gd name="connsiteY5" fmla="*/ 248 h 27237"/>
              <a:gd name="connsiteX6" fmla="*/ 23543 w 35687"/>
              <a:gd name="connsiteY6" fmla="*/ 0 h 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87" h="27237" extrusionOk="0">
                <a:moveTo>
                  <a:pt x="23543" y="0"/>
                </a:moveTo>
                <a:cubicBezTo>
                  <a:pt x="16287" y="0"/>
                  <a:pt x="4227" y="2600"/>
                  <a:pt x="1089" y="6817"/>
                </a:cubicBezTo>
                <a:cubicBezTo>
                  <a:pt x="-2049" y="11034"/>
                  <a:pt x="2364" y="22111"/>
                  <a:pt x="4713" y="25300"/>
                </a:cubicBezTo>
                <a:cubicBezTo>
                  <a:pt x="7062" y="28489"/>
                  <a:pt x="10103" y="27025"/>
                  <a:pt x="15182" y="25949"/>
                </a:cubicBezTo>
                <a:cubicBezTo>
                  <a:pt x="20261" y="24873"/>
                  <a:pt x="33306" y="21287"/>
                  <a:pt x="35189" y="18845"/>
                </a:cubicBezTo>
                <a:cubicBezTo>
                  <a:pt x="37479" y="15871"/>
                  <a:pt x="31460" y="1992"/>
                  <a:pt x="25604" y="248"/>
                </a:cubicBezTo>
                <a:cubicBezTo>
                  <a:pt x="25029" y="77"/>
                  <a:pt x="24332" y="0"/>
                  <a:pt x="2354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F9DA8D6-05BC-44F6-9B48-DF2A96D2D5A4}"/>
              </a:ext>
            </a:extLst>
          </p:cNvPr>
          <p:cNvSpPr/>
          <p:nvPr userDrawn="1"/>
        </p:nvSpPr>
        <p:spPr>
          <a:xfrm>
            <a:off x="548048" y="4961570"/>
            <a:ext cx="672117" cy="512980"/>
          </a:xfrm>
          <a:custGeom>
            <a:avLst/>
            <a:gdLst>
              <a:gd name="connsiteX0" fmla="*/ 23944 w 36088"/>
              <a:gd name="connsiteY0" fmla="*/ 0 h 29796"/>
              <a:gd name="connsiteX1" fmla="*/ 1490 w 36088"/>
              <a:gd name="connsiteY1" fmla="*/ 6817 h 29796"/>
              <a:gd name="connsiteX2" fmla="*/ 5114 w 36088"/>
              <a:gd name="connsiteY2" fmla="*/ 25300 h 29796"/>
              <a:gd name="connsiteX3" fmla="*/ 8553 w 36088"/>
              <a:gd name="connsiteY3" fmla="*/ 29631 h 29796"/>
              <a:gd name="connsiteX4" fmla="*/ 35590 w 36088"/>
              <a:gd name="connsiteY4" fmla="*/ 18845 h 29796"/>
              <a:gd name="connsiteX5" fmla="*/ 26005 w 36088"/>
              <a:gd name="connsiteY5" fmla="*/ 248 h 29796"/>
              <a:gd name="connsiteX6" fmla="*/ 23944 w 36088"/>
              <a:gd name="connsiteY6" fmla="*/ 0 h 29796"/>
              <a:gd name="connsiteX0" fmla="*/ 23543 w 35687"/>
              <a:gd name="connsiteY0" fmla="*/ 0 h 27237"/>
              <a:gd name="connsiteX1" fmla="*/ 1089 w 35687"/>
              <a:gd name="connsiteY1" fmla="*/ 6817 h 27237"/>
              <a:gd name="connsiteX2" fmla="*/ 4713 w 35687"/>
              <a:gd name="connsiteY2" fmla="*/ 25300 h 27237"/>
              <a:gd name="connsiteX3" fmla="*/ 15182 w 35687"/>
              <a:gd name="connsiteY3" fmla="*/ 25949 h 27237"/>
              <a:gd name="connsiteX4" fmla="*/ 35189 w 35687"/>
              <a:gd name="connsiteY4" fmla="*/ 18845 h 27237"/>
              <a:gd name="connsiteX5" fmla="*/ 25604 w 35687"/>
              <a:gd name="connsiteY5" fmla="*/ 248 h 27237"/>
              <a:gd name="connsiteX6" fmla="*/ 23543 w 35687"/>
              <a:gd name="connsiteY6" fmla="*/ 0 h 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87" h="27237" extrusionOk="0">
                <a:moveTo>
                  <a:pt x="23543" y="0"/>
                </a:moveTo>
                <a:cubicBezTo>
                  <a:pt x="16287" y="0"/>
                  <a:pt x="4227" y="2600"/>
                  <a:pt x="1089" y="6817"/>
                </a:cubicBezTo>
                <a:cubicBezTo>
                  <a:pt x="-2049" y="11034"/>
                  <a:pt x="2364" y="22111"/>
                  <a:pt x="4713" y="25300"/>
                </a:cubicBezTo>
                <a:cubicBezTo>
                  <a:pt x="7062" y="28489"/>
                  <a:pt x="10103" y="27025"/>
                  <a:pt x="15182" y="25949"/>
                </a:cubicBezTo>
                <a:cubicBezTo>
                  <a:pt x="20261" y="24873"/>
                  <a:pt x="33306" y="21287"/>
                  <a:pt x="35189" y="18845"/>
                </a:cubicBezTo>
                <a:cubicBezTo>
                  <a:pt x="37479" y="15871"/>
                  <a:pt x="31460" y="1992"/>
                  <a:pt x="25604" y="248"/>
                </a:cubicBezTo>
                <a:cubicBezTo>
                  <a:pt x="25029" y="77"/>
                  <a:pt x="24332" y="0"/>
                  <a:pt x="2354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49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AD30BB36-1D6F-482F-B8DE-C6992517755C}"/>
              </a:ext>
            </a:extLst>
          </p:cNvPr>
          <p:cNvSpPr/>
          <p:nvPr userDrawn="1"/>
        </p:nvSpPr>
        <p:spPr>
          <a:xfrm rot="-10285629">
            <a:off x="9404695" y="-1198950"/>
            <a:ext cx="8382351" cy="4853662"/>
          </a:xfrm>
          <a:custGeom>
            <a:avLst/>
            <a:gdLst>
              <a:gd name="connsiteX0" fmla="*/ 54690 w 86030"/>
              <a:gd name="connsiteY0" fmla="*/ 0 h 53452"/>
              <a:gd name="connsiteX1" fmla="*/ 43799 w 86030"/>
              <a:gd name="connsiteY1" fmla="*/ 3304 h 53452"/>
              <a:gd name="connsiteX2" fmla="*/ 23250 w 86030"/>
              <a:gd name="connsiteY2" fmla="*/ 23749 h 53452"/>
              <a:gd name="connsiteX3" fmla="*/ 15443 w 86030"/>
              <a:gd name="connsiteY3" fmla="*/ 30454 h 53452"/>
              <a:gd name="connsiteX4" fmla="*/ 14517 w 86030"/>
              <a:gd name="connsiteY4" fmla="*/ 30419 h 53452"/>
              <a:gd name="connsiteX5" fmla="*/ 11428 w 86030"/>
              <a:gd name="connsiteY5" fmla="*/ 30302 h 53452"/>
              <a:gd name="connsiteX6" fmla="*/ 39 w 86030"/>
              <a:gd name="connsiteY6" fmla="*/ 33998 h 53452"/>
              <a:gd name="connsiteX7" fmla="*/ 10831 w 86030"/>
              <a:gd name="connsiteY7" fmla="*/ 45925 h 53452"/>
              <a:gd name="connsiteX8" fmla="*/ 30398 w 86030"/>
              <a:gd name="connsiteY8" fmla="*/ 53452 h 53452"/>
              <a:gd name="connsiteX9" fmla="*/ 34419 w 86030"/>
              <a:gd name="connsiteY9" fmla="*/ 52813 h 53452"/>
              <a:gd name="connsiteX10" fmla="*/ 85987 w 86030"/>
              <a:gd name="connsiteY10" fmla="*/ 38009 h 53452"/>
              <a:gd name="connsiteX11" fmla="*/ 58717 w 86030"/>
              <a:gd name="connsiteY11" fmla="*/ 17877 h 53452"/>
              <a:gd name="connsiteX12" fmla="*/ 54690 w 86030"/>
              <a:gd name="connsiteY12" fmla="*/ 0 h 53452"/>
              <a:gd name="connsiteX0" fmla="*/ 31604 w 86049"/>
              <a:gd name="connsiteY0" fmla="*/ 13249 h 50221"/>
              <a:gd name="connsiteX1" fmla="*/ 43799 w 86049"/>
              <a:gd name="connsiteY1" fmla="*/ 73 h 50221"/>
              <a:gd name="connsiteX2" fmla="*/ 23250 w 86049"/>
              <a:gd name="connsiteY2" fmla="*/ 20518 h 50221"/>
              <a:gd name="connsiteX3" fmla="*/ 15443 w 86049"/>
              <a:gd name="connsiteY3" fmla="*/ 27223 h 50221"/>
              <a:gd name="connsiteX4" fmla="*/ 14517 w 86049"/>
              <a:gd name="connsiteY4" fmla="*/ 27188 h 50221"/>
              <a:gd name="connsiteX5" fmla="*/ 11428 w 86049"/>
              <a:gd name="connsiteY5" fmla="*/ 27071 h 50221"/>
              <a:gd name="connsiteX6" fmla="*/ 39 w 86049"/>
              <a:gd name="connsiteY6" fmla="*/ 30767 h 50221"/>
              <a:gd name="connsiteX7" fmla="*/ 10831 w 86049"/>
              <a:gd name="connsiteY7" fmla="*/ 42694 h 50221"/>
              <a:gd name="connsiteX8" fmla="*/ 30398 w 86049"/>
              <a:gd name="connsiteY8" fmla="*/ 50221 h 50221"/>
              <a:gd name="connsiteX9" fmla="*/ 34419 w 86049"/>
              <a:gd name="connsiteY9" fmla="*/ 49582 h 50221"/>
              <a:gd name="connsiteX10" fmla="*/ 85987 w 86049"/>
              <a:gd name="connsiteY10" fmla="*/ 34778 h 50221"/>
              <a:gd name="connsiteX11" fmla="*/ 58717 w 86049"/>
              <a:gd name="connsiteY11" fmla="*/ 14646 h 50221"/>
              <a:gd name="connsiteX12" fmla="*/ 31604 w 86049"/>
              <a:gd name="connsiteY12" fmla="*/ 13249 h 50221"/>
              <a:gd name="connsiteX0" fmla="*/ 31604 w 86049"/>
              <a:gd name="connsiteY0" fmla="*/ 663 h 37635"/>
              <a:gd name="connsiteX1" fmla="*/ 28313 w 86049"/>
              <a:gd name="connsiteY1" fmla="*/ 5107 h 37635"/>
              <a:gd name="connsiteX2" fmla="*/ 23250 w 86049"/>
              <a:gd name="connsiteY2" fmla="*/ 7932 h 37635"/>
              <a:gd name="connsiteX3" fmla="*/ 15443 w 86049"/>
              <a:gd name="connsiteY3" fmla="*/ 14637 h 37635"/>
              <a:gd name="connsiteX4" fmla="*/ 14517 w 86049"/>
              <a:gd name="connsiteY4" fmla="*/ 14602 h 37635"/>
              <a:gd name="connsiteX5" fmla="*/ 11428 w 86049"/>
              <a:gd name="connsiteY5" fmla="*/ 14485 h 37635"/>
              <a:gd name="connsiteX6" fmla="*/ 39 w 86049"/>
              <a:gd name="connsiteY6" fmla="*/ 18181 h 37635"/>
              <a:gd name="connsiteX7" fmla="*/ 10831 w 86049"/>
              <a:gd name="connsiteY7" fmla="*/ 30108 h 37635"/>
              <a:gd name="connsiteX8" fmla="*/ 30398 w 86049"/>
              <a:gd name="connsiteY8" fmla="*/ 37635 h 37635"/>
              <a:gd name="connsiteX9" fmla="*/ 34419 w 86049"/>
              <a:gd name="connsiteY9" fmla="*/ 36996 h 37635"/>
              <a:gd name="connsiteX10" fmla="*/ 85987 w 86049"/>
              <a:gd name="connsiteY10" fmla="*/ 22192 h 37635"/>
              <a:gd name="connsiteX11" fmla="*/ 58717 w 86049"/>
              <a:gd name="connsiteY11" fmla="*/ 2060 h 37635"/>
              <a:gd name="connsiteX12" fmla="*/ 31604 w 86049"/>
              <a:gd name="connsiteY12" fmla="*/ 663 h 37635"/>
              <a:gd name="connsiteX0" fmla="*/ 31604 w 77695"/>
              <a:gd name="connsiteY0" fmla="*/ 1620 h 44988"/>
              <a:gd name="connsiteX1" fmla="*/ 28313 w 77695"/>
              <a:gd name="connsiteY1" fmla="*/ 6064 h 44988"/>
              <a:gd name="connsiteX2" fmla="*/ 23250 w 77695"/>
              <a:gd name="connsiteY2" fmla="*/ 8889 h 44988"/>
              <a:gd name="connsiteX3" fmla="*/ 15443 w 77695"/>
              <a:gd name="connsiteY3" fmla="*/ 15594 h 44988"/>
              <a:gd name="connsiteX4" fmla="*/ 14517 w 77695"/>
              <a:gd name="connsiteY4" fmla="*/ 15559 h 44988"/>
              <a:gd name="connsiteX5" fmla="*/ 11428 w 77695"/>
              <a:gd name="connsiteY5" fmla="*/ 15442 h 44988"/>
              <a:gd name="connsiteX6" fmla="*/ 39 w 77695"/>
              <a:gd name="connsiteY6" fmla="*/ 19138 h 44988"/>
              <a:gd name="connsiteX7" fmla="*/ 10831 w 77695"/>
              <a:gd name="connsiteY7" fmla="*/ 31065 h 44988"/>
              <a:gd name="connsiteX8" fmla="*/ 30398 w 77695"/>
              <a:gd name="connsiteY8" fmla="*/ 38592 h 44988"/>
              <a:gd name="connsiteX9" fmla="*/ 34419 w 77695"/>
              <a:gd name="connsiteY9" fmla="*/ 37953 h 44988"/>
              <a:gd name="connsiteX10" fmla="*/ 77601 w 77695"/>
              <a:gd name="connsiteY10" fmla="*/ 36699 h 44988"/>
              <a:gd name="connsiteX11" fmla="*/ 58717 w 77695"/>
              <a:gd name="connsiteY11" fmla="*/ 3017 h 44988"/>
              <a:gd name="connsiteX12" fmla="*/ 31604 w 77695"/>
              <a:gd name="connsiteY12" fmla="*/ 1620 h 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" h="44988" extrusionOk="0">
                <a:moveTo>
                  <a:pt x="31604" y="1620"/>
                </a:moveTo>
                <a:cubicBezTo>
                  <a:pt x="28122" y="1620"/>
                  <a:pt x="29705" y="4853"/>
                  <a:pt x="28313" y="6064"/>
                </a:cubicBezTo>
                <a:cubicBezTo>
                  <a:pt x="26921" y="7276"/>
                  <a:pt x="25395" y="7301"/>
                  <a:pt x="23250" y="8889"/>
                </a:cubicBezTo>
                <a:cubicBezTo>
                  <a:pt x="21105" y="10477"/>
                  <a:pt x="22697" y="15594"/>
                  <a:pt x="15443" y="15594"/>
                </a:cubicBezTo>
                <a:cubicBezTo>
                  <a:pt x="15146" y="15594"/>
                  <a:pt x="14837" y="15582"/>
                  <a:pt x="14517" y="15559"/>
                </a:cubicBezTo>
                <a:cubicBezTo>
                  <a:pt x="13445" y="15480"/>
                  <a:pt x="12413" y="15442"/>
                  <a:pt x="11428" y="15442"/>
                </a:cubicBezTo>
                <a:cubicBezTo>
                  <a:pt x="4945" y="15442"/>
                  <a:pt x="511" y="17065"/>
                  <a:pt x="39" y="19138"/>
                </a:cubicBezTo>
                <a:cubicBezTo>
                  <a:pt x="-501" y="21523"/>
                  <a:pt x="4649" y="28355"/>
                  <a:pt x="10831" y="31065"/>
                </a:cubicBezTo>
                <a:cubicBezTo>
                  <a:pt x="16017" y="33341"/>
                  <a:pt x="23339" y="38592"/>
                  <a:pt x="30398" y="38592"/>
                </a:cubicBezTo>
                <a:cubicBezTo>
                  <a:pt x="31754" y="38592"/>
                  <a:pt x="26552" y="38268"/>
                  <a:pt x="34419" y="37953"/>
                </a:cubicBezTo>
                <a:cubicBezTo>
                  <a:pt x="42286" y="37638"/>
                  <a:pt x="76300" y="54756"/>
                  <a:pt x="77601" y="36699"/>
                </a:cubicBezTo>
                <a:cubicBezTo>
                  <a:pt x="78903" y="18642"/>
                  <a:pt x="66383" y="8864"/>
                  <a:pt x="58717" y="3017"/>
                </a:cubicBezTo>
                <a:cubicBezTo>
                  <a:pt x="51051" y="-2830"/>
                  <a:pt x="43407" y="1620"/>
                  <a:pt x="31604" y="16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50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0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2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6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1847D26E-390E-4229-B0D7-62066CD41B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obrazovanie/rabota-s-roditelyami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0310"/>
            <a:ext cx="9144000" cy="362810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 РОДИТЕЛЕЙ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«Мотивация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методы активизации родителей в процессе сотрудничества»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51" y="368709"/>
            <a:ext cx="9144000" cy="21090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106 «Анютины глазки» комбинированного вида» г.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рска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41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1445" y="427703"/>
            <a:ext cx="11312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Игровые методы активизации родителей.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Например, родителям педагог бросает мяч, и тот, кто его ловит, должен дать ответ на вопрос: «Что Вас радует в ребёнке?» и т.д.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IMG_20191010_181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74"/>
          <a:stretch>
            <a:fillRect/>
          </a:stretch>
        </p:blipFill>
        <p:spPr>
          <a:xfrm>
            <a:off x="327569" y="2131096"/>
            <a:ext cx="3801979" cy="393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7" descr="IMG_20191010_181753.jpg"/>
          <p:cNvPicPr>
            <a:picLocks noChangeAspect="1"/>
          </p:cNvPicPr>
          <p:nvPr/>
        </p:nvPicPr>
        <p:blipFill>
          <a:blip r:embed="rId3" cstate="print"/>
          <a:srcRect t="14319"/>
          <a:stretch>
            <a:fillRect/>
          </a:stretch>
        </p:blipFill>
        <p:spPr>
          <a:xfrm>
            <a:off x="8068246" y="2162354"/>
            <a:ext cx="3395749" cy="387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89" t="44008" r="4136"/>
          <a:stretch/>
        </p:blipFill>
        <p:spPr>
          <a:xfrm>
            <a:off x="4929081" y="2909104"/>
            <a:ext cx="2518855" cy="228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05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8644" y="250724"/>
            <a:ext cx="10840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«Попробуй повтори»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поднятие настроения, поисковая </a:t>
            </a:r>
            <a:r>
              <a:rPr lang="ru-RU" sz="2800" dirty="0" err="1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активностькоторая</a:t>
            </a:r>
            <a:r>
              <a:rPr lang="ru-RU" sz="28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 вызывает возбуждение в глубинных структурах мозга, активизация работы полушарий. Кроме того, игра способствует развитию внимания, пространственных представлений, улучшает реакцию. </a:t>
            </a: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4" descr="IMG_20191008_18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/>
          </a:blip>
          <a:srcRect t="32812"/>
          <a:stretch>
            <a:fillRect/>
          </a:stretch>
        </p:blipFill>
        <p:spPr>
          <a:xfrm>
            <a:off x="841117" y="2781783"/>
            <a:ext cx="4232327" cy="379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5" descr="IMG_20191008_183257.jpg"/>
          <p:cNvPicPr>
            <a:picLocks noChangeAspect="1"/>
          </p:cNvPicPr>
          <p:nvPr/>
        </p:nvPicPr>
        <p:blipFill>
          <a:blip r:embed="rId3" cstate="print"/>
          <a:srcRect t="23885"/>
          <a:stretch>
            <a:fillRect/>
          </a:stretch>
        </p:blipFill>
        <p:spPr bwMode="auto">
          <a:xfrm>
            <a:off x="7104417" y="2678359"/>
            <a:ext cx="3853634" cy="397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05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206" y="339213"/>
            <a:ext cx="11135033" cy="202052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«ВОЗЬМИ САЛФЕТОК».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игра помогает познакомиться друг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другом, вызывает положительные эмоции и формирует чувство группового единства.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Samsung\Desktop\Тренинг Конфликты\Фото семинара\photo_2025-06-09_17-34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8" y="2743197"/>
            <a:ext cx="3454400" cy="2713705"/>
          </a:xfrm>
          <a:prstGeom prst="rect">
            <a:avLst/>
          </a:prstGeom>
          <a:noFill/>
          <a:ln>
            <a:solidFill>
              <a:srgbClr val="7930CA"/>
            </a:solidFill>
          </a:ln>
        </p:spPr>
      </p:pic>
      <p:pic>
        <p:nvPicPr>
          <p:cNvPr id="6146" name="Picture 2" descr="C:\Users\Samsung\Desktop\Тренинг Конфликты\Фото семинара\photo_2025-06-09_17-34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053" y="3403188"/>
            <a:ext cx="4118076" cy="3088557"/>
          </a:xfrm>
          <a:prstGeom prst="rect">
            <a:avLst/>
          </a:prstGeom>
          <a:noFill/>
          <a:ln>
            <a:solidFill>
              <a:srgbClr val="7930CA"/>
            </a:solidFill>
          </a:ln>
        </p:spPr>
      </p:pic>
      <p:pic>
        <p:nvPicPr>
          <p:cNvPr id="6147" name="Picture 3" descr="C:\Users\Samsung\Desktop\Тренинг Конфликты\Фото семинара\photo_2025-06-09_17-34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090" y="2728452"/>
            <a:ext cx="3936180" cy="2952135"/>
          </a:xfrm>
          <a:prstGeom prst="rect">
            <a:avLst/>
          </a:prstGeom>
          <a:noFill/>
          <a:ln>
            <a:solidFill>
              <a:srgbClr val="7930CA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41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206" y="250724"/>
            <a:ext cx="11430000" cy="20057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активизации «Самотестирование собственного опыта семейного воспитания» </a:t>
            </a:r>
            <a:r>
              <a:rPr lang="ru-RU" sz="32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Какие вы родители? Стили семейного воспитания» и др.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Проходит анонимно. Нам важно, чтобы родители были честны с собой. Это должны быть мини тесты, родители быстро отвечают на вопросы и посчитывают результаты. Педагог дает расшифровку.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Samsung\Desktop\Тренинг Конфликты\Фото семинара\photo_2025-06-09_17-34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743" y="2123766"/>
            <a:ext cx="3854246" cy="2890685"/>
          </a:xfrm>
          <a:prstGeom prst="rect">
            <a:avLst/>
          </a:prstGeom>
          <a:noFill/>
        </p:spPr>
      </p:pic>
      <p:pic>
        <p:nvPicPr>
          <p:cNvPr id="7" name="Содержимое 4" descr="IMG_20191010_182106.jpg"/>
          <p:cNvPicPr>
            <a:picLocks noChangeAspect="1"/>
          </p:cNvPicPr>
          <p:nvPr/>
        </p:nvPicPr>
        <p:blipFill>
          <a:blip r:embed="rId3" cstate="print"/>
          <a:srcRect l="8571" t="30533" b="5187"/>
          <a:stretch>
            <a:fillRect/>
          </a:stretch>
        </p:blipFill>
        <p:spPr>
          <a:xfrm>
            <a:off x="349557" y="2544078"/>
            <a:ext cx="3588502" cy="356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3167" y="3998109"/>
            <a:ext cx="3400232" cy="255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41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A87CEA5A-215A-4DBB-B545-F50CF292DAA2}"/>
              </a:ext>
            </a:extLst>
          </p:cNvPr>
          <p:cNvSpPr txBox="1">
            <a:spLocks/>
          </p:cNvSpPr>
          <p:nvPr/>
        </p:nvSpPr>
        <p:spPr>
          <a:xfrm>
            <a:off x="383458" y="324465"/>
            <a:ext cx="11356258" cy="1047135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solidFill>
                  <a:srgbClr val="002060"/>
                </a:solidFill>
              </a:rPr>
              <a:t>М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ультимедийные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один из современных методов активизации работы с родителями. Они позволяют точно, доступно и ярко передавать информацию, одновременно использовать различные формы справочной информации: аудио-, видеоизображения, анимацию текста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1534"/>
          <a:stretch/>
        </p:blipFill>
        <p:spPr>
          <a:xfrm rot="21222592">
            <a:off x="8869143" y="4488064"/>
            <a:ext cx="2096061" cy="1913441"/>
          </a:xfrm>
          <a:prstGeom prst="rect">
            <a:avLst/>
          </a:prstGeom>
          <a:ln>
            <a:solidFill>
              <a:srgbClr val="7930C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33862"/>
          <a:stretch/>
        </p:blipFill>
        <p:spPr>
          <a:xfrm rot="431415">
            <a:off x="9185994" y="1930017"/>
            <a:ext cx="2252516" cy="1986346"/>
          </a:xfrm>
          <a:prstGeom prst="rect">
            <a:avLst/>
          </a:prstGeom>
          <a:ln>
            <a:solidFill>
              <a:srgbClr val="7930C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4436"/>
          <a:stretch/>
        </p:blipFill>
        <p:spPr>
          <a:xfrm>
            <a:off x="5082381" y="2339630"/>
            <a:ext cx="3198354" cy="2795961"/>
          </a:xfrm>
          <a:prstGeom prst="rect">
            <a:avLst/>
          </a:prstGeom>
          <a:ln>
            <a:solidFill>
              <a:srgbClr val="7930C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19" name="Picture 3" descr="C:\Users\Samsung\Desktop\Тренинг Конфликты\Фото семинара\photo_2025-06-09_17-57-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467" y="3334080"/>
            <a:ext cx="3990243" cy="2770648"/>
          </a:xfrm>
          <a:prstGeom prst="rect">
            <a:avLst/>
          </a:prstGeom>
          <a:noFill/>
          <a:ln>
            <a:solidFill>
              <a:srgbClr val="7930CA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481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A87CEA5A-215A-4DBB-B545-F50CF292DAA2}"/>
              </a:ext>
            </a:extLst>
          </p:cNvPr>
          <p:cNvSpPr txBox="1">
            <a:spLocks/>
          </p:cNvSpPr>
          <p:nvPr/>
        </p:nvSpPr>
        <p:spPr>
          <a:xfrm>
            <a:off x="501445" y="678426"/>
            <a:ext cx="10884310" cy="3613354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современных форм 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методов в работе </a:t>
            </a:r>
          </a:p>
          <a:p>
            <a:r>
              <a:rPr lang="ru-RU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  <a:hlinkClick r:id="rId2" tooltip="Работа с родителями. Взаимодействие с семьями"/>
              </a:rPr>
              <a:t>с родителями помогает социализации детей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дошкольном учреждении, а в последствии и в школе, благотворно сказываются на воспитательно-образовательном процессе.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1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A87CEA5A-215A-4DBB-B545-F50CF292DAA2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endParaRPr lang="ru-RU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EAEA44-06C2-4A5D-9D9E-C1EF7096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78173" y="4773266"/>
            <a:ext cx="630000" cy="63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3B9451C-D678-4C99-AD69-CB9D3789C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778173" y="4773266"/>
            <a:ext cx="630000" cy="63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3809903-FB57-40A7-8177-0AAD0C30CE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678173" y="4773266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1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6129"/>
            <a:ext cx="9144000" cy="4601497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сложный социальный институт, базирующийся на проявлении родительских чувств, любви и привязанности к детям, определяющий выполнение специфических социальных ролей матери и отца, основанных на фундаменте культурных ценностей и традиций как общества в целом, так и конкретной семьи и проявляющийся в реальном поведении, отношении родителей к детям в стиле воспитания.</a:t>
            </a:r>
            <a:r>
              <a:rPr lang="ru-RU" sz="40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1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199" y="914400"/>
            <a:ext cx="11093245" cy="526256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воспитания в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5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 развитие гармоничной и целостной, успешной в будущей жизни личности ребёнка.  </a:t>
            </a:r>
            <a:endParaRPr lang="ru-RU" sz="5400" dirty="0" smtClean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Samsung\Downloads\ot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735" y="3937818"/>
            <a:ext cx="4693265" cy="2639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688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E16F1E-F64A-4CD2-8C02-7EED1305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968"/>
            <a:ext cx="10515600" cy="58819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родительского воспитания: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 для полноценного и всестороннего развития ребёнка. Для этого нужно обеспечить материальное благополучие и обратить внимание на микроклимат в семье.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социальной и психологической защиты ребёнка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 Родители должны обеспечить ребёнка уверенностью, что в случае необходимости они всегда защитят его.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опыта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 по созданию и сохранению семьи. Необходимо собственным положительным примером показать, как правильно построить и сохранить семью.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полезных навыков жизнедеятельности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Родители должны обучать детей элементарным трудовым навыкам, прививать любовь и уважение к труду.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чувства достоинства и собственного «Я»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Детей учат базовым моральным принципам, принятым в обществе. Ребёнок учится воспринимать общество и себя внутри этого общества.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63B8635-62E8-4D93-AC27-8CF5452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5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98207"/>
            <a:ext cx="11547987" cy="292018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Существует взаимосвязь между мотивацией </a:t>
            </a:r>
            <a:r>
              <a:rPr lang="ru-RU" sz="5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поведением детей</a:t>
            </a:r>
            <a: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41565BA-F540-4AFC-986F-248F12BC9080}"/>
              </a:ext>
            </a:extLst>
          </p:cNvPr>
          <p:cNvSpPr txBox="1">
            <a:spLocks/>
          </p:cNvSpPr>
          <p:nvPr/>
        </p:nvSpPr>
        <p:spPr>
          <a:xfrm>
            <a:off x="191729" y="2595716"/>
            <a:ext cx="5043949" cy="38640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/>
              <a:t>     </a:t>
            </a:r>
            <a:r>
              <a:rPr lang="ru-RU" sz="51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 зависимости от мотивации </a:t>
            </a:r>
            <a:r>
              <a:rPr lang="ru-RU" sz="5100" b="1" dirty="0" err="1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51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0" b="1" dirty="0" smtClean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по-разному </a:t>
            </a:r>
            <a:r>
              <a:rPr lang="ru-RU" sz="51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проявляется контроль за поведением ребёнка</a:t>
            </a:r>
            <a:r>
              <a:rPr lang="ru-RU" sz="51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100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thumbs.dreamstime.com/b/%D0%BC%D0%B0%D1%82%D1%8C-%D0%BE%D0%B4%D0%B8%D0%BD%D0%BE%D1%87%D0%BA%D0%B0-%D1%81-%D1%80%D0%B5%D0%B1%D0%B5%D0%BD%D0%BA-%D0%B3%D1%80%D0%B0%D1%84%D0%B8%D1%87%D0%B5%D1%81%D0%BA%D0%B8%D0%BC-%D0%B4%D0%B8%D0%B7%D0%B0%D0%B9%D0%BD%D0%BE%D0%BC-%D0%B8%D0%BB%D0%BB%D1%8E%D1%81%D1%82%D1%80%D0%B0%D1%86%D0%B8%D0%B8-%D0%B2%D0%B5%D0%BA%D1%82%D0%BE%D1%80%D0%B0-143522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thumbs.dreamstime.com/b/%D0%BC%D0%B0%D1%82%D1%8C-%D0%BE%D0%B4%D0%B8%D0%BD%D0%BE%D1%87%D0%BA%D0%B0-%D1%81-%D1%80%D0%B5%D0%B1%D0%B5%D0%BD%D0%BA-%D0%B3%D1%80%D0%B0%D1%84%D0%B8%D1%87%D0%B5%D1%81%D0%BA%D0%B8%D0%BC-%D0%B4%D0%B8%D0%B7%D0%B0%D0%B9%D0%BD%D0%BE%D0%BC-%D0%B8%D0%BB%D0%BB%D1%8E%D1%81%D1%82%D1%80%D0%B0%D1%86%D0%B8%D0%B8-%D0%B2%D0%B5%D0%BA%D1%82%D0%BE%D1%80%D0%B0-143522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thumbs.dreamstime.com/b/%D0%BC%D0%B0%D1%82%D1%8C-%D0%BE%D0%B4%D0%B8%D0%BD%D0%BE%D1%87%D0%BA%D0%B0-%D1%81-%D1%80%D0%B5%D0%B1%D0%B5%D0%BD%D0%BA-%D0%B3%D1%80%D0%B0%D1%84%D0%B8%D1%87%D0%B5%D1%81%D0%BA%D0%B8%D0%BC-%D0%B4%D0%B8%D0%B7%D0%B0%D0%B9%D0%BD%D0%BE%D0%BC-%D0%B8%D0%BB%D0%BB%D1%8E%D1%81%D1%82%D1%80%D0%B0%D1%86%D0%B8%D0%B8-%D0%B2%D0%B5%D0%BA%D1%82%D0%BE%D1%80%D0%B0-143522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 descr="C:\Users\Samsung\Downloads\и-юстрация-шаржа-матери-с-етьми-5634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414" y="2389237"/>
            <a:ext cx="3582218" cy="4029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66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AF770-64CD-4FF7-92A0-D9D4E501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7" y="398206"/>
            <a:ext cx="11533239" cy="5751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активизации родителей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направлены на возникновение интереса к обсуждаемому материалу, ассоциаций с собственным опытом, желания родителей активно участвовать в обсуждении предлагаемого материала. </a:t>
            </a:r>
            <a:br>
              <a:rPr lang="ru-RU" sz="32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9717" y="2492477"/>
            <a:ext cx="5545394" cy="408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методы активизации родителей: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Вопросы к родителям</a:t>
            </a:r>
            <a:endParaRPr lang="ru-RU" sz="2400" dirty="0" smtClean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Постановка дискуссионных вопросов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Просмотр видеороликов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Решение проблемных задач семейного воспитания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Ролевое проигрывание семейных ситуаций</a:t>
            </a: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265" name="Picture 1" descr="C:\Users\Samsung\Desktop\Тренинг Конфликты\Фото семинара\photo_2025-06-09_17-34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2889">
            <a:off x="8564228" y="2306723"/>
            <a:ext cx="3085628" cy="2314221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</p:pic>
      <p:pic>
        <p:nvPicPr>
          <p:cNvPr id="11266" name="Picture 2" descr="C:\Users\Samsung\Desktop\Тренинг Конфликты\Фото семинара\photo_2025-06-09_17-33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5098">
            <a:off x="5692741" y="4048111"/>
            <a:ext cx="3414390" cy="2560793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924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AF770-64CD-4FF7-92A0-D9D4E501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968" y="1740309"/>
            <a:ext cx="9689692" cy="4571999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качестве примера методов активизации родителей в процессе взаимодействия можно назвать: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вопросы по предлагаемому материалу;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постановка дискуссионных вопросов;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предложение для обсуждения двух различных точек зрения;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приведение примеров;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самотестирование родителями собственного опыта семейного воспитания;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психологические зарядки;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игровые приемы;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решение проблемных задач семейного воспитания;</a:t>
            </a:r>
            <a:b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- использование видеоматериалов, аудиозаписи детских высказываний и др.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27721"/>
            <a:ext cx="121920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Разнообразии методов активизации.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Samsung\Desktop\Тренинг Конфликты\Фото семинара\photo_2025-06-09_17-34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340" y="1227770"/>
            <a:ext cx="2792921" cy="2094691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</p:pic>
      <p:pic>
        <p:nvPicPr>
          <p:cNvPr id="10242" name="Picture 2" descr="C:\Users\Samsung\Desktop\Тренинг Конфликты\Фото семинара\photo_2025-06-09_17-34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5826" y="3625688"/>
            <a:ext cx="2167486" cy="2889982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924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CEA1EF-15A6-4A92-86EC-CB7639E8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23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активизации «Психологические зарядки»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B637AA-21E0-4281-9736-F2AF724E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884904"/>
            <a:ext cx="10940845" cy="52920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«ВСТАНЬТЕ ТЕ, У КОГО…», «ПОХЛОПАЙТЕ В ЛАДОШИ ТЕ, КТО…».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упражнения: </a:t>
            </a:r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«разогрев» группы, снижение напряженности, </a:t>
            </a:r>
          </a:p>
          <a:p>
            <a:pPr>
              <a:buNone/>
            </a:pPr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активизация внимания, наблюдательности и мыслительных процессов.</a:t>
            </a:r>
          </a:p>
          <a:p>
            <a:pPr>
              <a:buNone/>
            </a:pPr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Давайте поиграем. Встаньте те, у кого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светлые волосы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карие глаза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пишет левой рукой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есть сын</a:t>
            </a:r>
          </a:p>
          <a:p>
            <a:pPr>
              <a:buNone/>
            </a:pPr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 Похлопайте в ладоши те, кто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любит смотреть фантастику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любит сладкое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любит танцевать</a:t>
            </a:r>
          </a:p>
          <a:p>
            <a:r>
              <a:rPr lang="ru-RU" sz="36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 детстве хотел стать воспитателем</a:t>
            </a:r>
          </a:p>
          <a:p>
            <a:pPr marL="0" indent="0">
              <a:buNone/>
            </a:pPr>
            <a:endParaRPr lang="ru-RU" sz="3600" b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АННА\ФОТО работа\IMG_20191009_175454.jpg"/>
          <p:cNvPicPr>
            <a:picLocks noChangeAspect="1" noChangeArrowheads="1"/>
          </p:cNvPicPr>
          <p:nvPr/>
        </p:nvPicPr>
        <p:blipFill>
          <a:blip r:embed="rId2" cstate="print"/>
          <a:srcRect t="13208" r="12485" b="27455"/>
          <a:stretch>
            <a:fillRect/>
          </a:stretch>
        </p:blipFill>
        <p:spPr bwMode="auto">
          <a:xfrm>
            <a:off x="5557531" y="2639961"/>
            <a:ext cx="5721370" cy="268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038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967" y="294967"/>
            <a:ext cx="10869561" cy="607356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ЗАРЯДКА. Тема: Наказание. </a:t>
            </a:r>
          </a:p>
          <a:p>
            <a:pPr algn="l"/>
            <a:r>
              <a:rPr lang="ru-RU" sz="20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1. Если для Вас актуальна тема наказания детей – кивните головой. </a:t>
            </a:r>
          </a:p>
          <a:p>
            <a:pPr algn="l"/>
            <a:r>
              <a:rPr lang="ru-RU" sz="20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2. Если Вы испытываете трудности в вопросах наказания Вашего ребенка - топните ногой.</a:t>
            </a:r>
          </a:p>
          <a:p>
            <a:pPr algn="l"/>
            <a:r>
              <a:rPr lang="ru-RU" sz="20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3. Если Вы хотите приобрести практические навыки, как правильно наказывать Ваших детей - поднимите вверх правую руку. </a:t>
            </a:r>
          </a:p>
          <a:p>
            <a:pPr algn="l"/>
            <a:r>
              <a:rPr lang="ru-RU" sz="20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4. Если Вы считаете, что самым эффективным методом наказания для ребенка является лишение удовольствия – моргните правым глазом. </a:t>
            </a:r>
          </a:p>
          <a:p>
            <a:pPr algn="l"/>
            <a:r>
              <a:rPr lang="ru-RU" sz="20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5. Если Вы считаете, что главное пример взрослых – похлопайте в ладоши. </a:t>
            </a:r>
            <a:endParaRPr lang="ru-RU" sz="2000" b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IMG_20191010_181804.jpg"/>
          <p:cNvPicPr>
            <a:picLocks noChangeAspect="1"/>
          </p:cNvPicPr>
          <p:nvPr/>
        </p:nvPicPr>
        <p:blipFill>
          <a:blip r:embed="rId2" cstate="print"/>
          <a:srcRect l="8018" t="22951" b="6557"/>
          <a:stretch>
            <a:fillRect/>
          </a:stretch>
        </p:blipFill>
        <p:spPr>
          <a:xfrm>
            <a:off x="443328" y="3524865"/>
            <a:ext cx="2984608" cy="2748567"/>
          </a:xfrm>
          <a:prstGeom prst="rect">
            <a:avLst/>
          </a:prstGeom>
          <a:ln>
            <a:solidFill>
              <a:srgbClr val="7930C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5" descr="IMG_20191009_184026.jpg"/>
          <p:cNvPicPr>
            <a:picLocks noChangeAspect="1"/>
          </p:cNvPicPr>
          <p:nvPr/>
        </p:nvPicPr>
        <p:blipFill>
          <a:blip r:embed="rId3" cstate="email"/>
          <a:srcRect t="35700"/>
          <a:stretch>
            <a:fillRect/>
          </a:stretch>
        </p:blipFill>
        <p:spPr>
          <a:xfrm>
            <a:off x="8205285" y="3444140"/>
            <a:ext cx="3357451" cy="2878454"/>
          </a:xfrm>
          <a:prstGeom prst="rect">
            <a:avLst/>
          </a:prstGeom>
          <a:ln>
            <a:solidFill>
              <a:srgbClr val="7930C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 descr="C:\Users\Samsung\Desktop\Тренинг Конфликты\Фото семинара\photo_2025-06-09_17-34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3536" y="3480619"/>
            <a:ext cx="3705122" cy="2878393"/>
          </a:xfrm>
          <a:prstGeom prst="rect">
            <a:avLst/>
          </a:prstGeom>
          <a:noFill/>
          <a:ln>
            <a:solidFill>
              <a:srgbClr val="7930CA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41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300</Words>
  <Application>Microsoft Office PowerPoint</Application>
  <PresentationFormat>Произвольный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ПРОСВЕЩЕНИЕ РОДИТЕЛЕЙ   «Мотивация родительства; методы активизации родителей в процессе сотрудничества»</vt:lpstr>
      <vt:lpstr>       Родительство – сложный социальный институт, базирующийся на проявлении родительских чувств, любви и привязанности к детям, определяющий выполнение специфических социальных ролей матери и отца, основанных на фундаменте культурных ценностей и традиций как общества в целом, так и конкретной семьи и проявляющийся в реальном поведении, отношении родителей к детям в стиле воспитания.  </vt:lpstr>
      <vt:lpstr>Слайд 3</vt:lpstr>
      <vt:lpstr>Слайд 4</vt:lpstr>
      <vt:lpstr>     Существует взаимосвязь между мотивацией родительства и поведением детей.  </vt:lpstr>
      <vt:lpstr>     Методы активизации родителей направлены на возникновение интереса к обсуждаемому материалу, ассоциаций с собственным опытом, желания родителей активно участвовать в обсуждении предлагаемого материала.  </vt:lpstr>
      <vt:lpstr>        В качестве примера методов активизации родителей в процессе взаимодействия можно назвать:  - вопросы по предлагаемому материалу; - постановка дискуссионных вопросов; - предложение для обсуждения двух различных точек зрения; - приведение примеров; - самотестирование родителями собственного опыта семейного воспитания; - психологические зарядки; - игровые приемы; - решение проблемных задач семейного воспитания; - использование видеоматериалов, аудиозаписи детских высказываний и др. </vt:lpstr>
      <vt:lpstr>Метод активизации «Психологические зарядки»</vt:lpstr>
      <vt:lpstr>Слайд 9</vt:lpstr>
      <vt:lpstr>Слайд 10</vt:lpstr>
      <vt:lpstr>Слайд 11</vt:lpstr>
      <vt:lpstr>ИГРА «ВОЗЬМИ САЛФЕТОК». Цель: игра помогает познакомиться друг   с другом, вызывает положительные эмоции и формирует чувство группового единства. </vt:lpstr>
      <vt:lpstr>Метод активизации «Самотестирование собственного опыта семейного воспитания» Какие вы родители? Стили семейного воспитания» и др. Проходит анонимно. Нам важно, чтобы родители были честны с собой. Это должны быть мини тесты, родители быстро отвечают на вопросы и посчитывают результаты. Педагог дает расшифровку.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светлый, шаблон презентации с сайта presentation-creation.ru</dc:title>
  <dc:creator>User Obstinate</dc:creator>
  <cp:lastModifiedBy>Samsung</cp:lastModifiedBy>
  <cp:revision>59</cp:revision>
  <dcterms:created xsi:type="dcterms:W3CDTF">2024-11-04T08:17:15Z</dcterms:created>
  <dcterms:modified xsi:type="dcterms:W3CDTF">2025-06-09T12:17:36Z</dcterms:modified>
</cp:coreProperties>
</file>