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4" r:id="rId3"/>
    <p:sldId id="257" r:id="rId4"/>
    <p:sldId id="258" r:id="rId5"/>
    <p:sldId id="259" r:id="rId6"/>
    <p:sldId id="260" r:id="rId7"/>
    <p:sldId id="270" r:id="rId8"/>
    <p:sldId id="262" r:id="rId9"/>
    <p:sldId id="272" r:id="rId10"/>
    <p:sldId id="273" r:id="rId11"/>
    <p:sldId id="271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17" autoAdjust="0"/>
    <p:restoredTop sz="94638" autoAdjust="0"/>
  </p:normalViewPr>
  <p:slideViewPr>
    <p:cSldViewPr>
      <p:cViewPr varScale="1">
        <p:scale>
          <a:sx n="44" d="100"/>
          <a:sy n="44" d="100"/>
        </p:scale>
        <p:origin x="-1579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E0A97-D4C9-4EB8-B6D8-6C52DAA02C06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2BEBC-EDFE-4AA7-B659-60D527A177D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>
    <p:check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E0A97-D4C9-4EB8-B6D8-6C52DAA02C06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2BEBC-EDFE-4AA7-B659-60D527A177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E0A97-D4C9-4EB8-B6D8-6C52DAA02C06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2BEBC-EDFE-4AA7-B659-60D527A177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E0A97-D4C9-4EB8-B6D8-6C52DAA02C06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2BEBC-EDFE-4AA7-B659-60D527A177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E0A97-D4C9-4EB8-B6D8-6C52DAA02C06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352BEBC-EDFE-4AA7-B659-60D527A177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heck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E0A97-D4C9-4EB8-B6D8-6C52DAA02C06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2BEBC-EDFE-4AA7-B659-60D527A177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E0A97-D4C9-4EB8-B6D8-6C52DAA02C06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2BEBC-EDFE-4AA7-B659-60D527A177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E0A97-D4C9-4EB8-B6D8-6C52DAA02C06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2BEBC-EDFE-4AA7-B659-60D527A177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E0A97-D4C9-4EB8-B6D8-6C52DAA02C06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2BEBC-EDFE-4AA7-B659-60D527A177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E0A97-D4C9-4EB8-B6D8-6C52DAA02C06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2BEBC-EDFE-4AA7-B659-60D527A177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E0A97-D4C9-4EB8-B6D8-6C52DAA02C06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2BEBC-EDFE-4AA7-B659-60D527A177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BE0A97-D4C9-4EB8-B6D8-6C52DAA02C06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352BEBC-EDFE-4AA7-B659-60D527A177D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checker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1772816"/>
            <a:ext cx="8229600" cy="1944216"/>
          </a:xfrm>
        </p:spPr>
        <p:txBody>
          <a:bodyPr/>
          <a:lstStyle/>
          <a:p>
            <a:r>
              <a:rPr lang="ru-RU" dirty="0" smtClean="0"/>
              <a:t>Правила дорожного движения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39952" y="4653136"/>
            <a:ext cx="4680520" cy="1872208"/>
          </a:xfrm>
        </p:spPr>
        <p:txBody>
          <a:bodyPr>
            <a:normAutofit/>
          </a:bodyPr>
          <a:lstStyle/>
          <a:p>
            <a:endParaRPr lang="ru-RU" sz="1900" dirty="0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0" dirty="0" smtClean="0"/>
              <a:t>Ну вот, как здорово мы изучили с Вами некоторые дорожные знаки!!!</a:t>
            </a:r>
            <a:endParaRPr lang="ru-RU" sz="2800" dirty="0"/>
          </a:p>
        </p:txBody>
      </p:sp>
      <p:pic>
        <p:nvPicPr>
          <p:cNvPr id="5" name="Содержимое 4" descr="9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700808"/>
            <a:ext cx="4038600" cy="403860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3140968"/>
            <a:ext cx="4038600" cy="2985195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А теперь о самом главном дорожном знаке и главном помощнике на дороге!</a:t>
            </a:r>
            <a:endParaRPr lang="ru-RU" sz="3200" dirty="0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/>
          </a:bodyPr>
          <a:lstStyle/>
          <a:p>
            <a:r>
              <a:rPr lang="ru-RU" sz="2700" b="0" dirty="0" smtClean="0"/>
              <a:t>У него глаза большие во все стороны глядят, Говорят они машинам: «Пропустите-ка ребят»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4ae5e019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99992" y="1772816"/>
            <a:ext cx="4427212" cy="4708525"/>
          </a:xfrm>
        </p:spPr>
      </p:pic>
      <p:pic>
        <p:nvPicPr>
          <p:cNvPr id="10" name="Рисунок 9" descr="s1200.png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560" y="1844824"/>
            <a:ext cx="4275856" cy="4275856"/>
          </a:xfrm>
          <a:prstGeom prst="rect">
            <a:avLst/>
          </a:prstGeom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dirty="0" smtClean="0"/>
              <a:t>До свидания, ребята! 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4"/>
          </p:nvPr>
        </p:nvSpPr>
        <p:spPr>
          <a:xfrm>
            <a:off x="5364088" y="1628800"/>
            <a:ext cx="3528392" cy="46805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dirty="0" smtClean="0"/>
              <a:t>Будьте</a:t>
            </a:r>
          </a:p>
          <a:p>
            <a:pPr>
              <a:buNone/>
            </a:pPr>
            <a:r>
              <a:rPr lang="ru-RU" sz="3200" dirty="0" smtClean="0"/>
              <a:t>Внимательны</a:t>
            </a:r>
          </a:p>
          <a:p>
            <a:pPr>
              <a:buNone/>
            </a:pPr>
            <a:r>
              <a:rPr lang="ru-RU" sz="3200" dirty="0" smtClean="0"/>
              <a:t>На дороге!!!</a:t>
            </a:r>
          </a:p>
          <a:p>
            <a:pPr>
              <a:buNone/>
            </a:pPr>
            <a:r>
              <a:rPr lang="ru-RU" sz="3200" dirty="0" smtClean="0"/>
              <a:t>Соблюдайте</a:t>
            </a:r>
          </a:p>
          <a:p>
            <a:pPr>
              <a:buNone/>
            </a:pPr>
            <a:r>
              <a:rPr lang="ru-RU" sz="3200" dirty="0" smtClean="0"/>
              <a:t>Правила </a:t>
            </a:r>
          </a:p>
          <a:p>
            <a:pPr>
              <a:buNone/>
            </a:pPr>
            <a:r>
              <a:rPr lang="ru-RU" sz="3200" dirty="0" smtClean="0"/>
              <a:t>Дорожного </a:t>
            </a:r>
          </a:p>
          <a:p>
            <a:pPr>
              <a:buNone/>
            </a:pPr>
            <a:r>
              <a:rPr lang="ru-RU" sz="3200" dirty="0" smtClean="0"/>
              <a:t>Движения!!!</a:t>
            </a:r>
            <a:endParaRPr lang="ru-RU" sz="3200" dirty="0"/>
          </a:p>
        </p:txBody>
      </p:sp>
      <p:pic>
        <p:nvPicPr>
          <p:cNvPr id="16" name="Содержимое 15" descr="11.pn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611560" y="1916832"/>
            <a:ext cx="4176464" cy="4176464"/>
          </a:xfrm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620688"/>
            <a:ext cx="7848872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00"/>
                </a:solidFill>
                <a:latin typeface="Georgia"/>
              </a:rPr>
              <a:t>ПДД </a:t>
            </a:r>
            <a:r>
              <a:rPr lang="ru-RU" sz="2400" b="1" dirty="0">
                <a:solidFill>
                  <a:srgbClr val="000000"/>
                </a:solidFill>
                <a:latin typeface="Georgia"/>
              </a:rPr>
              <a:t>д</a:t>
            </a:r>
            <a:r>
              <a:rPr lang="ru-RU" sz="2400" b="1" dirty="0" smtClean="0">
                <a:solidFill>
                  <a:srgbClr val="000000"/>
                </a:solidFill>
                <a:latin typeface="Georgia"/>
              </a:rPr>
              <a:t>ля дошкольников.</a:t>
            </a:r>
          </a:p>
          <a:p>
            <a:pPr algn="just"/>
            <a:endParaRPr lang="ru-RU" dirty="0">
              <a:solidFill>
                <a:srgbClr val="000000"/>
              </a:solidFill>
              <a:latin typeface="Georgia"/>
            </a:endParaRPr>
          </a:p>
          <a:p>
            <a:pPr algn="just"/>
            <a:r>
              <a:rPr lang="ru-RU" b="1" dirty="0" smtClean="0">
                <a:solidFill>
                  <a:srgbClr val="000000"/>
                </a:solidFill>
                <a:latin typeface="Georgia"/>
              </a:rPr>
              <a:t>Цель</a:t>
            </a:r>
            <a:r>
              <a:rPr lang="ru-RU" b="1" dirty="0">
                <a:solidFill>
                  <a:srgbClr val="000000"/>
                </a:solidFill>
                <a:latin typeface="Georgia"/>
              </a:rPr>
              <a:t>:</a:t>
            </a:r>
            <a:r>
              <a:rPr lang="ru-RU" dirty="0">
                <a:solidFill>
                  <a:srgbClr val="000000"/>
                </a:solidFill>
                <a:latin typeface="Georgia"/>
              </a:rPr>
              <a:t> Систематизировать знания детей о правилах дорожного движения, о дорожных знаках.</a:t>
            </a:r>
          </a:p>
          <a:p>
            <a:pPr lvl="0" algn="just">
              <a:buFont typeface="Arial"/>
              <a:buChar char="•"/>
            </a:pPr>
            <a:r>
              <a:rPr lang="ru-RU" b="1" dirty="0" smtClean="0">
                <a:solidFill>
                  <a:srgbClr val="000000"/>
                </a:solidFill>
                <a:latin typeface="Georgia"/>
              </a:rPr>
              <a:t>Задачи:</a:t>
            </a:r>
          </a:p>
          <a:p>
            <a:pPr lvl="0" algn="just">
              <a:buFont typeface="Arial"/>
              <a:buChar char="•"/>
            </a:pPr>
            <a:r>
              <a:rPr lang="ru-RU" dirty="0" smtClean="0">
                <a:solidFill>
                  <a:srgbClr val="000000"/>
                </a:solidFill>
                <a:latin typeface="Georgia"/>
              </a:rPr>
              <a:t>Расширить </a:t>
            </a:r>
            <a:r>
              <a:rPr lang="ru-RU" dirty="0">
                <a:solidFill>
                  <a:srgbClr val="000000"/>
                </a:solidFill>
                <a:latin typeface="Georgia"/>
              </a:rPr>
              <a:t>представление детей </a:t>
            </a:r>
            <a:r>
              <a:rPr lang="ru-RU" dirty="0" smtClean="0">
                <a:solidFill>
                  <a:srgbClr val="000000"/>
                </a:solidFill>
                <a:latin typeface="Georgia"/>
              </a:rPr>
              <a:t>о видах транспорта .</a:t>
            </a:r>
            <a:endParaRPr lang="ru-RU" dirty="0">
              <a:solidFill>
                <a:srgbClr val="000000"/>
              </a:solidFill>
              <a:latin typeface="Georgia"/>
            </a:endParaRPr>
          </a:p>
          <a:p>
            <a:pPr algn="just">
              <a:buFont typeface="Arial"/>
              <a:buChar char="•"/>
            </a:pPr>
            <a:r>
              <a:rPr lang="ru-RU" dirty="0">
                <a:solidFill>
                  <a:srgbClr val="000000"/>
                </a:solidFill>
                <a:latin typeface="Georgia"/>
              </a:rPr>
              <a:t>Продолжить знакомить с дорожными знаками-указателями, запрещающими и информационно-указательными</a:t>
            </a:r>
            <a:r>
              <a:rPr lang="ru-RU" dirty="0" smtClean="0">
                <a:solidFill>
                  <a:srgbClr val="000000"/>
                </a:solidFill>
                <a:latin typeface="Georgia"/>
              </a:rPr>
              <a:t>.</a:t>
            </a:r>
          </a:p>
          <a:p>
            <a:pPr lvl="0" algn="just">
              <a:buFont typeface="Arial"/>
              <a:buChar char="•"/>
            </a:pPr>
            <a:r>
              <a:rPr lang="ru-RU" dirty="0">
                <a:solidFill>
                  <a:srgbClr val="000000"/>
                </a:solidFill>
                <a:latin typeface="Georgia"/>
              </a:rPr>
              <a:t>Расширить представление детей о </a:t>
            </a:r>
            <a:r>
              <a:rPr lang="ru-RU" dirty="0" smtClean="0">
                <a:solidFill>
                  <a:srgbClr val="000000"/>
                </a:solidFill>
                <a:latin typeface="Georgia"/>
              </a:rPr>
              <a:t>специального транспорта.</a:t>
            </a:r>
            <a:endParaRPr lang="ru-RU" dirty="0">
              <a:solidFill>
                <a:srgbClr val="000000"/>
              </a:solidFill>
              <a:latin typeface="Georgia"/>
            </a:endParaRPr>
          </a:p>
          <a:p>
            <a:pPr algn="just">
              <a:buFont typeface="Arial"/>
              <a:buChar char="•"/>
            </a:pPr>
            <a:r>
              <a:rPr lang="ru-RU" dirty="0">
                <a:solidFill>
                  <a:srgbClr val="000000"/>
                </a:solidFill>
                <a:latin typeface="Georgia"/>
              </a:rPr>
              <a:t>Подвести детей к осознанию необходимости соблюдать правила дорожного движения.</a:t>
            </a:r>
          </a:p>
          <a:p>
            <a:pPr algn="just">
              <a:buFont typeface="Arial"/>
              <a:buChar char="•"/>
            </a:pPr>
            <a:r>
              <a:rPr lang="ru-RU" dirty="0" smtClean="0">
                <a:solidFill>
                  <a:srgbClr val="000000"/>
                </a:solidFill>
                <a:latin typeface="Georgia"/>
              </a:rPr>
              <a:t>Совершенствовать </a:t>
            </a:r>
            <a:r>
              <a:rPr lang="ru-RU" dirty="0">
                <a:solidFill>
                  <a:srgbClr val="000000"/>
                </a:solidFill>
                <a:latin typeface="Georgia"/>
              </a:rPr>
              <a:t>речь, умение более точно характеризовать объект, ситуацию; высказывать предложения и делать простейшие выводы</a:t>
            </a:r>
            <a:r>
              <a:rPr lang="ru-RU" dirty="0" smtClean="0">
                <a:solidFill>
                  <a:srgbClr val="000000"/>
                </a:solidFill>
                <a:latin typeface="Georgia"/>
              </a:rPr>
              <a:t>.</a:t>
            </a:r>
          </a:p>
          <a:p>
            <a:pPr algn="just">
              <a:buFont typeface="Arial"/>
              <a:buChar char="•"/>
            </a:pPr>
            <a:r>
              <a:rPr lang="ru-RU" dirty="0">
                <a:solidFill>
                  <a:srgbClr val="000000"/>
                </a:solidFill>
                <a:latin typeface="Georgia"/>
              </a:rPr>
              <a:t>Воспитывать чувство самосохранения, правила поведения на дороге и умение применить их самим, а также объяснить их незнающему.</a:t>
            </a:r>
            <a:endParaRPr lang="ru-RU" b="0" i="0" dirty="0">
              <a:solidFill>
                <a:srgbClr val="000000"/>
              </a:solidFill>
              <a:effectLst/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3618477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Привет, ребята! Меня зовут </a:t>
            </a:r>
            <a:r>
              <a:rPr lang="ru-RU" sz="3200" dirty="0" err="1" smtClean="0"/>
              <a:t>Буба</a:t>
            </a:r>
            <a:r>
              <a:rPr lang="ru-RU" sz="2400" dirty="0" smtClean="0"/>
              <a:t>!</a:t>
            </a:r>
            <a:endParaRPr lang="ru-RU" sz="24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>
          <a:xfrm>
            <a:off x="107504" y="2362200"/>
            <a:ext cx="4752528" cy="3803104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+mj-lt"/>
              </a:rPr>
              <a:t>Я очень люблю изучать правила дорожного движения, а Вы? </a:t>
            </a:r>
          </a:p>
          <a:p>
            <a:r>
              <a:rPr lang="ru-RU" sz="2800" dirty="0" smtClean="0">
                <a:latin typeface="+mj-lt"/>
              </a:rPr>
              <a:t>Давайте изучать вместе!!!</a:t>
            </a:r>
            <a:endParaRPr lang="ru-RU" sz="2800" dirty="0">
              <a:latin typeface="+mj-lt"/>
            </a:endParaRPr>
          </a:p>
        </p:txBody>
      </p:sp>
      <p:pic>
        <p:nvPicPr>
          <p:cNvPr id="9" name="Содержимое 8" descr="BoobaCartoon_001.pn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627240" y="1988840"/>
            <a:ext cx="4516760" cy="4516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570186"/>
          </a:xfrm>
        </p:spPr>
        <p:txBody>
          <a:bodyPr>
            <a:normAutofit/>
          </a:bodyPr>
          <a:lstStyle/>
          <a:p>
            <a:r>
              <a:rPr lang="ru-RU" sz="2800" b="0" dirty="0" smtClean="0"/>
              <a:t>Вот как много транспорта в нашем городе!!! </a:t>
            </a:r>
            <a:br>
              <a:rPr lang="ru-RU" sz="2800" b="0" dirty="0" smtClean="0"/>
            </a:br>
            <a:r>
              <a:rPr lang="ru-RU" sz="2800" b="0" dirty="0" smtClean="0"/>
              <a:t>А какие виды транспорта вы знаете???</a:t>
            </a:r>
            <a:endParaRPr lang="ru-RU" sz="2800" dirty="0"/>
          </a:p>
        </p:txBody>
      </p:sp>
      <p:pic>
        <p:nvPicPr>
          <p:cNvPr id="5" name="Содержимое 4" descr="affe4bec63ac48e57c14979c3b9cdf0e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35696" y="1628800"/>
            <a:ext cx="5218042" cy="4708525"/>
          </a:xfrm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136904" cy="1772816"/>
          </a:xfrm>
        </p:spPr>
        <p:txBody>
          <a:bodyPr>
            <a:normAutofit/>
          </a:bodyPr>
          <a:lstStyle/>
          <a:p>
            <a:r>
              <a:rPr lang="ru-RU" sz="2800" b="0" dirty="0" smtClean="0"/>
              <a:t>Отвезу, куда хотите,  только вы билет купите ! </a:t>
            </a:r>
            <a:br>
              <a:rPr lang="ru-RU" sz="2800" b="0" dirty="0" smtClean="0"/>
            </a:br>
            <a:r>
              <a:rPr lang="ru-RU" sz="2800" b="0" dirty="0" smtClean="0"/>
              <a:t>За рулём сидит шофер и гудит во мне мотор, </a:t>
            </a:r>
            <a:br>
              <a:rPr lang="ru-RU" sz="2800" b="0" dirty="0" smtClean="0"/>
            </a:br>
            <a:r>
              <a:rPr lang="ru-RU" sz="2800" b="0" dirty="0" smtClean="0"/>
              <a:t>Фары круглые, как глобус – называюсь я …</a:t>
            </a:r>
            <a:endParaRPr lang="ru-RU" sz="2800" dirty="0"/>
          </a:p>
        </p:txBody>
      </p:sp>
      <p:pic>
        <p:nvPicPr>
          <p:cNvPr id="6" name="Рисунок 5" descr="трамва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2195736" y="2060848"/>
            <a:ext cx="4600916" cy="2237932"/>
          </a:xfrm>
          <a:prstGeom prst="rect">
            <a:avLst/>
          </a:prstGeom>
        </p:spPr>
      </p:pic>
      <p:pic>
        <p:nvPicPr>
          <p:cNvPr id="8" name="Рисунок 7" descr="890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4437112"/>
            <a:ext cx="3456384" cy="2420887"/>
          </a:xfrm>
          <a:prstGeom prst="rect">
            <a:avLst/>
          </a:prstGeom>
        </p:spPr>
      </p:pic>
      <p:pic>
        <p:nvPicPr>
          <p:cNvPr id="12" name="Содержимое 11" descr="12_15-15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 flipH="1">
            <a:off x="755576" y="4437112"/>
            <a:ext cx="3816424" cy="2420888"/>
          </a:xfrm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424936" cy="1916832"/>
          </a:xfrm>
        </p:spPr>
        <p:txBody>
          <a:bodyPr>
            <a:noAutofit/>
          </a:bodyPr>
          <a:lstStyle/>
          <a:p>
            <a:r>
              <a:rPr lang="ru-RU" sz="2800" b="0" dirty="0" smtClean="0"/>
              <a:t>Мчится огненной стрелой, мчится вдаль машина! </a:t>
            </a:r>
            <a:br>
              <a:rPr lang="ru-RU" sz="2800" b="0" dirty="0" smtClean="0"/>
            </a:br>
            <a:r>
              <a:rPr lang="ru-RU" sz="2800" b="0" dirty="0" smtClean="0"/>
              <a:t>И зальет пожар любой «Смелая дружина». </a:t>
            </a:r>
            <a:br>
              <a:rPr lang="ru-RU" sz="2800" b="0" dirty="0" smtClean="0"/>
            </a:br>
            <a:r>
              <a:rPr lang="ru-RU" sz="2800" b="0" dirty="0" smtClean="0"/>
              <a:t>(Пожарная машина)</a:t>
            </a:r>
            <a:endParaRPr lang="ru-RU" sz="2800" dirty="0"/>
          </a:p>
        </p:txBody>
      </p:sp>
      <p:pic>
        <p:nvPicPr>
          <p:cNvPr id="4" name="Содержимое 3" descr="1468499664_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628800"/>
            <a:ext cx="4186262" cy="2548880"/>
          </a:xfrm>
        </p:spPr>
      </p:pic>
      <p:pic>
        <p:nvPicPr>
          <p:cNvPr id="5" name="Рисунок 4" descr="rub31907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9792" y="4325112"/>
            <a:ext cx="3825240" cy="2532888"/>
          </a:xfrm>
          <a:prstGeom prst="rect">
            <a:avLst/>
          </a:prstGeom>
        </p:spPr>
      </p:pic>
      <p:pic>
        <p:nvPicPr>
          <p:cNvPr id="6" name="Рисунок 5" descr="6756754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19464" y="1628800"/>
            <a:ext cx="4824536" cy="2520280"/>
          </a:xfrm>
          <a:prstGeom prst="rect">
            <a:avLst/>
          </a:prstGeom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0" dirty="0" smtClean="0"/>
              <a:t>А теперь, давай попробуем запомнить несколько дорожных знаков!</a:t>
            </a:r>
            <a:endParaRPr lang="ru-RU" sz="2800" dirty="0"/>
          </a:p>
        </p:txBody>
      </p:sp>
      <p:pic>
        <p:nvPicPr>
          <p:cNvPr id="6" name="Рисунок 5" descr="BoobaCartoon_001 — копия — копия — копия — копия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700808"/>
            <a:ext cx="5384416" cy="4509120"/>
          </a:xfrm>
          <a:prstGeom prst="rect">
            <a:avLst/>
          </a:prstGeom>
        </p:spPr>
      </p:pic>
      <p:pic>
        <p:nvPicPr>
          <p:cNvPr id="8" name="Содержимое 7" descr="BoobaCartoon_003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148064" y="1772816"/>
            <a:ext cx="4608512" cy="4608512"/>
          </a:xfrm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2146250"/>
          </a:xfrm>
        </p:spPr>
        <p:txBody>
          <a:bodyPr>
            <a:normAutofit/>
          </a:bodyPr>
          <a:lstStyle/>
          <a:p>
            <a:r>
              <a:rPr lang="ru-RU" sz="2800" b="0" dirty="0" smtClean="0"/>
              <a:t>На дорожном знаке том - человек идет пешком, Полосатые дорожки  постелили нам под ножки,</a:t>
            </a:r>
            <a:br>
              <a:rPr lang="ru-RU" sz="2800" b="0" dirty="0" smtClean="0"/>
            </a:br>
            <a:r>
              <a:rPr lang="ru-RU" sz="2800" b="0" dirty="0" smtClean="0"/>
              <a:t>Чтобы мы забот не знали и по ним вперед шагали. (Пешеходный переход).</a:t>
            </a:r>
            <a:endParaRPr lang="ru-RU" sz="2800" dirty="0"/>
          </a:p>
        </p:txBody>
      </p:sp>
      <p:pic>
        <p:nvPicPr>
          <p:cNvPr id="5" name="Рисунок 4" descr="знак 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5856" y="3573016"/>
            <a:ext cx="2376264" cy="2803545"/>
          </a:xfrm>
          <a:prstGeom prst="rect">
            <a:avLst/>
          </a:prstGeom>
        </p:spPr>
      </p:pic>
      <p:pic>
        <p:nvPicPr>
          <p:cNvPr id="14" name="Содержимое 13" descr="dorozhnyj-znak-2.1-700x700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3501008"/>
            <a:ext cx="3095328" cy="3095328"/>
          </a:xfrm>
        </p:spPr>
      </p:pic>
      <p:pic>
        <p:nvPicPr>
          <p:cNvPr id="17" name="Рисунок 16" descr="логн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8144" y="3429000"/>
            <a:ext cx="3096062" cy="3090016"/>
          </a:xfrm>
          <a:prstGeom prst="rect">
            <a:avLst/>
          </a:prstGeom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/>
          </a:bodyPr>
          <a:lstStyle/>
          <a:p>
            <a:r>
              <a:rPr lang="ru-RU" sz="2800" b="0" dirty="0" smtClean="0"/>
              <a:t>Я не мыл в дороге рук, поел фрукты, овощи Заболел и вижу пункт Медицинской …</a:t>
            </a:r>
            <a:endParaRPr lang="ru-RU" sz="2800" dirty="0"/>
          </a:p>
        </p:txBody>
      </p:sp>
      <p:pic>
        <p:nvPicPr>
          <p:cNvPr id="6" name="Содержимое 5" descr="Znak_D-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068960"/>
            <a:ext cx="2656588" cy="3320734"/>
          </a:xfrm>
        </p:spPr>
      </p:pic>
      <p:pic>
        <p:nvPicPr>
          <p:cNvPr id="7" name="Рисунок 6" descr="dorozhnyj-znak-1.27-700x70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71800" y="2852936"/>
            <a:ext cx="3672408" cy="3672408"/>
          </a:xfrm>
          <a:prstGeom prst="rect">
            <a:avLst/>
          </a:prstGeom>
        </p:spPr>
      </p:pic>
      <p:pic>
        <p:nvPicPr>
          <p:cNvPr id="8" name="Рисунок 7" descr="424edc9e8f08b048cf687ce3bed8b1a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44208" y="2924944"/>
            <a:ext cx="2555776" cy="3443830"/>
          </a:xfrm>
          <a:prstGeom prst="rect">
            <a:avLst/>
          </a:prstGeom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874</TotalTime>
  <Words>240</Words>
  <Application>Microsoft Office PowerPoint</Application>
  <PresentationFormat>Экран (4:3)</PresentationFormat>
  <Paragraphs>31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Апекс</vt:lpstr>
      <vt:lpstr>Правила дорожного движения</vt:lpstr>
      <vt:lpstr>Слайд 2</vt:lpstr>
      <vt:lpstr>Привет, ребята! Меня зовут Буба!</vt:lpstr>
      <vt:lpstr>Вот как много транспорта в нашем городе!!!  А какие виды транспорта вы знаете???</vt:lpstr>
      <vt:lpstr>Отвезу, куда хотите,  только вы билет купите !  За рулём сидит шофер и гудит во мне мотор,  Фары круглые, как глобус – называюсь я …</vt:lpstr>
      <vt:lpstr>Мчится огненной стрелой, мчится вдаль машина!  И зальет пожар любой «Смелая дружина».  (Пожарная машина)</vt:lpstr>
      <vt:lpstr>А теперь, давай попробуем запомнить несколько дорожных знаков!</vt:lpstr>
      <vt:lpstr>На дорожном знаке том - человек идет пешком, Полосатые дорожки  постелили нам под ножки, Чтобы мы забот не знали и по ним вперед шагали. (Пешеходный переход).</vt:lpstr>
      <vt:lpstr>Я не мыл в дороге рук, поел фрукты, овощи Заболел и вижу пункт Медицинской …</vt:lpstr>
      <vt:lpstr>Ну вот, как здорово мы изучили с Вами некоторые дорожные знаки!!!</vt:lpstr>
      <vt:lpstr>У него глаза большие во все стороны глядят, Говорят они машинам: «Пропустите-ка ребят» </vt:lpstr>
      <vt:lpstr>До свидания, ребята! </vt:lpstr>
    </vt:vector>
  </TitlesOfParts>
  <Company>diakov.net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Правила дорожного движения</dc:title>
  <dc:creator>user</dc:creator>
  <cp:lastModifiedBy>admin</cp:lastModifiedBy>
  <cp:revision>59</cp:revision>
  <dcterms:created xsi:type="dcterms:W3CDTF">2019-01-09T07:18:32Z</dcterms:created>
  <dcterms:modified xsi:type="dcterms:W3CDTF">2023-03-14T08:48:16Z</dcterms:modified>
</cp:coreProperties>
</file>