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59" r:id="rId6"/>
    <p:sldId id="260" r:id="rId7"/>
    <p:sldId id="264" r:id="rId8"/>
    <p:sldId id="267" r:id="rId9"/>
    <p:sldId id="261" r:id="rId10"/>
    <p:sldId id="262" r:id="rId11"/>
    <p:sldId id="265" r:id="rId12"/>
    <p:sldId id="269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737" autoAdjust="0"/>
  </p:normalViewPr>
  <p:slideViewPr>
    <p:cSldViewPr>
      <p:cViewPr varScale="1">
        <p:scale>
          <a:sx n="52" d="100"/>
          <a:sy n="52" d="100"/>
        </p:scale>
        <p:origin x="-12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2381" y="-91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C7810-CF1E-4EC5-8DA9-2AF2F0B186E5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663DB-E612-41C4-9F4F-6B0D0E4B3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63DB-E612-41C4-9F4F-6B0D0E4B321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63DB-E612-41C4-9F4F-6B0D0E4B321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D86B225-7457-1D4E-8FFB-FDA78AFE2B6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54C445-5282-4D44-AE70-1E960865A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7360FFE-0397-D64E-8359-9B93BD47A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70C868-DB5B-E04A-9B8B-1B5FB1D6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B9CAD7-8267-6843-8DC8-65165D004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70DC85-567F-B84E-87D7-1DDE7BDAF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22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C76E9C-2661-7749-8C51-4FF2C15C9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168C3D0-D355-2749-8EE6-A1D0778E6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444AF7-37B8-8148-8510-7330813B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C31BA2-8990-CA4F-85B2-E1B5FB92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4CF363-1F59-FD4E-A0A6-7DF35303F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703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4E07FC9-A828-1442-A6E9-A98DF58E4B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546846A-10F7-A644-9EA6-256D43FED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B9EC79-8466-4248-909A-E91B4766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86B655-3C77-A24F-87C5-A5F99AD5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324D7C-9B71-A049-A209-41405AC1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326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7E760C-4CC1-BF41-805F-F80D31F3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F1E09D-5024-664A-A65B-CA2FF015E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B5500A-9D5F-C845-A8B6-CC65B03AA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C156DB-36D8-C047-A41F-5569834C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54DC0E-CEC5-9A40-A179-727487D1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375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69D28-A30E-E440-9127-FF16CCC8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A44D980-F15F-E34D-BBF0-5688892D8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CAA815-730D-F045-B9E1-22F87D75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F320FA-965B-CF42-810A-EB52FD09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1D8FB8-58FC-7D47-BFFC-0F1F59F7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187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0E8808-2E67-1E4C-88D2-A08558D81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5B668F-671B-0341-85F2-5304E120B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343CF1-0CF3-714F-8320-DDA96F64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C8731D6-B6AC-EC45-A074-D3853889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B0E3BD7-0A7D-EC48-BB4A-B74541B10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0D860F-F7C5-6E48-98E7-E46BFAC7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819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61853E-7A41-2548-B7C8-16001CFA5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75CA45-F95C-F44F-936D-7862F5259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3AED456-42EF-9645-9FE9-F0F6746A9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9C90CA3-7C13-D94A-BAFB-A0C5B06BD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6984EB8-E1A4-E348-9D16-990F809FA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F24906C-B786-7044-906D-1C792985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AE6EB65-A9C4-D244-A9ED-9655AB710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734289-C2CC-7940-887C-C5608EA6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341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A6C59-02CB-0A42-8FB4-E9AA6029A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25924F4-B07F-3546-AC6E-7DC6BBC93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2865AF-4A6C-4E4A-9364-52C510AC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092191A-CEB4-7744-8FE6-A689734F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861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C4176F5-6B92-C44C-938F-B886100AF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051462A-88F3-D041-B3DC-6C63226BD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6BFF005-D77C-404F-B54E-1C290C3D8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1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CA8DFD-60F7-7C4F-8E2D-994DE8B2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FFC6C3-EEA1-3643-B3B3-9F21E4938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610D975-C8B6-2D4B-BC61-2AFAFB034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D7F72D-40CA-3849-87E6-210BFAFB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CBCF16-DF26-7E49-A272-42FEA573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5440C6-CFF6-5644-A668-ADA4F28F8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53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71DA2C-6766-3145-8A30-FE763565F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67FCD8-FFEA-8A4F-A3C2-147B662F7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FFB23FB-AA36-714D-A824-B8C6C0E0C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CCC66B9-9B71-F14E-BDD3-6A031EB0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B2F3AE-0511-AA48-A46D-07290061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69CBF7C-AEA1-BF40-8FEE-75CDD523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332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8432589-6878-F44E-9FB0-E1958AC7B69F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t="66822" b="21184"/>
          <a:stretch/>
        </p:blipFill>
        <p:spPr>
          <a:xfrm>
            <a:off x="0" y="4560426"/>
            <a:ext cx="9144000" cy="22945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7F361DF-8003-364A-9155-B40B5A42C17F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b="21156"/>
          <a:stretch/>
        </p:blipFill>
        <p:spPr>
          <a:xfrm>
            <a:off x="0" y="3049"/>
            <a:ext cx="9144000" cy="5402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E6B457B-C77F-7647-9F4E-A2E6A8313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902D72-E466-1B47-90F2-4C4ED6CB9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87E03A-4C8A-A545-9503-11535CF91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1EC341-6E7A-2A41-9C7D-D5E14D2ED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286A01-5FF5-D74F-9CF1-D7D2970C9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161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Seravek" panose="020B05030400000200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29"/>
          <p:cNvSpPr>
            <a:spLocks noGrp="1"/>
          </p:cNvSpPr>
          <p:nvPr>
            <p:ph type="ctrTitle"/>
          </p:nvPr>
        </p:nvSpPr>
        <p:spPr>
          <a:xfrm>
            <a:off x="1331640" y="1844824"/>
            <a:ext cx="7199808" cy="223224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Занятие-тренинг для педагогов </a:t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«Будем знакомы».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437112"/>
            <a:ext cx="3744416" cy="1368152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0"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Материал подготовила </a:t>
            </a:r>
          </a:p>
          <a:p>
            <a:pPr lvl="0"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педагог-психолог </a:t>
            </a:r>
          </a:p>
          <a:p>
            <a:pPr lvl="0"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1 КК Дерябина А.С.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5872" cy="17281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 smtClean="0">
                <a:latin typeface="Arial Black" pitchFamily="34" charset="0"/>
              </a:rPr>
              <a:t>Звуковая гимнастика.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420888"/>
            <a:ext cx="8604448" cy="479715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Делаем вдох, выдох, еще раз вдох и на выдохе произносим звуки……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ААААААААААА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ЕЕЕЕЕЕЕЕЕЕЕЕЕ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ИИИИИИИИИИИ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ОООООООООО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ЯЯЯЯЯЯЯЯЯЯЯЯЯ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ЮЮЮЮЮЮЮ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ХА,,,,,,,,,,,,,,</a:t>
            </a:r>
          </a:p>
          <a:p>
            <a:pPr algn="ctr"/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ctr"/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endParaRPr lang="ru-RU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92696"/>
            <a:ext cx="7863408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rial Black" pitchFamily="34" charset="0"/>
              </a:rPr>
              <a:t>Упражнение-драматизация «Кинофильм»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2996952"/>
            <a:ext cx="7776864" cy="201622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Названия киностудий:</a:t>
            </a:r>
          </a:p>
          <a:p>
            <a:pPr marL="512064" indent="-457200" algn="ctr">
              <a:buAutoNum type="arabicPeriod"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Американская – фильм ужасов с юмором.</a:t>
            </a:r>
          </a:p>
          <a:p>
            <a:pPr marL="512064" indent="-457200" algn="ctr">
              <a:buAutoNum type="arabicPeriod"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Французская – романтическая комедия.</a:t>
            </a:r>
          </a:p>
          <a:p>
            <a:pPr marL="512064" indent="-457200" algn="ctr">
              <a:buAutoNum type="arabicPeriod"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Итальянская – боевик со стрельбой и мафией.</a:t>
            </a:r>
          </a:p>
          <a:p>
            <a:pPr marL="512064" indent="-457200" algn="ctr">
              <a:buAutoNum type="arabicPeriod"/>
            </a:pPr>
            <a:endParaRPr lang="ru-RU" sz="32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76672"/>
            <a:ext cx="7863408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rial Black" pitchFamily="34" charset="0"/>
              </a:rPr>
              <a:t>Постановка сказки «РЕПКА»</a:t>
            </a:r>
            <a:endParaRPr lang="ru-RU" sz="4800" dirty="0">
              <a:latin typeface="Arial Black" pitchFamily="34" charset="0"/>
            </a:endParaRPr>
          </a:p>
        </p:txBody>
      </p:sp>
      <p:pic>
        <p:nvPicPr>
          <p:cNvPr id="4" name="Picture 2" descr="https://www.irancartoon.com/site/media/zgalleries/7f7335846852f67830869234fd7007d4/valentin-dubinin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7992888" cy="47208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497560"/>
          </a:xfrm>
        </p:spPr>
        <p:txBody>
          <a:bodyPr>
            <a:normAutofit/>
          </a:bodyPr>
          <a:lstStyle/>
          <a:p>
            <a:r>
              <a:rPr lang="ru-RU" sz="9600" dirty="0" smtClean="0">
                <a:latin typeface="Comic Sans MS" pitchFamily="66" charset="0"/>
              </a:rPr>
              <a:t>Спасибо за внимание!</a:t>
            </a:r>
            <a:endParaRPr lang="ru-RU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831782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Цель: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32856"/>
            <a:ext cx="8892480" cy="4176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1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. Знакомство участников группы друг с другом.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2. Самораскрытие участников занятия, создание условий для проявления творческой, профессиональной и личностной индивидуальности.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endParaRPr lang="ru-RU" sz="32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734672" cy="5112568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Comic Sans MS" pitchFamily="66" charset="0"/>
              </a:rPr>
              <a:t>«Правила построения эффективного общения»:</a:t>
            </a:r>
            <a:br>
              <a:rPr lang="ru-RU" sz="4800" dirty="0" smtClean="0">
                <a:latin typeface="Comic Sans MS" pitchFamily="66" charset="0"/>
              </a:rPr>
            </a:br>
            <a:r>
              <a:rPr lang="ru-RU" sz="4800" dirty="0" smtClean="0">
                <a:latin typeface="Comic Sans MS" pitchFamily="66" charset="0"/>
              </a:rPr>
              <a:t/>
            </a:r>
            <a:br>
              <a:rPr lang="ru-RU" sz="4800" dirty="0" smtClean="0">
                <a:latin typeface="Comic Sans MS" pitchFamily="66" charset="0"/>
              </a:rPr>
            </a:br>
            <a:r>
              <a:rPr lang="ru-RU" sz="4800" dirty="0" smtClean="0">
                <a:latin typeface="Comic Sans MS" pitchFamily="66" charset="0"/>
              </a:rPr>
              <a:t>   </a:t>
            </a:r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улыбка;</a:t>
            </a:r>
            <a:b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имя собеседника;</a:t>
            </a:r>
            <a:b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комплимент.</a:t>
            </a:r>
            <a:b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endParaRPr lang="ru-RU" sz="48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76672"/>
            <a:ext cx="8208912" cy="583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</a:t>
            </a:r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Упражнение 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«Импульс»</a:t>
            </a:r>
            <a:endParaRPr lang="ru-RU" sz="66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074" name="Picture 2" descr="УПРАЖНЕНИЕ: ИМПУЛЬС, изображение №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23374"/>
            <a:ext cx="7920879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260648"/>
            <a:ext cx="7086600" cy="201622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Игра – приветствие.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147248" cy="3528392"/>
          </a:xfrm>
        </p:spPr>
        <p:txBody>
          <a:bodyPr>
            <a:normAutofit lnSpcReduction="10000"/>
          </a:bodyPr>
          <a:lstStyle/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Здравствуй, друг!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- Здороваются за руку.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Как ты тут!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- Хлопают по плечу друг друга.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Где ты был?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-  Дергают за ушко друг друга.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Я скучал! </a:t>
            </a:r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  Кладут руки себе на сердце.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Ты пришел!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- Разводят руки в стороны.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Хорошо!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-  Обнимаются.</a:t>
            </a:r>
          </a:p>
          <a:p>
            <a:endParaRPr lang="ru-RU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620688"/>
            <a:ext cx="7631856" cy="2664296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chemeClr val="accent1"/>
                </a:solidFill>
                <a:latin typeface="Comic Sans MS" pitchFamily="66" charset="0"/>
              </a:rPr>
              <a:t>«</a:t>
            </a:r>
            <a:r>
              <a:rPr lang="ru-RU" sz="6600" dirty="0" err="1" smtClean="0">
                <a:solidFill>
                  <a:schemeClr val="accent1"/>
                </a:solidFill>
                <a:latin typeface="Comic Sans MS" pitchFamily="66" charset="0"/>
              </a:rPr>
              <a:t>Разогревки</a:t>
            </a:r>
            <a:r>
              <a:rPr lang="ru-RU" sz="6600" dirty="0" smtClean="0">
                <a:solidFill>
                  <a:schemeClr val="accent1"/>
                </a:solidFill>
                <a:latin typeface="Comic Sans MS" pitchFamily="66" charset="0"/>
              </a:rPr>
              <a:t> – самооценки».</a:t>
            </a:r>
            <a:endParaRPr lang="ru-RU" sz="66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539552" y="3573016"/>
            <a:ext cx="8147248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Цель упражнения: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снятие усталости, создание атмосферы психологического и коммуникативного комфорта, настрой на работу.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08720"/>
            <a:ext cx="7239000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Comic Sans MS" pitchFamily="66" charset="0"/>
              </a:rPr>
              <a:t>Упражнение</a:t>
            </a:r>
            <a:br>
              <a:rPr lang="ru-RU" sz="4800" dirty="0" smtClean="0">
                <a:latin typeface="Comic Sans MS" pitchFamily="66" charset="0"/>
              </a:rPr>
            </a:br>
            <a:r>
              <a:rPr lang="ru-RU" sz="4800" dirty="0" smtClean="0">
                <a:latin typeface="Comic Sans MS" pitchFamily="66" charset="0"/>
              </a:rPr>
              <a:t> «Договорись взглядом»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852936"/>
            <a:ext cx="8763000" cy="244827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Цель упражнения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– развивать групповую сплоченность, преодоление трудностей в общении, формирование позитивного отношения друг к другу.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548681"/>
            <a:ext cx="7886700" cy="1872207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Comic Sans MS" pitchFamily="66" charset="0"/>
              </a:rPr>
              <a:t>Деление на группы по сборке </a:t>
            </a:r>
            <a:r>
              <a:rPr lang="ru-RU" sz="4800" dirty="0" err="1" smtClean="0">
                <a:latin typeface="Comic Sans MS" pitchFamily="66" charset="0"/>
              </a:rPr>
              <a:t>пазлов</a:t>
            </a:r>
            <a:r>
              <a:rPr lang="ru-RU" sz="4800" dirty="0" smtClean="0">
                <a:latin typeface="Comic Sans MS" pitchFamily="66" charset="0"/>
              </a:rPr>
              <a:t>. 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3888" y="2558266"/>
            <a:ext cx="798056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Принятие правил группы: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открытое общение;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активность и юмор;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безоценочное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суждение;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добровольное участие;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здесь и сейчас.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52038" cy="2232248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latin typeface="Arial Black" pitchFamily="34" charset="0"/>
              </a:rPr>
              <a:t>Творческое задание «Девиз группы».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429000"/>
            <a:ext cx="7992888" cy="223224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 команда Кошка. Ложка. Окошко, Немножко.</a:t>
            </a:r>
          </a:p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 команда Стакан. Банан, Карман. Обман.</a:t>
            </a:r>
          </a:p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3 команда Бег. Век. Снег. Человек.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7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86C42"/>
      </a:accent1>
      <a:accent2>
        <a:srgbClr val="ED7D31"/>
      </a:accent2>
      <a:accent3>
        <a:srgbClr val="A5A5A5"/>
      </a:accent3>
      <a:accent4>
        <a:srgbClr val="FEA039"/>
      </a:accent4>
      <a:accent5>
        <a:srgbClr val="764A40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powerpointbase.com-1121</Template>
  <TotalTime>536</TotalTime>
  <Words>266</Words>
  <Application>Microsoft Office PowerPoint</Application>
  <PresentationFormat>Экран (4:3)</PresentationFormat>
  <Paragraphs>51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Занятие-тренинг для педагогов  «Будем знакомы».</vt:lpstr>
      <vt:lpstr>Цель:</vt:lpstr>
      <vt:lpstr>«Правила построения эффективного общения»:     улыбка;    имя собеседника;    комплимент. </vt:lpstr>
      <vt:lpstr>Слайд 4</vt:lpstr>
      <vt:lpstr>Игра – приветствие.</vt:lpstr>
      <vt:lpstr>«Разогревки – самооценки».</vt:lpstr>
      <vt:lpstr>Упражнение  «Договорись взглядом»</vt:lpstr>
      <vt:lpstr>Деление на группы по сборке пазлов. </vt:lpstr>
      <vt:lpstr>Творческое задание «Девиз группы». </vt:lpstr>
      <vt:lpstr>Звуковая гимнастика. </vt:lpstr>
      <vt:lpstr>Упражнение-драматизация «Кинофильм»</vt:lpstr>
      <vt:lpstr>Постановка сказки «РЕПКА»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Занятие-тренинг для педагогов  «Будем знакомы».</dc:title>
  <dc:creator>Samsung</dc:creator>
  <cp:lastModifiedBy>Samsung</cp:lastModifiedBy>
  <cp:revision>32</cp:revision>
  <dcterms:created xsi:type="dcterms:W3CDTF">2023-09-02T13:17:49Z</dcterms:created>
  <dcterms:modified xsi:type="dcterms:W3CDTF">2023-12-18T23:34:40Z</dcterms:modified>
</cp:coreProperties>
</file>