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5" d="100"/>
          <a:sy n="55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психологической разгрузки.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на\Desktop\Новая папка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071" y="1882775"/>
            <a:ext cx="608585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63127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8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440530-1490267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972822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546547-1495277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53113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64016-1447180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328" y="260648"/>
            <a:ext cx="835292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84368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7"/>
            <a:ext cx="8280920" cy="6398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210_115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332656"/>
            <a:ext cx="8160907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Уголок настроения или море эмоций.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Цель: научить ребенка понимать свое эмоциональное состояние.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264696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Цели данного центра: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cs typeface="Adobe Devanagari" pitchFamily="18" charset="0"/>
              </a:rPr>
              <a:t>создание атмосферы психологического комфорта;</a:t>
            </a:r>
          </a:p>
          <a:p>
            <a:pPr algn="just"/>
            <a:r>
              <a:rPr lang="ru-RU" dirty="0" smtClean="0">
                <a:cs typeface="Adobe Devanagari" pitchFamily="18" charset="0"/>
              </a:rPr>
              <a:t>обеспечение условий для развития произвольной </a:t>
            </a:r>
            <a:r>
              <a:rPr lang="ru-RU" dirty="0" err="1" smtClean="0">
                <a:cs typeface="Adobe Devanagari" pitchFamily="18" charset="0"/>
              </a:rPr>
              <a:t>саморегуляции</a:t>
            </a:r>
            <a:r>
              <a:rPr lang="ru-RU" dirty="0" smtClean="0">
                <a:cs typeface="Adobe Devanagari" pitchFamily="18" charset="0"/>
              </a:rPr>
              <a:t> двигательной активности малышей, а также их психофизического, эмоционального состояния);</a:t>
            </a:r>
          </a:p>
          <a:p>
            <a:r>
              <a:rPr lang="ru-RU" dirty="0" smtClean="0">
                <a:cs typeface="Adobe Devanagari" pitchFamily="18" charset="0"/>
              </a:rPr>
              <a:t>организация работы по развитию коммуникативной компетентности.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9499"/>
            <a:ext cx="5098876" cy="6537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3_125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2839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896544" cy="3672408"/>
          </a:xfrm>
        </p:spPr>
      </p:pic>
      <p:pic>
        <p:nvPicPr>
          <p:cNvPr id="7170" name="Picture 2" descr="C:\Users\Анна\Desktop\Новая папка\IMG_20190912_120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77580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620000" cy="5978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160907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738" y="260648"/>
            <a:ext cx="8537916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7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48939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i_u_0_c_.JPG.pagespeed.ic.P03lG17s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4893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dirty="0" smtClean="0">
                <a:latin typeface="+mj-lt"/>
              </a:rPr>
              <a:t>. Обучение </a:t>
            </a:r>
            <a:r>
              <a:rPr lang="ru-RU" dirty="0" err="1" smtClean="0">
                <a:latin typeface="+mj-lt"/>
              </a:rPr>
              <a:t>саморегуляции</a:t>
            </a:r>
            <a:r>
              <a:rPr lang="ru-RU" dirty="0" smtClean="0">
                <a:latin typeface="+mj-lt"/>
              </a:rPr>
              <a:t>, общению, решению конфликтов. </a:t>
            </a:r>
          </a:p>
          <a:p>
            <a:pPr algn="just"/>
            <a:r>
              <a:rPr lang="ru-RU" dirty="0" smtClean="0">
                <a:latin typeface="+mj-lt"/>
              </a:rPr>
              <a:t>2. Повышение самооценки детей.</a:t>
            </a:r>
          </a:p>
          <a:p>
            <a:pPr algn="just"/>
            <a:r>
              <a:rPr lang="ru-RU" dirty="0" smtClean="0">
                <a:latin typeface="+mj-lt"/>
              </a:rPr>
              <a:t>3. </a:t>
            </a:r>
            <a:r>
              <a:rPr lang="ru-RU" dirty="0" smtClean="0"/>
              <a:t>Обучение</a:t>
            </a:r>
            <a:r>
              <a:rPr lang="ru-RU" dirty="0" smtClean="0">
                <a:latin typeface="+mj-lt"/>
              </a:rPr>
              <a:t> социально </a:t>
            </a:r>
            <a:r>
              <a:rPr lang="ru-RU" dirty="0" err="1" smtClean="0">
                <a:latin typeface="+mj-lt"/>
              </a:rPr>
              <a:t>приемлимым</a:t>
            </a:r>
            <a:r>
              <a:rPr lang="ru-RU" dirty="0" smtClean="0">
                <a:latin typeface="+mj-lt"/>
              </a:rPr>
              <a:t> способам поведения.</a:t>
            </a:r>
          </a:p>
          <a:p>
            <a:pPr algn="just"/>
            <a:r>
              <a:rPr lang="ru-RU" dirty="0" smtClean="0">
                <a:latin typeface="+mj-lt"/>
              </a:rPr>
              <a:t>4. Воспитание навыка сотрудничества, чувства эмоционального единения с коллективом.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Требования: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Разнообразие материалов.</a:t>
            </a:r>
          </a:p>
          <a:p>
            <a:r>
              <a:rPr lang="ru-RU" sz="3600" dirty="0" smtClean="0"/>
              <a:t>2. Доступность.</a:t>
            </a:r>
          </a:p>
          <a:p>
            <a:r>
              <a:rPr lang="ru-RU" sz="3600" dirty="0" smtClean="0"/>
              <a:t>3. Безопасность.</a:t>
            </a:r>
          </a:p>
          <a:p>
            <a:r>
              <a:rPr lang="ru-RU" sz="3600" dirty="0" smtClean="0"/>
              <a:t>4. Актуальность.</a:t>
            </a:r>
          </a:p>
          <a:p>
            <a:r>
              <a:rPr lang="ru-RU" sz="3600" dirty="0" smtClean="0"/>
              <a:t>5 </a:t>
            </a:r>
            <a:r>
              <a:rPr lang="ru-RU" sz="3600" dirty="0" err="1" smtClean="0"/>
              <a:t>Креативность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Содержание уголка. 2 зоны: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место для уединения;       Стол или шкафчик                           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e82cf3c40a94d9a1ed806a108f8566148396eb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594843"/>
            <a:ext cx="3490168" cy="4653557"/>
          </a:xfrm>
        </p:spPr>
      </p:pic>
      <p:pic>
        <p:nvPicPr>
          <p:cNvPr id="2050" name="Picture 2" descr="C:\Users\Анна\Desktop\Новая папка\IMG_0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8800"/>
            <a:ext cx="40427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3_125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428492" cy="5904656"/>
          </a:xfrm>
        </p:spPr>
      </p:pic>
      <p:pic>
        <p:nvPicPr>
          <p:cNvPr id="3075" name="Picture 3" descr="C:\Users\Анна\Desktop\Новая папка\IMG_20190912_121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404664"/>
            <a:ext cx="3886109" cy="587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51477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960440" cy="6480720"/>
          </a:xfrm>
        </p:spPr>
      </p:pic>
      <p:pic>
        <p:nvPicPr>
          <p:cNvPr id="4098" name="Picture 2" descr="C:\Users\Анна\Desktop\Новая папка\IMG_20190912_12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7646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912_120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32448" cy="5832648"/>
          </a:xfrm>
        </p:spPr>
      </p:pic>
      <p:pic>
        <p:nvPicPr>
          <p:cNvPr id="5122" name="Picture 2" descr="C:\Users\Анна\Desktop\Новая папка\IMG_20190912_12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218933" cy="562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458</TotalTime>
  <Words>123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Центр психологической разгрузки.</vt:lpstr>
      <vt:lpstr>Цели данного центра: </vt:lpstr>
      <vt:lpstr>Задачи:</vt:lpstr>
      <vt:lpstr>Требования:</vt:lpstr>
      <vt:lpstr>Содержание уголка. 2 зоны: место для уединения;       Стол или шкафчик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Уголок настроения или море эмоций.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RePack by SPecialiST</cp:lastModifiedBy>
  <cp:revision>78</cp:revision>
  <dcterms:created xsi:type="dcterms:W3CDTF">2014-04-22T15:30:20Z</dcterms:created>
  <dcterms:modified xsi:type="dcterms:W3CDTF">2019-09-20T08:03:46Z</dcterms:modified>
</cp:coreProperties>
</file>