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3" r:id="rId3"/>
    <p:sldId id="274" r:id="rId4"/>
    <p:sldId id="272" r:id="rId5"/>
    <p:sldId id="271" r:id="rId6"/>
    <p:sldId id="269" r:id="rId7"/>
    <p:sldId id="270" r:id="rId8"/>
    <p:sldId id="263" r:id="rId9"/>
    <p:sldId id="262" r:id="rId10"/>
    <p:sldId id="265" r:id="rId11"/>
    <p:sldId id="264" r:id="rId12"/>
    <p:sldId id="266" r:id="rId13"/>
    <p:sldId id="267" r:id="rId14"/>
    <p:sldId id="268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7DD54-2996-48E8-AADC-02EF7648D2AF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FE5248-3531-4B3A-9ACA-31D2CAA9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«ПОПРОБУЙ ПОВТОРИ».</a:t>
            </a:r>
            <a:endParaRPr lang="ru-RU" dirty="0"/>
          </a:p>
        </p:txBody>
      </p:sp>
      <p:pic>
        <p:nvPicPr>
          <p:cNvPr id="4" name="Содержимое 3" descr="1020135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24744"/>
            <a:ext cx="4176464" cy="551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1" y="0"/>
            <a:ext cx="91291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91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8" y="0"/>
            <a:ext cx="9112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3" y="0"/>
            <a:ext cx="9126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0478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239" y="0"/>
            <a:ext cx="9225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42" y="0"/>
            <a:ext cx="9241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4" y="0"/>
            <a:ext cx="92841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71" y="0"/>
            <a:ext cx="91577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232" y="0"/>
            <a:ext cx="94027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4" y="0"/>
            <a:ext cx="9103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35" y="0"/>
            <a:ext cx="91767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756" y="0"/>
            <a:ext cx="9225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ИГРУ</a:t>
            </a:r>
            <a:endParaRPr lang="ru-RU" dirty="0"/>
          </a:p>
        </p:txBody>
      </p:sp>
      <p:pic>
        <p:nvPicPr>
          <p:cNvPr id="4" name="Содержимое 3" descr="2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4874543" cy="4874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2" y="0"/>
            <a:ext cx="90907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030" y="0"/>
            <a:ext cx="9212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8" y="0"/>
            <a:ext cx="9083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88" y="0"/>
            <a:ext cx="88296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65" y="188640"/>
            <a:ext cx="905013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8</Words>
  <Application>Microsoft Office PowerPoint</Application>
  <PresentationFormat>Экран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Игра «ПОПРОБУЙ ПОВТОРИ».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ИГРУ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«ПОПРОБУЙ ПОВТОРИ».</dc:title>
  <dc:creator>RePack by SPecialiST</dc:creator>
  <cp:lastModifiedBy>RePack by SPecialiST</cp:lastModifiedBy>
  <cp:revision>10</cp:revision>
  <dcterms:created xsi:type="dcterms:W3CDTF">2019-10-08T05:07:12Z</dcterms:created>
  <dcterms:modified xsi:type="dcterms:W3CDTF">2019-10-08T06:20:02Z</dcterms:modified>
</cp:coreProperties>
</file>