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1" r:id="rId3"/>
    <p:sldId id="272" r:id="rId4"/>
    <p:sldId id="257" r:id="rId5"/>
    <p:sldId id="261" r:id="rId6"/>
    <p:sldId id="258" r:id="rId7"/>
    <p:sldId id="262" r:id="rId8"/>
    <p:sldId id="259" r:id="rId9"/>
    <p:sldId id="26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67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AA54-5B67-44E6-B3EA-5F27F3163BF4}" type="datetimeFigureOut">
              <a:rPr lang="ru-RU" smtClean="0"/>
              <a:t>24.07.22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55B1-7253-4EC8-BE28-32A2BD9A6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45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AA54-5B67-44E6-B3EA-5F27F3163BF4}" type="datetimeFigureOut">
              <a:rPr lang="ru-RU" smtClean="0"/>
              <a:t>24.07.22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55B1-7253-4EC8-BE28-32A2BD9A6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AA54-5B67-44E6-B3EA-5F27F3163BF4}" type="datetimeFigureOut">
              <a:rPr lang="ru-RU" smtClean="0"/>
              <a:t>24.07.22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55B1-7253-4EC8-BE28-32A2BD9A6E9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0786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AA54-5B67-44E6-B3EA-5F27F3163BF4}" type="datetimeFigureOut">
              <a:rPr lang="ru-RU" smtClean="0"/>
              <a:t>24.07.22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55B1-7253-4EC8-BE28-32A2BD9A6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18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AA54-5B67-44E6-B3EA-5F27F3163BF4}" type="datetimeFigureOut">
              <a:rPr lang="ru-RU" smtClean="0"/>
              <a:t>24.07.22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55B1-7253-4EC8-BE28-32A2BD9A6E9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0062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AA54-5B67-44E6-B3EA-5F27F3163BF4}" type="datetimeFigureOut">
              <a:rPr lang="ru-RU" smtClean="0"/>
              <a:t>24.07.22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55B1-7253-4EC8-BE28-32A2BD9A6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599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AA54-5B67-44E6-B3EA-5F27F3163BF4}" type="datetimeFigureOut">
              <a:rPr lang="ru-RU" smtClean="0"/>
              <a:t>24.07.22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55B1-7253-4EC8-BE28-32A2BD9A6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629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AA54-5B67-44E6-B3EA-5F27F3163BF4}" type="datetimeFigureOut">
              <a:rPr lang="ru-RU" smtClean="0"/>
              <a:t>24.07.22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55B1-7253-4EC8-BE28-32A2BD9A6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71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AA54-5B67-44E6-B3EA-5F27F3163BF4}" type="datetimeFigureOut">
              <a:rPr lang="ru-RU" smtClean="0"/>
              <a:t>24.07.22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55B1-7253-4EC8-BE28-32A2BD9A6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19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AA54-5B67-44E6-B3EA-5F27F3163BF4}" type="datetimeFigureOut">
              <a:rPr lang="ru-RU" smtClean="0"/>
              <a:t>24.07.22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55B1-7253-4EC8-BE28-32A2BD9A6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56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AA54-5B67-44E6-B3EA-5F27F3163BF4}" type="datetimeFigureOut">
              <a:rPr lang="ru-RU" smtClean="0"/>
              <a:t>24.07.22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55B1-7253-4EC8-BE28-32A2BD9A6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02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AA54-5B67-44E6-B3EA-5F27F3163BF4}" type="datetimeFigureOut">
              <a:rPr lang="ru-RU" smtClean="0"/>
              <a:t>24.07.22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55B1-7253-4EC8-BE28-32A2BD9A6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85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AA54-5B67-44E6-B3EA-5F27F3163BF4}" type="datetimeFigureOut">
              <a:rPr lang="ru-RU" smtClean="0"/>
              <a:t>24.07.22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55B1-7253-4EC8-BE28-32A2BD9A6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938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AA54-5B67-44E6-B3EA-5F27F3163BF4}" type="datetimeFigureOut">
              <a:rPr lang="ru-RU" smtClean="0"/>
              <a:t>24.07.22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55B1-7253-4EC8-BE28-32A2BD9A6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51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AA54-5B67-44E6-B3EA-5F27F3163BF4}" type="datetimeFigureOut">
              <a:rPr lang="ru-RU" smtClean="0"/>
              <a:t>24.07.22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55B1-7253-4EC8-BE28-32A2BD9A6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262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4AA54-5B67-44E6-B3EA-5F27F3163BF4}" type="datetimeFigureOut">
              <a:rPr lang="ru-RU" smtClean="0"/>
              <a:t>24.07.22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55B1-7253-4EC8-BE28-32A2BD9A6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447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4AA54-5B67-44E6-B3EA-5F27F3163BF4}" type="datetimeFigureOut">
              <a:rPr lang="ru-RU" smtClean="0"/>
              <a:t>24.07.22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4D355B1-7253-4EC8-BE28-32A2BD9A6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02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1" y="692696"/>
            <a:ext cx="7920880" cy="3358140"/>
          </a:xfrm>
        </p:spPr>
        <p:txBody>
          <a:bodyPr/>
          <a:lstStyle/>
          <a:p>
            <a:pPr algn="ctr"/>
            <a:r>
              <a:rPr lang="ru-RU" sz="4400" b="1" dirty="0">
                <a:latin typeface="Bookman Old Style" panose="02050604050505020204" pitchFamily="18" charset="0"/>
              </a:rPr>
              <a:t>Занятие – тренинг </a:t>
            </a:r>
            <a:r>
              <a:rPr lang="ru-RU" sz="4400" b="1" dirty="0" smtClean="0">
                <a:latin typeface="Bookman Old Style" panose="02050604050505020204" pitchFamily="18" charset="0"/>
              </a:rPr>
              <a:t/>
            </a:r>
            <a:br>
              <a:rPr lang="ru-RU" sz="4400" b="1" dirty="0" smtClean="0">
                <a:latin typeface="Bookman Old Style" panose="02050604050505020204" pitchFamily="18" charset="0"/>
              </a:rPr>
            </a:br>
            <a:r>
              <a:rPr lang="ru-RU" sz="4400" b="1" dirty="0" smtClean="0">
                <a:latin typeface="Bookman Old Style" panose="02050604050505020204" pitchFamily="18" charset="0"/>
              </a:rPr>
              <a:t>«</a:t>
            </a:r>
            <a:r>
              <a:rPr lang="ru-RU" sz="4400" b="1" dirty="0">
                <a:latin typeface="Bookman Old Style" panose="02050604050505020204" pitchFamily="18" charset="0"/>
              </a:rPr>
              <a:t>Я и экстремальная  ситуация». </a:t>
            </a:r>
            <a:r>
              <a:rPr lang="ru-RU" sz="4400" b="1" dirty="0"/>
              <a:t> 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7329837" cy="109689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Подготовила педагог-психолог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Дерябина Анна Сергеевна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5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848872" cy="1440160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/>
              <a:t>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4.</a:t>
            </a:r>
            <a:r>
              <a:rPr lang="ru-RU" sz="2700" b="1" dirty="0" smtClean="0"/>
              <a:t>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сидите  в  комнате, слушаете  музыку. Вдруг  раздался  сильный  хлопок. Это   произошло  землетрясение. В  вашей  комнате  обрушений   нет, но  вот  соседняя  комната  пострадала, дверь  в  вашу  комнату  оказалась  заваленной. Свет  отключился, телефона 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нет. 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33" y="2636912"/>
            <a:ext cx="7553774" cy="4104456"/>
          </a:xfrm>
        </p:spPr>
      </p:pic>
    </p:spTree>
    <p:extLst>
      <p:ext uri="{BB962C8B-B14F-4D97-AF65-F5344CB8AC3E}">
        <p14:creationId xmlns:p14="http://schemas.microsoft.com/office/powerpoint/2010/main" val="231396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965526" cy="610571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66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16632"/>
            <a:ext cx="8568952" cy="2043958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 5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едете в общественном транспорте. На последней остановке все пассажиры выходят. Один дедушка задремал. Вы замечаете оставленную кем – то коробку.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34847"/>
            <a:ext cx="6986736" cy="4090497"/>
          </a:xfrm>
        </p:spPr>
      </p:pic>
    </p:spTree>
    <p:extLst>
      <p:ext uri="{BB962C8B-B14F-4D97-AF65-F5344CB8AC3E}">
        <p14:creationId xmlns:p14="http://schemas.microsoft.com/office/powerpoint/2010/main" val="238530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3888432" cy="626469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560" y="121344"/>
            <a:ext cx="4824149" cy="3618111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325" y="3970038"/>
            <a:ext cx="5394384" cy="255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3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144016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 6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  едете  на  выходной  день  на  автобусе  домой. Зима. Гололёд. Вы  сидите  на  заднем  сиденье.  Вдруг  на  проезжую   часть  выбегает  ребёнок. Водитель  начинает  тормозить. В  результате   автобус  начинает  скользить  по  дороге, и  вы  видите, что  возможно  его  столкновение  со  стоящим  на  обочине   столбом.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0" y="2492896"/>
            <a:ext cx="8280919" cy="4032448"/>
          </a:xfrm>
        </p:spPr>
      </p:pic>
    </p:spTree>
    <p:extLst>
      <p:ext uri="{BB962C8B-B14F-4D97-AF65-F5344CB8AC3E}">
        <p14:creationId xmlns:p14="http://schemas.microsoft.com/office/powerpoint/2010/main" val="48334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69608" cy="6228419"/>
          </a:xfrm>
        </p:spPr>
      </p:pic>
    </p:spTree>
    <p:extLst>
      <p:ext uri="{BB962C8B-B14F-4D97-AF65-F5344CB8AC3E}">
        <p14:creationId xmlns:p14="http://schemas.microsoft.com/office/powerpoint/2010/main" val="297133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7416824" cy="6192688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 безопасности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предвидеть  опасность / быть  наблюдательным; мысленно  проигрывать  различные  жизненные  ситуации; исключать  риск;/ 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 возможности – избегать  опасность / не  провоцировать  окружающих  вас  людей  на  совершение  противоправных  действий; нужно  знать  и  учитывать  слабые  стороны  проблемных  для  вас  ситуаций: например, не  разбираетесь  в  электричестве – не  лезьте  в  неисправную  розетку, не  уверены  в  чём – то – не  делайте  этого, и  т.д. /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 необходимости – действовать / решительно, используя  весь  арсенал  своих  знаний  и  навыков /.</a:t>
            </a:r>
          </a:p>
          <a:p>
            <a:pPr algn="just"/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79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1916832"/>
            <a:ext cx="7130753" cy="439248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50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b="1" i="1" dirty="0"/>
              <a:t> </a:t>
            </a:r>
            <a:r>
              <a:rPr lang="ru-RU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Экстремальные  ситуации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ситуации, которые  происходят  в  результате  аварий, катастроф, природных  явлений, часто  не  зависящих / и  зависящих / от  человека, которые  наносят  ущерб  человеку  или  окружающей  природной  среде, приводят  к  большим  материальным  потерям,  влекут  за  собой  человеческие  жертвы.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00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08674" cy="6606506"/>
          </a:xfrm>
        </p:spPr>
      </p:pic>
    </p:spTree>
    <p:extLst>
      <p:ext uri="{BB962C8B-B14F-4D97-AF65-F5344CB8AC3E}">
        <p14:creationId xmlns:p14="http://schemas.microsoft.com/office/powerpoint/2010/main" val="226922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24935" cy="26642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1.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 пьёте чай, смотрите телевизор. Дверь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закрыта. Вдруг вы  почувствовали, что  пахнет  дымом. Открыв дверь, вы увидели, что  из  коридора  валит  дым  и  уже  начинает  заполнять  всю  вашу  комнату. Дышать, практически, уже  невозможно.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7992888" cy="4392488"/>
          </a:xfrm>
        </p:spPr>
      </p:pic>
    </p:spTree>
    <p:extLst>
      <p:ext uri="{BB962C8B-B14F-4D97-AF65-F5344CB8AC3E}">
        <p14:creationId xmlns:p14="http://schemas.microsoft.com/office/powerpoint/2010/main" val="194317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45024"/>
            <a:ext cx="5958167" cy="3040669"/>
          </a:xfrm>
        </p:spPr>
      </p:pic>
      <p:pic>
        <p:nvPicPr>
          <p:cNvPr id="1026" name="Picture 2" descr="http://avatars.mds.yandex.net/get-vh/2340820/11857626323687722747-7NKnDnm12ygnj3gYMdECPQ-1585147011/or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7" y="204973"/>
            <a:ext cx="8568952" cy="336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37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692696"/>
            <a:ext cx="4104456" cy="396044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2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 сидите  и  слушаете  музыку. Через  некоторое  время  из  розетки, в  которую  вы  включили  магнитофон, начинает  идти  дым  и  она  трещит. Вилка  не  вытаскивается. Пока  пытаетесь  вытащить  вилку  из  розетки, начинает  идти  дым  из  магнитофона.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880"/>
            <a:ext cx="3661849" cy="302433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9" y="3101520"/>
            <a:ext cx="4420541" cy="363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8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84" y="250786"/>
            <a:ext cx="8324672" cy="296218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84" y="3593312"/>
            <a:ext cx="4191572" cy="3143679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9337"/>
            <a:ext cx="3687128" cy="4855815"/>
          </a:xfrm>
        </p:spPr>
      </p:pic>
      <p:pic>
        <p:nvPicPr>
          <p:cNvPr id="9" name="Picture 2" descr="http://avatars.mds.yandex.net/get-vh/2340820/11857626323687722747-7NKnDnm12ygnj3gYMdECPQ-1585147011/or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4" y="3767802"/>
            <a:ext cx="4464496" cy="279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21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88640"/>
            <a:ext cx="6705792" cy="174176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 3.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Ваш  друг   взялся  рукой  за  провод  включенного  магнитофона, его  ударило  током. Провод  остался   в  руке  вашего  друга.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564904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373096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831" y="609600"/>
            <a:ext cx="3687128" cy="485581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17" y="3276232"/>
            <a:ext cx="4828934" cy="3218139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36" y="111485"/>
            <a:ext cx="4187696" cy="316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1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</TotalTime>
  <Words>376</Words>
  <Application>Microsoft Office PowerPoint</Application>
  <PresentationFormat>Экран (4:3)</PresentationFormat>
  <Paragraphs>15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Bookman Old Style</vt:lpstr>
      <vt:lpstr>Times New Roman</vt:lpstr>
      <vt:lpstr>Trebuchet MS</vt:lpstr>
      <vt:lpstr>Wingdings</vt:lpstr>
      <vt:lpstr>Wingdings 3</vt:lpstr>
      <vt:lpstr>Аспект</vt:lpstr>
      <vt:lpstr>Занятие – тренинг  «Я и экстремальная  ситуация».   </vt:lpstr>
      <vt:lpstr> Экстремальные  ситуации – это ситуации, которые  происходят  в  результате  аварий, катастроф, природных  явлений, часто  не  зависящих / и  зависящих / от  человека, которые  наносят  ущерб  человеку  или  окружающей  природной  среде, приводят  к  большим  материальным  потерям,  влекут  за  собой  человеческие  жертвы.</vt:lpstr>
      <vt:lpstr>Презентация PowerPoint</vt:lpstr>
      <vt:lpstr>Ситуация 1. Вы пьёте чай, смотрите телевизор. Дверь комнаты закрыта. Вдруг вы  почувствовали, что  пахнет  дымом. Открыв дверь, вы увидели, что  из  коридора  валит  дым  и  уже  начинает  заполнять  всю  вашу  комнату. Дышать, практически, уже  невозможно.  </vt:lpstr>
      <vt:lpstr>Презентация PowerPoint</vt:lpstr>
      <vt:lpstr>Ситуация 2.  Вы  сидите  и  слушаете  музыку. Через  некоторое  время  из  розетки, в  которую  вы  включили  магнитофон, начинает  идти  дым  и  она  трещит. Вилка  не  вытаскивается. Пока  пытаетесь  вытащить  вилку  из  розетки, начинает  идти  дым  из  магнитофона. </vt:lpstr>
      <vt:lpstr>Презентация PowerPoint</vt:lpstr>
      <vt:lpstr>Ситуация  3.  Ваш  друг   взялся  рукой  за  провод  включенного  магнитофона, его  ударило  током. Провод  остался   в  руке  вашего  друга. </vt:lpstr>
      <vt:lpstr>Презентация PowerPoint</vt:lpstr>
      <vt:lpstr> Ситуация 4. Вы  сидите  в  комнате, слушаете  музыку. Вдруг  раздался  сильный  хлопок. Это   произошло  землетрясение. В  вашей  комнате  обрушений   нет, но  вот  соседняя  комната  пострадала, дверь  в  вашу  комнату  оказалась  заваленной. Свет  отключился, телефона  нет.  </vt:lpstr>
      <vt:lpstr>Презентация PowerPoint</vt:lpstr>
      <vt:lpstr>Ситуация  5.  Вы едете в общественном транспорте. На последней остановке все пассажиры выходят. Один дедушка задремал. Вы замечаете оставленную кем – то коробку. </vt:lpstr>
      <vt:lpstr>Презентация PowerPoint</vt:lpstr>
      <vt:lpstr>Ситуация  6.  Вы   едете  на  выходной  день  на  автобусе  домой. Зима. Гололёд. Вы  сидите  на  заднем  сиденье.  Вдруг  на  проезжую   часть  выбегает  ребёнок. Водитель  начинает  тормозить. В  результате   автобус  начинает  скользить  по  дороге, и  вы  видите, что  возможно  его  столкновение  со  стоящим  на  обочине   столбом.  </vt:lpstr>
      <vt:lpstr>Презентация PowerPoint</vt:lpstr>
      <vt:lpstr>Презентация PowerPoint</vt:lpstr>
      <vt:lpstr>Спасибо за внимание!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МЕТОДИЧЕСКИЙ КАБИНЕТ</dc:title>
  <dc:creator>RePack by SPecialiST</dc:creator>
  <cp:lastModifiedBy>RePack by SPecialiST</cp:lastModifiedBy>
  <cp:revision>13</cp:revision>
  <dcterms:created xsi:type="dcterms:W3CDTF">2021-07-25T03:47:50Z</dcterms:created>
  <dcterms:modified xsi:type="dcterms:W3CDTF">2022-07-24T00:23:00Z</dcterms:modified>
</cp:coreProperties>
</file>