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BDE"/>
    <a:srgbClr val="F973C9"/>
    <a:srgbClr val="82EF7D"/>
    <a:srgbClr val="8BAED5"/>
    <a:srgbClr val="FFFFAF"/>
    <a:srgbClr val="FF66FF"/>
    <a:srgbClr val="DFDA00"/>
    <a:srgbClr val="FFFF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389" autoAdjust="0"/>
  </p:normalViewPr>
  <p:slideViewPr>
    <p:cSldViewPr>
      <p:cViewPr>
        <p:scale>
          <a:sx n="70" d="100"/>
          <a:sy n="70" d="100"/>
        </p:scale>
        <p:origin x="-691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11630-5A83-408C-BF2C-F478E19D3F7E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2CDB0-7D28-4235-92A3-FDA40A2ED7B0}">
      <dgm:prSet phldrT="[Текст]" custT="1"/>
      <dgm:spPr>
        <a:solidFill>
          <a:srgbClr val="8BAED5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насилие</a:t>
          </a:r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</a:p>
        <a:p>
          <a:pPr algn="l"/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раны и синяки</a:t>
          </a:r>
        </a:p>
        <a:p>
          <a:pPr algn="l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ожоги</a:t>
          </a:r>
        </a:p>
        <a:p>
          <a:pPr algn="l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укусы</a:t>
          </a:r>
        </a:p>
        <a:p>
          <a:pPr algn="l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«синдром тряски ребенка»</a:t>
          </a:r>
          <a:endParaRPr lang="ru-RU" sz="1800" b="0" dirty="0">
            <a:solidFill>
              <a:schemeClr val="tx1"/>
            </a:solidFill>
          </a:endParaRPr>
        </a:p>
      </dgm:t>
    </dgm:pt>
    <dgm:pt modelId="{05A130F1-CC41-42AE-8594-0FB5D70283ED}" type="parTrans" cxnId="{D5A171BC-4208-4A56-A5CC-1A5CEEBE1F93}">
      <dgm:prSet/>
      <dgm:spPr/>
      <dgm:t>
        <a:bodyPr/>
        <a:lstStyle/>
        <a:p>
          <a:endParaRPr lang="ru-RU"/>
        </a:p>
      </dgm:t>
    </dgm:pt>
    <dgm:pt modelId="{7FC76A9A-17CB-4CD9-8B5E-36B016FD4C38}" type="sibTrans" cxnId="{D5A171BC-4208-4A56-A5CC-1A5CEEBE1F93}">
      <dgm:prSet/>
      <dgm:spPr/>
      <dgm:t>
        <a:bodyPr/>
        <a:lstStyle/>
        <a:p>
          <a:endParaRPr lang="ru-RU"/>
        </a:p>
      </dgm:t>
    </dgm:pt>
    <dgm:pt modelId="{CDAFCF12-DEDF-4924-AFF4-6B1409FBFC1F}">
      <dgm:prSet phldrT="[Текст]" custT="1"/>
      <dgm:spPr>
        <a:solidFill>
          <a:srgbClr val="82EF7D"/>
        </a:solidFill>
        <a:ln>
          <a:solidFill>
            <a:srgbClr val="00B05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Психическое  насилие</a:t>
          </a:r>
          <a:endParaRPr lang="ru-RU" sz="9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7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обвинения в адрес ребенка (брань, крики);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принижение его успехов, унижение его достоинства;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отвержение ребенка;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длительное лишение ребенка любви, нежности, заботы;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принуждение к одиночеству;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совершение в присутствии ребенка насилия по отношению к другим детям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700" dirty="0"/>
        </a:p>
      </dgm:t>
    </dgm:pt>
    <dgm:pt modelId="{7F819076-3443-4E0D-B252-B4DE8CE0DC13}" type="parTrans" cxnId="{B9A64BE0-09E3-48CF-BD49-603F1ABAE5BA}">
      <dgm:prSet/>
      <dgm:spPr/>
      <dgm:t>
        <a:bodyPr/>
        <a:lstStyle/>
        <a:p>
          <a:endParaRPr lang="ru-RU"/>
        </a:p>
      </dgm:t>
    </dgm:pt>
    <dgm:pt modelId="{BA5567B6-568C-4EE5-8B13-433500F9AAE7}" type="sibTrans" cxnId="{B9A64BE0-09E3-48CF-BD49-603F1ABAE5BA}">
      <dgm:prSet/>
      <dgm:spPr/>
      <dgm:t>
        <a:bodyPr/>
        <a:lstStyle/>
        <a:p>
          <a:endParaRPr lang="ru-RU"/>
        </a:p>
      </dgm:t>
    </dgm:pt>
    <dgm:pt modelId="{79ECD171-2BA3-4764-B301-726C67B2737E}">
      <dgm:prSet phldrT="[Текст]" custT="1"/>
      <dgm:spPr>
        <a:solidFill>
          <a:srgbClr val="FFFF61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Пренебрежение</a:t>
          </a:r>
        </a:p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отсутствие адекватного возрасту и потребностям ребенка питания, одежды, образования;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отсутствие должного внимания или заботы, в результате чего ребенок может стать жертвой несчастного случая</a:t>
          </a:r>
          <a:endParaRPr lang="ru-RU" sz="1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193F9-86A2-463A-AB77-D8540A81C082}" type="parTrans" cxnId="{1E1B4123-3C39-4C22-82AE-62CDD97EB15E}">
      <dgm:prSet/>
      <dgm:spPr/>
      <dgm:t>
        <a:bodyPr/>
        <a:lstStyle/>
        <a:p>
          <a:endParaRPr lang="ru-RU"/>
        </a:p>
      </dgm:t>
    </dgm:pt>
    <dgm:pt modelId="{ED882AF6-2C23-4719-B7BC-E08077488198}" type="sibTrans" cxnId="{1E1B4123-3C39-4C22-82AE-62CDD97EB15E}">
      <dgm:prSet/>
      <dgm:spPr/>
      <dgm:t>
        <a:bodyPr/>
        <a:lstStyle/>
        <a:p>
          <a:endParaRPr lang="ru-RU"/>
        </a:p>
      </dgm:t>
    </dgm:pt>
    <dgm:pt modelId="{1626C428-750A-47B5-AA34-7DB9E0520BCD}">
      <dgm:prSet phldrT="[Текст]" custT="1"/>
      <dgm:spPr>
        <a:solidFill>
          <a:srgbClr val="FF66FF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Сексуальное  насилие</a:t>
          </a:r>
          <a:endParaRPr lang="ru-RU" sz="1800" dirty="0">
            <a:solidFill>
              <a:schemeClr val="tx1"/>
            </a:solidFill>
          </a:endParaRPr>
        </a:p>
      </dgm:t>
    </dgm:pt>
    <dgm:pt modelId="{1AFCCB79-1B02-4E99-BB23-EE5C76350714}" type="parTrans" cxnId="{DFA97E2B-F402-479E-A5C3-3DC3AA3FC813}">
      <dgm:prSet/>
      <dgm:spPr/>
      <dgm:t>
        <a:bodyPr/>
        <a:lstStyle/>
        <a:p>
          <a:endParaRPr lang="ru-RU"/>
        </a:p>
      </dgm:t>
    </dgm:pt>
    <dgm:pt modelId="{068EC00B-12A6-4049-9B5B-41EA75B2C217}" type="sibTrans" cxnId="{DFA97E2B-F402-479E-A5C3-3DC3AA3FC813}">
      <dgm:prSet/>
      <dgm:spPr/>
      <dgm:t>
        <a:bodyPr/>
        <a:lstStyle/>
        <a:p>
          <a:endParaRPr lang="ru-RU"/>
        </a:p>
      </dgm:t>
    </dgm:pt>
    <dgm:pt modelId="{DFFB9A6F-332A-4572-854D-90A3A881BC1B}" type="pres">
      <dgm:prSet presAssocID="{D1C11630-5A83-408C-BF2C-F478E19D3F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442E3-0520-469B-8C8F-25D247A973EC}" type="pres">
      <dgm:prSet presAssocID="{B002CDB0-7D28-4235-92A3-FDA40A2ED7B0}" presName="node" presStyleLbl="node1" presStyleIdx="0" presStyleCnt="4" custScaleY="113611" custLinFactNeighborX="-26" custLinFactNeighborY="-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F6EA1-12A1-4DC9-8924-8E0FF9AC0DA9}" type="pres">
      <dgm:prSet presAssocID="{7FC76A9A-17CB-4CD9-8B5E-36B016FD4C38}" presName="sibTrans" presStyleCnt="0"/>
      <dgm:spPr/>
    </dgm:pt>
    <dgm:pt modelId="{8B84F9F8-D8D3-479A-82B0-9BBBADF386E9}" type="pres">
      <dgm:prSet presAssocID="{CDAFCF12-DEDF-4924-AFF4-6B1409FBFC1F}" presName="node" presStyleLbl="node1" presStyleIdx="1" presStyleCnt="4" custScaleY="113611" custLinFactNeighborX="3900" custLinFactNeighborY="-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9EA77-5B7C-4A0A-A119-8186D9E5BD6E}" type="pres">
      <dgm:prSet presAssocID="{BA5567B6-568C-4EE5-8B13-433500F9AAE7}" presName="sibTrans" presStyleCnt="0"/>
      <dgm:spPr/>
    </dgm:pt>
    <dgm:pt modelId="{61876816-CC1D-444F-B6EF-B4BEA5695C63}" type="pres">
      <dgm:prSet presAssocID="{79ECD171-2BA3-4764-B301-726C67B273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843E5-6181-49FB-B23A-AAD7A2E5B232}" type="pres">
      <dgm:prSet presAssocID="{ED882AF6-2C23-4719-B7BC-E08077488198}" presName="sibTrans" presStyleCnt="0"/>
      <dgm:spPr/>
    </dgm:pt>
    <dgm:pt modelId="{D164F271-5804-41FB-B595-5308FD6E0529}" type="pres">
      <dgm:prSet presAssocID="{1626C428-750A-47B5-AA34-7DB9E0520BCD}" presName="node" presStyleLbl="node1" presStyleIdx="3" presStyleCnt="4" custLinFactNeighborX="1076" custLinFactNeighborY="-1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54C49-9026-4D96-8CC5-20A2EF9954A8}" type="presOf" srcId="{79ECD171-2BA3-4764-B301-726C67B2737E}" destId="{61876816-CC1D-444F-B6EF-B4BEA5695C63}" srcOrd="0" destOrd="0" presId="urn:microsoft.com/office/officeart/2005/8/layout/default#1"/>
    <dgm:cxn modelId="{84F55786-D03D-4B69-B3F0-EBE9E0C435D8}" type="presOf" srcId="{1626C428-750A-47B5-AA34-7DB9E0520BCD}" destId="{D164F271-5804-41FB-B595-5308FD6E0529}" srcOrd="0" destOrd="0" presId="urn:microsoft.com/office/officeart/2005/8/layout/default#1"/>
    <dgm:cxn modelId="{C8642535-1FD8-47F9-96FA-F75CDD00367C}" type="presOf" srcId="{B002CDB0-7D28-4235-92A3-FDA40A2ED7B0}" destId="{7CD442E3-0520-469B-8C8F-25D247A973EC}" srcOrd="0" destOrd="0" presId="urn:microsoft.com/office/officeart/2005/8/layout/default#1"/>
    <dgm:cxn modelId="{DFA97E2B-F402-479E-A5C3-3DC3AA3FC813}" srcId="{D1C11630-5A83-408C-BF2C-F478E19D3F7E}" destId="{1626C428-750A-47B5-AA34-7DB9E0520BCD}" srcOrd="3" destOrd="0" parTransId="{1AFCCB79-1B02-4E99-BB23-EE5C76350714}" sibTransId="{068EC00B-12A6-4049-9B5B-41EA75B2C217}"/>
    <dgm:cxn modelId="{55507DE4-A4D0-4DA8-A38C-BD47A8D3E6BA}" type="presOf" srcId="{D1C11630-5A83-408C-BF2C-F478E19D3F7E}" destId="{DFFB9A6F-332A-4572-854D-90A3A881BC1B}" srcOrd="0" destOrd="0" presId="urn:microsoft.com/office/officeart/2005/8/layout/default#1"/>
    <dgm:cxn modelId="{B9A64BE0-09E3-48CF-BD49-603F1ABAE5BA}" srcId="{D1C11630-5A83-408C-BF2C-F478E19D3F7E}" destId="{CDAFCF12-DEDF-4924-AFF4-6B1409FBFC1F}" srcOrd="1" destOrd="0" parTransId="{7F819076-3443-4E0D-B252-B4DE8CE0DC13}" sibTransId="{BA5567B6-568C-4EE5-8B13-433500F9AAE7}"/>
    <dgm:cxn modelId="{08F6742B-23B0-4E63-B535-42A2A6C3F4DA}" type="presOf" srcId="{CDAFCF12-DEDF-4924-AFF4-6B1409FBFC1F}" destId="{8B84F9F8-D8D3-479A-82B0-9BBBADF386E9}" srcOrd="0" destOrd="0" presId="urn:microsoft.com/office/officeart/2005/8/layout/default#1"/>
    <dgm:cxn modelId="{1E1B4123-3C39-4C22-82AE-62CDD97EB15E}" srcId="{D1C11630-5A83-408C-BF2C-F478E19D3F7E}" destId="{79ECD171-2BA3-4764-B301-726C67B2737E}" srcOrd="2" destOrd="0" parTransId="{587193F9-86A2-463A-AB77-D8540A81C082}" sibTransId="{ED882AF6-2C23-4719-B7BC-E08077488198}"/>
    <dgm:cxn modelId="{D5A171BC-4208-4A56-A5CC-1A5CEEBE1F93}" srcId="{D1C11630-5A83-408C-BF2C-F478E19D3F7E}" destId="{B002CDB0-7D28-4235-92A3-FDA40A2ED7B0}" srcOrd="0" destOrd="0" parTransId="{05A130F1-CC41-42AE-8594-0FB5D70283ED}" sibTransId="{7FC76A9A-17CB-4CD9-8B5E-36B016FD4C38}"/>
    <dgm:cxn modelId="{D870BFE1-ED76-48BD-9165-C89240C975BC}" type="presParOf" srcId="{DFFB9A6F-332A-4572-854D-90A3A881BC1B}" destId="{7CD442E3-0520-469B-8C8F-25D247A973EC}" srcOrd="0" destOrd="0" presId="urn:microsoft.com/office/officeart/2005/8/layout/default#1"/>
    <dgm:cxn modelId="{A24AA251-A53E-41EE-A3BC-658D5662233E}" type="presParOf" srcId="{DFFB9A6F-332A-4572-854D-90A3A881BC1B}" destId="{F2AF6EA1-12A1-4DC9-8924-8E0FF9AC0DA9}" srcOrd="1" destOrd="0" presId="urn:microsoft.com/office/officeart/2005/8/layout/default#1"/>
    <dgm:cxn modelId="{C9B6EE4D-ED8B-4F4F-859A-E317063027A9}" type="presParOf" srcId="{DFFB9A6F-332A-4572-854D-90A3A881BC1B}" destId="{8B84F9F8-D8D3-479A-82B0-9BBBADF386E9}" srcOrd="2" destOrd="0" presId="urn:microsoft.com/office/officeart/2005/8/layout/default#1"/>
    <dgm:cxn modelId="{11637466-FE9E-4CF2-8235-635ECFB19CEB}" type="presParOf" srcId="{DFFB9A6F-332A-4572-854D-90A3A881BC1B}" destId="{20B9EA77-5B7C-4A0A-A119-8186D9E5BD6E}" srcOrd="3" destOrd="0" presId="urn:microsoft.com/office/officeart/2005/8/layout/default#1"/>
    <dgm:cxn modelId="{D8E289DB-E3C7-4D8D-90E0-ED8B6633D9CC}" type="presParOf" srcId="{DFFB9A6F-332A-4572-854D-90A3A881BC1B}" destId="{61876816-CC1D-444F-B6EF-B4BEA5695C63}" srcOrd="4" destOrd="0" presId="urn:microsoft.com/office/officeart/2005/8/layout/default#1"/>
    <dgm:cxn modelId="{3C31A33E-8681-4335-8559-12846FDAD92F}" type="presParOf" srcId="{DFFB9A6F-332A-4572-854D-90A3A881BC1B}" destId="{625843E5-6181-49FB-B23A-AAD7A2E5B232}" srcOrd="5" destOrd="0" presId="urn:microsoft.com/office/officeart/2005/8/layout/default#1"/>
    <dgm:cxn modelId="{74B974DF-4748-46FE-9262-738086B378D5}" type="presParOf" srcId="{DFFB9A6F-332A-4572-854D-90A3A881BC1B}" destId="{D164F271-5804-41FB-B595-5308FD6E052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3E8FC-71D3-40AF-840C-896717FF5608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121EE2-1232-4971-A0D3-F30361D6DBE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стадия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25DDD-8F79-4F24-B3EF-5F0FD477DAA3}" type="parTrans" cxnId="{0B57FEE8-B9A2-4EE5-BB72-3AB4D888786A}">
      <dgm:prSet/>
      <dgm:spPr/>
      <dgm:t>
        <a:bodyPr/>
        <a:lstStyle/>
        <a:p>
          <a:endParaRPr lang="ru-RU"/>
        </a:p>
      </dgm:t>
    </dgm:pt>
    <dgm:pt modelId="{CE77DEC4-4D77-483D-AFFD-27D6F733CB1E}" type="sibTrans" cxnId="{0B57FEE8-B9A2-4EE5-BB72-3AB4D888786A}">
      <dgm:prSet/>
      <dgm:spPr/>
      <dgm:t>
        <a:bodyPr/>
        <a:lstStyle/>
        <a:p>
          <a:endParaRPr lang="ru-RU"/>
        </a:p>
      </dgm:t>
    </dgm:pt>
    <dgm:pt modelId="{54D90B60-3C9A-48D4-8837-F3974B86FA74}">
      <dgm:prSet phldrT="[Текст]" custT="1"/>
      <dgm:spPr>
        <a:solidFill>
          <a:srgbClr val="FFFFA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приглушение эмоций, сглаживанием остроты чувств;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036CC-DDC9-4EFB-B6A5-8AFA73554DD4}" type="parTrans" cxnId="{B69AEC6E-46E2-4453-B94B-46571184114E}">
      <dgm:prSet/>
      <dgm:spPr/>
      <dgm:t>
        <a:bodyPr/>
        <a:lstStyle/>
        <a:p>
          <a:endParaRPr lang="ru-RU"/>
        </a:p>
      </dgm:t>
    </dgm:pt>
    <dgm:pt modelId="{ED7F4C8F-7044-4675-8C6C-AAD4E1CA26E2}" type="sibTrans" cxnId="{B69AEC6E-46E2-4453-B94B-46571184114E}">
      <dgm:prSet/>
      <dgm:spPr/>
      <dgm:t>
        <a:bodyPr/>
        <a:lstStyle/>
        <a:p>
          <a:endParaRPr lang="ru-RU"/>
        </a:p>
      </dgm:t>
    </dgm:pt>
    <dgm:pt modelId="{12774333-CB25-4505-AE61-F980910F01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стадия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DBB05-E6C1-4796-9AAF-760AA07372E6}" type="parTrans" cxnId="{5F102E0A-EB78-40B2-803C-04A7D2BCE958}">
      <dgm:prSet/>
      <dgm:spPr/>
      <dgm:t>
        <a:bodyPr/>
        <a:lstStyle/>
        <a:p>
          <a:endParaRPr lang="ru-RU"/>
        </a:p>
      </dgm:t>
    </dgm:pt>
    <dgm:pt modelId="{E77ACA24-87CB-4C1E-A934-FABB2D8B3383}" type="sibTrans" cxnId="{5F102E0A-EB78-40B2-803C-04A7D2BCE958}">
      <dgm:prSet/>
      <dgm:spPr/>
      <dgm:t>
        <a:bodyPr/>
        <a:lstStyle/>
        <a:p>
          <a:endParaRPr lang="ru-RU"/>
        </a:p>
      </dgm:t>
    </dgm:pt>
    <dgm:pt modelId="{34EF13C6-FF29-415C-961B-EBDA3EE7D916}">
      <dgm:prSet phldrT="[Текст]" custT="1"/>
      <dgm:spPr>
        <a:solidFill>
          <a:srgbClr val="8BAED5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интереса к работе;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73269-8F93-46A7-A5A7-A8A0A0109CC0}" type="parTrans" cxnId="{EA25407D-A76A-41F1-82BD-743A179235E8}">
      <dgm:prSet/>
      <dgm:spPr/>
      <dgm:t>
        <a:bodyPr/>
        <a:lstStyle/>
        <a:p>
          <a:endParaRPr lang="ru-RU"/>
        </a:p>
      </dgm:t>
    </dgm:pt>
    <dgm:pt modelId="{36364918-9345-435F-9309-AC934B6416E3}" type="sibTrans" cxnId="{EA25407D-A76A-41F1-82BD-743A179235E8}">
      <dgm:prSet/>
      <dgm:spPr/>
      <dgm:t>
        <a:bodyPr/>
        <a:lstStyle/>
        <a:p>
          <a:endParaRPr lang="ru-RU"/>
        </a:p>
      </dgm:t>
    </dgm:pt>
    <dgm:pt modelId="{FF762CB6-4BDC-45E7-9CD8-76FE69A9DA0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 стадия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1F067-8EB8-478B-9CC2-C698F1EED537}" type="parTrans" cxnId="{72C082C9-BCFA-4CDF-9DDB-EFF13F8B4C3F}">
      <dgm:prSet/>
      <dgm:spPr/>
      <dgm:t>
        <a:bodyPr/>
        <a:lstStyle/>
        <a:p>
          <a:endParaRPr lang="ru-RU"/>
        </a:p>
      </dgm:t>
    </dgm:pt>
    <dgm:pt modelId="{3E8821D6-143C-4427-9346-764BB642520D}" type="sibTrans" cxnId="{72C082C9-BCFA-4CDF-9DDB-EFF13F8B4C3F}">
      <dgm:prSet/>
      <dgm:spPr/>
      <dgm:t>
        <a:bodyPr/>
        <a:lstStyle/>
        <a:p>
          <a:endParaRPr lang="ru-RU"/>
        </a:p>
      </dgm:t>
    </dgm:pt>
    <dgm:pt modelId="{CC48CA21-1CA5-4DF8-9E0E-ACDAC5ED56E9}">
      <dgm:prSet phldrT="[Текст]" custT="1"/>
      <dgm:spPr>
        <a:solidFill>
          <a:srgbClr val="FBABDE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человек становится опасно равнодушным ко всему;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3674C-21FD-4711-9030-3C0794EDEBF0}" type="parTrans" cxnId="{76A9739F-B3E6-48DB-BA48-93FE1A6863BA}">
      <dgm:prSet/>
      <dgm:spPr/>
      <dgm:t>
        <a:bodyPr/>
        <a:lstStyle/>
        <a:p>
          <a:endParaRPr lang="ru-RU"/>
        </a:p>
      </dgm:t>
    </dgm:pt>
    <dgm:pt modelId="{D250BE73-5E97-4603-B5CB-883E497C9232}" type="sibTrans" cxnId="{76A9739F-B3E6-48DB-BA48-93FE1A6863BA}">
      <dgm:prSet/>
      <dgm:spPr/>
      <dgm:t>
        <a:bodyPr/>
        <a:lstStyle/>
        <a:p>
          <a:endParaRPr lang="ru-RU"/>
        </a:p>
      </dgm:t>
    </dgm:pt>
    <dgm:pt modelId="{98D501CF-E377-4114-9E1B-A99B5A1DBF5C}">
      <dgm:prSet custT="1"/>
      <dgm:spPr>
        <a:solidFill>
          <a:srgbClr val="FFFFA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вроде бы все пока нормально, но... скучно и пусто на душе;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465CF-5612-4500-BD91-B24BF1DE7CA0}" type="parTrans" cxnId="{E684548E-7343-4FC5-A505-18C6E6E2787B}">
      <dgm:prSet/>
      <dgm:spPr/>
      <dgm:t>
        <a:bodyPr/>
        <a:lstStyle/>
        <a:p>
          <a:endParaRPr lang="ru-RU"/>
        </a:p>
      </dgm:t>
    </dgm:pt>
    <dgm:pt modelId="{03EFBFED-3F8E-4B26-B43B-21BA2A13C2A6}" type="sibTrans" cxnId="{E684548E-7343-4FC5-A505-18C6E6E2787B}">
      <dgm:prSet/>
      <dgm:spPr/>
      <dgm:t>
        <a:bodyPr/>
        <a:lstStyle/>
        <a:p>
          <a:endParaRPr lang="ru-RU"/>
        </a:p>
      </dgm:t>
    </dgm:pt>
    <dgm:pt modelId="{2BFAA2EB-E696-4E6B-B550-AA2CA80EB7B3}">
      <dgm:prSet custT="1"/>
      <dgm:spPr>
        <a:solidFill>
          <a:srgbClr val="FFFFA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исчезают положительные эмоции, появляется некоторая отстраненность в отношениях с членами семьи;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2F05D-4CC5-4FBC-B950-8A8DE62D686C}" type="parTrans" cxnId="{4E1933BD-7280-4D41-80D0-D676D1B64507}">
      <dgm:prSet/>
      <dgm:spPr/>
      <dgm:t>
        <a:bodyPr/>
        <a:lstStyle/>
        <a:p>
          <a:endParaRPr lang="ru-RU"/>
        </a:p>
      </dgm:t>
    </dgm:pt>
    <dgm:pt modelId="{8FEB3205-E4C1-49B3-9090-11E00B76ECAB}" type="sibTrans" cxnId="{4E1933BD-7280-4D41-80D0-D676D1B64507}">
      <dgm:prSet/>
      <dgm:spPr/>
      <dgm:t>
        <a:bodyPr/>
        <a:lstStyle/>
        <a:p>
          <a:endParaRPr lang="ru-RU"/>
        </a:p>
      </dgm:t>
    </dgm:pt>
    <dgm:pt modelId="{B31A77E8-3CB9-4D3C-A2CE-6321F97AC5DD}">
      <dgm:prSet custT="1"/>
      <dgm:spPr>
        <a:solidFill>
          <a:srgbClr val="FFFFA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забывание каких-то моментов.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1BF10-DAE0-423B-A4CD-E41F0CCC5955}" type="parTrans" cxnId="{676C7627-FDED-40CA-9212-4F2F0969B707}">
      <dgm:prSet/>
      <dgm:spPr/>
      <dgm:t>
        <a:bodyPr/>
        <a:lstStyle/>
        <a:p>
          <a:endParaRPr lang="ru-RU"/>
        </a:p>
      </dgm:t>
    </dgm:pt>
    <dgm:pt modelId="{1B8AB55C-7D42-4B47-ABC4-B7C2D7E6C149}" type="sibTrans" cxnId="{676C7627-FDED-40CA-9212-4F2F0969B707}">
      <dgm:prSet/>
      <dgm:spPr/>
      <dgm:t>
        <a:bodyPr/>
        <a:lstStyle/>
        <a:p>
          <a:endParaRPr lang="ru-RU"/>
        </a:p>
      </dgm:t>
    </dgm:pt>
    <dgm:pt modelId="{B9781A17-EDF6-4C92-B7CF-48CC92FFC4D8}">
      <dgm:prSet custT="1"/>
      <dgm:spPr>
        <a:solidFill>
          <a:srgbClr val="8BAED5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потребности в общении;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E0602-246D-4706-BBA0-DABA19AFF783}" type="parTrans" cxnId="{CD34F2A4-6168-45B1-A93B-E140ADD52D46}">
      <dgm:prSet/>
      <dgm:spPr/>
      <dgm:t>
        <a:bodyPr/>
        <a:lstStyle/>
        <a:p>
          <a:endParaRPr lang="ru-RU"/>
        </a:p>
      </dgm:t>
    </dgm:pt>
    <dgm:pt modelId="{C86558DA-AD45-4892-BFCA-666C8BDCFE6C}" type="sibTrans" cxnId="{CD34F2A4-6168-45B1-A93B-E140ADD52D46}">
      <dgm:prSet/>
      <dgm:spPr/>
      <dgm:t>
        <a:bodyPr/>
        <a:lstStyle/>
        <a:p>
          <a:endParaRPr lang="ru-RU"/>
        </a:p>
      </dgm:t>
    </dgm:pt>
    <dgm:pt modelId="{BCB21D3C-794A-4A27-875A-6800CDA23FCE}">
      <dgm:prSet custT="1"/>
      <dgm:spPr>
        <a:solidFill>
          <a:srgbClr val="8BAED5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возникают недоразумения с воспитанниками, родителями и коллегами;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F451B-BB8F-4261-AE3F-B25926F018CC}" type="parTrans" cxnId="{69170291-032A-435F-8EEB-B52B24E3E51E}">
      <dgm:prSet/>
      <dgm:spPr/>
      <dgm:t>
        <a:bodyPr/>
        <a:lstStyle/>
        <a:p>
          <a:endParaRPr lang="ru-RU"/>
        </a:p>
      </dgm:t>
    </dgm:pt>
    <dgm:pt modelId="{D93565BC-3967-4E33-A29A-FC91E5ECD868}" type="sibTrans" cxnId="{69170291-032A-435F-8EEB-B52B24E3E51E}">
      <dgm:prSet/>
      <dgm:spPr/>
      <dgm:t>
        <a:bodyPr/>
        <a:lstStyle/>
        <a:p>
          <a:endParaRPr lang="ru-RU"/>
        </a:p>
      </dgm:t>
    </dgm:pt>
    <dgm:pt modelId="{F8A0C670-808F-4612-85BE-51C991EAEB4E}">
      <dgm:prSet custT="1"/>
      <dgm:spPr>
        <a:solidFill>
          <a:srgbClr val="8BAED5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нарастание апатии к концу недели;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DACC7-0386-479E-9A90-0034CA29046C}" type="parTrans" cxnId="{A2D566E7-51BB-49F4-B998-8B2ECDB984F5}">
      <dgm:prSet/>
      <dgm:spPr/>
      <dgm:t>
        <a:bodyPr/>
        <a:lstStyle/>
        <a:p>
          <a:endParaRPr lang="ru-RU"/>
        </a:p>
      </dgm:t>
    </dgm:pt>
    <dgm:pt modelId="{B5C8865F-BEA1-4B6D-B765-4FF88E1B6F02}" type="sibTrans" cxnId="{A2D566E7-51BB-49F4-B998-8B2ECDB984F5}">
      <dgm:prSet/>
      <dgm:spPr/>
      <dgm:t>
        <a:bodyPr/>
        <a:lstStyle/>
        <a:p>
          <a:endParaRPr lang="ru-RU"/>
        </a:p>
      </dgm:t>
    </dgm:pt>
    <dgm:pt modelId="{465FA00A-9B83-484F-96AD-01E638B93EDC}">
      <dgm:prSet custT="1"/>
      <dgm:spPr>
        <a:solidFill>
          <a:srgbClr val="8BAED5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появление устойчивых соматических симптомов (нет сил, энергии, головные боли по вечерам, увеличение числа простудных заболеваний);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E18D2-8225-43F9-8733-02206C972985}" type="parTrans" cxnId="{C6EF0300-08FA-490C-BFEF-6E033428126C}">
      <dgm:prSet/>
      <dgm:spPr/>
      <dgm:t>
        <a:bodyPr/>
        <a:lstStyle/>
        <a:p>
          <a:endParaRPr lang="ru-RU"/>
        </a:p>
      </dgm:t>
    </dgm:pt>
    <dgm:pt modelId="{9B77195D-8509-41B0-8F1F-758A9EA9F52B}" type="sibTrans" cxnId="{C6EF0300-08FA-490C-BFEF-6E033428126C}">
      <dgm:prSet/>
      <dgm:spPr/>
      <dgm:t>
        <a:bodyPr/>
        <a:lstStyle/>
        <a:p>
          <a:endParaRPr lang="ru-RU"/>
        </a:p>
      </dgm:t>
    </dgm:pt>
    <dgm:pt modelId="{EFD81050-B800-4504-8EB1-7F676F71C44E}">
      <dgm:prSet custT="1"/>
      <dgm:spPr>
        <a:solidFill>
          <a:srgbClr val="8BAED5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повышенная раздражительность.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CC1F5-8B0B-4157-8947-7AADEFEBC9C6}" type="parTrans" cxnId="{1D66F0BA-F53E-4C39-BF7A-8C2FE27FAC97}">
      <dgm:prSet/>
      <dgm:spPr/>
      <dgm:t>
        <a:bodyPr/>
        <a:lstStyle/>
        <a:p>
          <a:endParaRPr lang="ru-RU"/>
        </a:p>
      </dgm:t>
    </dgm:pt>
    <dgm:pt modelId="{D088F4A1-BB10-4935-BD54-0438FA2C730E}" type="sibTrans" cxnId="{1D66F0BA-F53E-4C39-BF7A-8C2FE27FAC97}">
      <dgm:prSet/>
      <dgm:spPr/>
      <dgm:t>
        <a:bodyPr/>
        <a:lstStyle/>
        <a:p>
          <a:endParaRPr lang="ru-RU"/>
        </a:p>
      </dgm:t>
    </dgm:pt>
    <dgm:pt modelId="{925A5815-AF4A-466D-AF15-A610EF6A7757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наблюдается когнитивная дисфункция;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B519B-FC7F-42DE-A650-79314C33910B}" type="parTrans" cxnId="{6723145E-6058-435E-AAEE-56AE9D4F0793}">
      <dgm:prSet/>
      <dgm:spPr/>
      <dgm:t>
        <a:bodyPr/>
        <a:lstStyle/>
        <a:p>
          <a:endParaRPr lang="ru-RU"/>
        </a:p>
      </dgm:t>
    </dgm:pt>
    <dgm:pt modelId="{78176D48-CDD9-4F7B-AAA9-93F2FEA5C60F}" type="sibTrans" cxnId="{6723145E-6058-435E-AAEE-56AE9D4F0793}">
      <dgm:prSet/>
      <dgm:spPr/>
      <dgm:t>
        <a:bodyPr/>
        <a:lstStyle/>
        <a:p>
          <a:endParaRPr lang="ru-RU"/>
        </a:p>
      </dgm:t>
    </dgm:pt>
    <dgm:pt modelId="{DC0EB299-3086-42E1-8160-372268D5D2D4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сна с трудностями засыпания и ранними пробуждениями;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95F85-BBA1-45FC-957D-E68E0E56BD81}" type="parTrans" cxnId="{BC6CE56D-DAF0-4A8B-9DFE-716117ACD1A3}">
      <dgm:prSet/>
      <dgm:spPr/>
      <dgm:t>
        <a:bodyPr/>
        <a:lstStyle/>
        <a:p>
          <a:endParaRPr lang="ru-RU"/>
        </a:p>
      </dgm:t>
    </dgm:pt>
    <dgm:pt modelId="{716DA43C-51DF-43B5-857D-A52B3B001BCE}" type="sibTrans" cxnId="{BC6CE56D-DAF0-4A8B-9DFE-716117ACD1A3}">
      <dgm:prSet/>
      <dgm:spPr/>
      <dgm:t>
        <a:bodyPr/>
        <a:lstStyle/>
        <a:p>
          <a:endParaRPr lang="ru-RU"/>
        </a:p>
      </dgm:t>
    </dgm:pt>
    <dgm:pt modelId="{088A785E-DD0A-4ADD-AEC0-6F57BD0C7317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человек постоянно стремится к уединению;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0E7FF-E7AD-49FF-B7FD-DFAA022090F6}" type="parTrans" cxnId="{A24EB517-9154-45DB-A25E-EC95FE06DAC2}">
      <dgm:prSet/>
      <dgm:spPr/>
      <dgm:t>
        <a:bodyPr/>
        <a:lstStyle/>
        <a:p>
          <a:endParaRPr lang="ru-RU"/>
        </a:p>
      </dgm:t>
    </dgm:pt>
    <dgm:pt modelId="{43078CC2-E15E-4A99-9958-0DA095FC6A22}" type="sibTrans" cxnId="{A24EB517-9154-45DB-A25E-EC95FE06DAC2}">
      <dgm:prSet/>
      <dgm:spPr/>
      <dgm:t>
        <a:bodyPr/>
        <a:lstStyle/>
        <a:p>
          <a:endParaRPr lang="ru-RU"/>
        </a:p>
      </dgm:t>
    </dgm:pt>
    <dgm:pt modelId="{5704D0A2-AA64-427A-8275-600551485217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его глаза теряют блеск интереса к чему бы то ни было, и почти физически ощутимый холод безразличия поселяется в его душе.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C337F2-51C5-43E1-B2DF-B5665B1A42C7}" type="parTrans" cxnId="{2BFDBBC5-5A9A-4243-A092-8DF1CD291ADB}">
      <dgm:prSet/>
      <dgm:spPr/>
      <dgm:t>
        <a:bodyPr/>
        <a:lstStyle/>
        <a:p>
          <a:endParaRPr lang="ru-RU"/>
        </a:p>
      </dgm:t>
    </dgm:pt>
    <dgm:pt modelId="{4ED4EBF2-D25E-4746-BC58-AADA264B8C98}" type="sibTrans" cxnId="{2BFDBBC5-5A9A-4243-A092-8DF1CD291ADB}">
      <dgm:prSet/>
      <dgm:spPr/>
      <dgm:t>
        <a:bodyPr/>
        <a:lstStyle/>
        <a:p>
          <a:endParaRPr lang="ru-RU"/>
        </a:p>
      </dgm:t>
    </dgm:pt>
    <dgm:pt modelId="{46535589-D2C5-4E2D-A1C1-304775420F19}" type="pres">
      <dgm:prSet presAssocID="{AFB3E8FC-71D3-40AF-840C-896717FF560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7E2D4D-E9F4-4017-86C4-D60EA22C7A8F}" type="pres">
      <dgm:prSet presAssocID="{A4121EE2-1232-4971-A0D3-F30361D6DBED}" presName="compositeNode" presStyleCnt="0">
        <dgm:presLayoutVars>
          <dgm:bulletEnabled val="1"/>
        </dgm:presLayoutVars>
      </dgm:prSet>
      <dgm:spPr/>
    </dgm:pt>
    <dgm:pt modelId="{C50BE979-D0C5-4024-AACF-72BDAD97C3C8}" type="pres">
      <dgm:prSet presAssocID="{A4121EE2-1232-4971-A0D3-F30361D6DBED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B63B99-8B05-4284-AC7E-51150B77A2D2}" type="pres">
      <dgm:prSet presAssocID="{A4121EE2-1232-4971-A0D3-F30361D6DBED}" presName="childNode" presStyleLbl="node1" presStyleIdx="0" presStyleCnt="3" custScaleX="117932" custLinFactNeighborX="7266" custLinFactNeighborY="-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EFD08-0061-4F81-A9B3-1319AFCCA027}" type="pres">
      <dgm:prSet presAssocID="{A4121EE2-1232-4971-A0D3-F30361D6DBED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A7DCD-2562-4A4B-A545-970BE0626A9B}" type="pres">
      <dgm:prSet presAssocID="{CE77DEC4-4D77-483D-AFFD-27D6F733CB1E}" presName="sibTrans" presStyleCnt="0"/>
      <dgm:spPr/>
    </dgm:pt>
    <dgm:pt modelId="{34C07C6B-5F9A-4C9E-AD56-61920CD9D72C}" type="pres">
      <dgm:prSet presAssocID="{12774333-CB25-4505-AE61-F980910F0113}" presName="compositeNode" presStyleCnt="0">
        <dgm:presLayoutVars>
          <dgm:bulletEnabled val="1"/>
        </dgm:presLayoutVars>
      </dgm:prSet>
      <dgm:spPr/>
    </dgm:pt>
    <dgm:pt modelId="{6B288D8D-A535-4200-8F90-9A20F040D3A2}" type="pres">
      <dgm:prSet presAssocID="{12774333-CB25-4505-AE61-F980910F0113}" presName="image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8F63C6-E6C1-4E59-A47D-EF3F26AFA591}" type="pres">
      <dgm:prSet presAssocID="{12774333-CB25-4505-AE61-F980910F0113}" presName="childNode" presStyleLbl="node1" presStyleIdx="1" presStyleCnt="3" custScaleX="122787" custLinFactNeighborX="-54" custLinFactNeighborY="-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3A60B-AD42-48BF-9773-8A1BF9F40DFF}" type="pres">
      <dgm:prSet presAssocID="{12774333-CB25-4505-AE61-F980910F0113}" presName="parentNode" presStyleLbl="revTx" presStyleIdx="1" presStyleCnt="3" custLinFactNeighborX="-49756" custLinFactNeighborY="-5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919B-B1CF-46C9-A62E-C4AFC0C742B7}" type="pres">
      <dgm:prSet presAssocID="{E77ACA24-87CB-4C1E-A934-FABB2D8B3383}" presName="sibTrans" presStyleCnt="0"/>
      <dgm:spPr/>
    </dgm:pt>
    <dgm:pt modelId="{FE8907E2-B364-4C64-A66A-A58D026B68A8}" type="pres">
      <dgm:prSet presAssocID="{FF762CB6-4BDC-45E7-9CD8-76FE69A9DA00}" presName="compositeNode" presStyleCnt="0">
        <dgm:presLayoutVars>
          <dgm:bulletEnabled val="1"/>
        </dgm:presLayoutVars>
      </dgm:prSet>
      <dgm:spPr/>
    </dgm:pt>
    <dgm:pt modelId="{17C616FF-3D31-40FA-AA67-227C77354B55}" type="pres">
      <dgm:prSet presAssocID="{FF762CB6-4BDC-45E7-9CD8-76FE69A9DA00}" presName="image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76F415-109C-465F-84AA-61A269B1269D}" type="pres">
      <dgm:prSet presAssocID="{FF762CB6-4BDC-45E7-9CD8-76FE69A9DA00}" presName="childNode" presStyleLbl="node1" presStyleIdx="2" presStyleCnt="3" custScaleX="118672" custLinFactNeighborX="-6095" custLinFactNeighborY="-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B80A2-9B10-4A7D-B489-642479084E31}" type="pres">
      <dgm:prSet presAssocID="{FF762CB6-4BDC-45E7-9CD8-76FE69A9DA00}" presName="parentNode" presStyleLbl="revTx" presStyleIdx="2" presStyleCnt="3" custLinFactNeighborX="-72337" custLinFactNeighborY="-4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34AD7-BB04-4B31-A4CF-54B01B53B4B5}" type="presOf" srcId="{2BFAA2EB-E696-4E6B-B550-AA2CA80EB7B3}" destId="{5CB63B99-8B05-4284-AC7E-51150B77A2D2}" srcOrd="0" destOrd="2" presId="urn:microsoft.com/office/officeart/2005/8/layout/hList2#1"/>
    <dgm:cxn modelId="{E2E80769-DC53-4904-9F0D-A2F6F92AE44A}" type="presOf" srcId="{B31A77E8-3CB9-4D3C-A2CE-6321F97AC5DD}" destId="{5CB63B99-8B05-4284-AC7E-51150B77A2D2}" srcOrd="0" destOrd="3" presId="urn:microsoft.com/office/officeart/2005/8/layout/hList2#1"/>
    <dgm:cxn modelId="{BC6CE56D-DAF0-4A8B-9DFE-716117ACD1A3}" srcId="{FF762CB6-4BDC-45E7-9CD8-76FE69A9DA00}" destId="{DC0EB299-3086-42E1-8160-372268D5D2D4}" srcOrd="2" destOrd="0" parTransId="{DA495F85-BBA1-45FC-957D-E68E0E56BD81}" sibTransId="{716DA43C-51DF-43B5-857D-A52B3B001BCE}"/>
    <dgm:cxn modelId="{1D66F0BA-F53E-4C39-BF7A-8C2FE27FAC97}" srcId="{12774333-CB25-4505-AE61-F980910F0113}" destId="{EFD81050-B800-4504-8EB1-7F676F71C44E}" srcOrd="5" destOrd="0" parTransId="{880CC1F5-8B0B-4157-8947-7AADEFEBC9C6}" sibTransId="{D088F4A1-BB10-4935-BD54-0438FA2C730E}"/>
    <dgm:cxn modelId="{E684548E-7343-4FC5-A505-18C6E6E2787B}" srcId="{A4121EE2-1232-4971-A0D3-F30361D6DBED}" destId="{98D501CF-E377-4114-9E1B-A99B5A1DBF5C}" srcOrd="1" destOrd="0" parTransId="{1DF465CF-5612-4500-BD91-B24BF1DE7CA0}" sibTransId="{03EFBFED-3F8E-4B26-B43B-21BA2A13C2A6}"/>
    <dgm:cxn modelId="{4E1933BD-7280-4D41-80D0-D676D1B64507}" srcId="{A4121EE2-1232-4971-A0D3-F30361D6DBED}" destId="{2BFAA2EB-E696-4E6B-B550-AA2CA80EB7B3}" srcOrd="2" destOrd="0" parTransId="{CEC2F05D-4CC5-4FBC-B950-8A8DE62D686C}" sibTransId="{8FEB3205-E4C1-49B3-9090-11E00B76ECAB}"/>
    <dgm:cxn modelId="{357F877B-A4F5-4668-A2F9-0F2445B78240}" type="presOf" srcId="{465FA00A-9B83-484F-96AD-01E638B93EDC}" destId="{588F63C6-E6C1-4E59-A47D-EF3F26AFA591}" srcOrd="0" destOrd="4" presId="urn:microsoft.com/office/officeart/2005/8/layout/hList2#1"/>
    <dgm:cxn modelId="{66B76FD0-61AB-4B41-8747-F99BCDBDB037}" type="presOf" srcId="{12774333-CB25-4505-AE61-F980910F0113}" destId="{99F3A60B-AD42-48BF-9773-8A1BF9F40DFF}" srcOrd="0" destOrd="0" presId="urn:microsoft.com/office/officeart/2005/8/layout/hList2#1"/>
    <dgm:cxn modelId="{47A8E610-AE39-4AE7-89F4-4FF28DBDDA43}" type="presOf" srcId="{BCB21D3C-794A-4A27-875A-6800CDA23FCE}" destId="{588F63C6-E6C1-4E59-A47D-EF3F26AFA591}" srcOrd="0" destOrd="2" presId="urn:microsoft.com/office/officeart/2005/8/layout/hList2#1"/>
    <dgm:cxn modelId="{BF66C98C-41C0-4FB4-A0E6-8A6591D23519}" type="presOf" srcId="{DC0EB299-3086-42E1-8160-372268D5D2D4}" destId="{3576F415-109C-465F-84AA-61A269B1269D}" srcOrd="0" destOrd="2" presId="urn:microsoft.com/office/officeart/2005/8/layout/hList2#1"/>
    <dgm:cxn modelId="{A9D1F5F1-1B12-4021-AA69-054A682F5DC7}" type="presOf" srcId="{AFB3E8FC-71D3-40AF-840C-896717FF5608}" destId="{46535589-D2C5-4E2D-A1C1-304775420F19}" srcOrd="0" destOrd="0" presId="urn:microsoft.com/office/officeart/2005/8/layout/hList2#1"/>
    <dgm:cxn modelId="{69170291-032A-435F-8EEB-B52B24E3E51E}" srcId="{12774333-CB25-4505-AE61-F980910F0113}" destId="{BCB21D3C-794A-4A27-875A-6800CDA23FCE}" srcOrd="2" destOrd="0" parTransId="{3A4F451B-BB8F-4261-AE3F-B25926F018CC}" sibTransId="{D93565BC-3967-4E33-A29A-FC91E5ECD868}"/>
    <dgm:cxn modelId="{D8EEB076-7BBB-4F87-8B24-7284D51175C9}" type="presOf" srcId="{98D501CF-E377-4114-9E1B-A99B5A1DBF5C}" destId="{5CB63B99-8B05-4284-AC7E-51150B77A2D2}" srcOrd="0" destOrd="1" presId="urn:microsoft.com/office/officeart/2005/8/layout/hList2#1"/>
    <dgm:cxn modelId="{0B57FEE8-B9A2-4EE5-BB72-3AB4D888786A}" srcId="{AFB3E8FC-71D3-40AF-840C-896717FF5608}" destId="{A4121EE2-1232-4971-A0D3-F30361D6DBED}" srcOrd="0" destOrd="0" parTransId="{37125DDD-8F79-4F24-B3EF-5F0FD477DAA3}" sibTransId="{CE77DEC4-4D77-483D-AFFD-27D6F733CB1E}"/>
    <dgm:cxn modelId="{12D0142D-5AEA-4CE4-8659-4CC387BDDBFE}" type="presOf" srcId="{34EF13C6-FF29-415C-961B-EBDA3EE7D916}" destId="{588F63C6-E6C1-4E59-A47D-EF3F26AFA591}" srcOrd="0" destOrd="0" presId="urn:microsoft.com/office/officeart/2005/8/layout/hList2#1"/>
    <dgm:cxn modelId="{16C3034D-FACA-4FF3-A8A3-FA8A9D57C127}" type="presOf" srcId="{5704D0A2-AA64-427A-8275-600551485217}" destId="{3576F415-109C-465F-84AA-61A269B1269D}" srcOrd="0" destOrd="4" presId="urn:microsoft.com/office/officeart/2005/8/layout/hList2#1"/>
    <dgm:cxn modelId="{3B526510-007E-4F04-8248-E4E44A574BC5}" type="presOf" srcId="{F8A0C670-808F-4612-85BE-51C991EAEB4E}" destId="{588F63C6-E6C1-4E59-A47D-EF3F26AFA591}" srcOrd="0" destOrd="3" presId="urn:microsoft.com/office/officeart/2005/8/layout/hList2#1"/>
    <dgm:cxn modelId="{76A9739F-B3E6-48DB-BA48-93FE1A6863BA}" srcId="{FF762CB6-4BDC-45E7-9CD8-76FE69A9DA00}" destId="{CC48CA21-1CA5-4DF8-9E0E-ACDAC5ED56E9}" srcOrd="0" destOrd="0" parTransId="{AA13674C-21FD-4711-9030-3C0794EDEBF0}" sibTransId="{D250BE73-5E97-4603-B5CB-883E497C9232}"/>
    <dgm:cxn modelId="{EA25407D-A76A-41F1-82BD-743A179235E8}" srcId="{12774333-CB25-4505-AE61-F980910F0113}" destId="{34EF13C6-FF29-415C-961B-EBDA3EE7D916}" srcOrd="0" destOrd="0" parTransId="{D4D73269-8F93-46A7-A5A7-A8A0A0109CC0}" sibTransId="{36364918-9345-435F-9309-AC934B6416E3}"/>
    <dgm:cxn modelId="{2BFDBBC5-5A9A-4243-A092-8DF1CD291ADB}" srcId="{FF762CB6-4BDC-45E7-9CD8-76FE69A9DA00}" destId="{5704D0A2-AA64-427A-8275-600551485217}" srcOrd="4" destOrd="0" parTransId="{F7C337F2-51C5-43E1-B2DF-B5665B1A42C7}" sibTransId="{4ED4EBF2-D25E-4746-BC58-AADA264B8C98}"/>
    <dgm:cxn modelId="{9D46057E-2D68-49F7-809F-C91A61B14F54}" type="presOf" srcId="{B9781A17-EDF6-4C92-B7CF-48CC92FFC4D8}" destId="{588F63C6-E6C1-4E59-A47D-EF3F26AFA591}" srcOrd="0" destOrd="1" presId="urn:microsoft.com/office/officeart/2005/8/layout/hList2#1"/>
    <dgm:cxn modelId="{5F102E0A-EB78-40B2-803C-04A7D2BCE958}" srcId="{AFB3E8FC-71D3-40AF-840C-896717FF5608}" destId="{12774333-CB25-4505-AE61-F980910F0113}" srcOrd="1" destOrd="0" parTransId="{E9BDBB05-E6C1-4796-9AAF-760AA07372E6}" sibTransId="{E77ACA24-87CB-4C1E-A934-FABB2D8B3383}"/>
    <dgm:cxn modelId="{BBCF39EC-EC39-40D5-911F-FBA092C90723}" type="presOf" srcId="{FF762CB6-4BDC-45E7-9CD8-76FE69A9DA00}" destId="{3BAB80A2-9B10-4A7D-B489-642479084E31}" srcOrd="0" destOrd="0" presId="urn:microsoft.com/office/officeart/2005/8/layout/hList2#1"/>
    <dgm:cxn modelId="{34A13675-9318-46E5-AEBF-3B91B58BBFDB}" type="presOf" srcId="{CC48CA21-1CA5-4DF8-9E0E-ACDAC5ED56E9}" destId="{3576F415-109C-465F-84AA-61A269B1269D}" srcOrd="0" destOrd="0" presId="urn:microsoft.com/office/officeart/2005/8/layout/hList2#1"/>
    <dgm:cxn modelId="{A2D566E7-51BB-49F4-B998-8B2ECDB984F5}" srcId="{12774333-CB25-4505-AE61-F980910F0113}" destId="{F8A0C670-808F-4612-85BE-51C991EAEB4E}" srcOrd="3" destOrd="0" parTransId="{B64DACC7-0386-479E-9A90-0034CA29046C}" sibTransId="{B5C8865F-BEA1-4B6D-B765-4FF88E1B6F02}"/>
    <dgm:cxn modelId="{A24EB517-9154-45DB-A25E-EC95FE06DAC2}" srcId="{FF762CB6-4BDC-45E7-9CD8-76FE69A9DA00}" destId="{088A785E-DD0A-4ADD-AEC0-6F57BD0C7317}" srcOrd="3" destOrd="0" parTransId="{1680E7FF-E7AD-49FF-B7FD-DFAA022090F6}" sibTransId="{43078CC2-E15E-4A99-9958-0DA095FC6A22}"/>
    <dgm:cxn modelId="{6723145E-6058-435E-AAEE-56AE9D4F0793}" srcId="{FF762CB6-4BDC-45E7-9CD8-76FE69A9DA00}" destId="{925A5815-AF4A-466D-AF15-A610EF6A7757}" srcOrd="1" destOrd="0" parTransId="{C4BB519B-FC7F-42DE-A650-79314C33910B}" sibTransId="{78176D48-CDD9-4F7B-AAA9-93F2FEA5C60F}"/>
    <dgm:cxn modelId="{740429AE-695C-4D72-B24F-1FEFA271FCDC}" type="presOf" srcId="{A4121EE2-1232-4971-A0D3-F30361D6DBED}" destId="{EC0EFD08-0061-4F81-A9B3-1319AFCCA027}" srcOrd="0" destOrd="0" presId="urn:microsoft.com/office/officeart/2005/8/layout/hList2#1"/>
    <dgm:cxn modelId="{72C082C9-BCFA-4CDF-9DDB-EFF13F8B4C3F}" srcId="{AFB3E8FC-71D3-40AF-840C-896717FF5608}" destId="{FF762CB6-4BDC-45E7-9CD8-76FE69A9DA00}" srcOrd="2" destOrd="0" parTransId="{E401F067-8EB8-478B-9CC2-C698F1EED537}" sibTransId="{3E8821D6-143C-4427-9346-764BB642520D}"/>
    <dgm:cxn modelId="{C6EF0300-08FA-490C-BFEF-6E033428126C}" srcId="{12774333-CB25-4505-AE61-F980910F0113}" destId="{465FA00A-9B83-484F-96AD-01E638B93EDC}" srcOrd="4" destOrd="0" parTransId="{81DE18D2-8225-43F9-8733-02206C972985}" sibTransId="{9B77195D-8509-41B0-8F1F-758A9EA9F52B}"/>
    <dgm:cxn modelId="{972AC47B-CAB7-4423-A5A8-0CDDDC3B454F}" type="presOf" srcId="{088A785E-DD0A-4ADD-AEC0-6F57BD0C7317}" destId="{3576F415-109C-465F-84AA-61A269B1269D}" srcOrd="0" destOrd="3" presId="urn:microsoft.com/office/officeart/2005/8/layout/hList2#1"/>
    <dgm:cxn modelId="{BC59A503-E2CD-46AC-B153-D162E653B5B4}" type="presOf" srcId="{EFD81050-B800-4504-8EB1-7F676F71C44E}" destId="{588F63C6-E6C1-4E59-A47D-EF3F26AFA591}" srcOrd="0" destOrd="5" presId="urn:microsoft.com/office/officeart/2005/8/layout/hList2#1"/>
    <dgm:cxn modelId="{B69AEC6E-46E2-4453-B94B-46571184114E}" srcId="{A4121EE2-1232-4971-A0D3-F30361D6DBED}" destId="{54D90B60-3C9A-48D4-8837-F3974B86FA74}" srcOrd="0" destOrd="0" parTransId="{5C3036CC-DDC9-4EFB-B6A5-8AFA73554DD4}" sibTransId="{ED7F4C8F-7044-4675-8C6C-AAD4E1CA26E2}"/>
    <dgm:cxn modelId="{676C7627-FDED-40CA-9212-4F2F0969B707}" srcId="{A4121EE2-1232-4971-A0D3-F30361D6DBED}" destId="{B31A77E8-3CB9-4D3C-A2CE-6321F97AC5DD}" srcOrd="3" destOrd="0" parTransId="{B8D1BF10-DAE0-423B-A4CD-E41F0CCC5955}" sibTransId="{1B8AB55C-7D42-4B47-ABC4-B7C2D7E6C149}"/>
    <dgm:cxn modelId="{CD34F2A4-6168-45B1-A93B-E140ADD52D46}" srcId="{12774333-CB25-4505-AE61-F980910F0113}" destId="{B9781A17-EDF6-4C92-B7CF-48CC92FFC4D8}" srcOrd="1" destOrd="0" parTransId="{DE7E0602-246D-4706-BBA0-DABA19AFF783}" sibTransId="{C86558DA-AD45-4892-BFCA-666C8BDCFE6C}"/>
    <dgm:cxn modelId="{25AA1378-5D5D-4E7B-B2B5-CADF64C6CE37}" type="presOf" srcId="{925A5815-AF4A-466D-AF15-A610EF6A7757}" destId="{3576F415-109C-465F-84AA-61A269B1269D}" srcOrd="0" destOrd="1" presId="urn:microsoft.com/office/officeart/2005/8/layout/hList2#1"/>
    <dgm:cxn modelId="{32E7B993-2DD4-400B-B2E8-6229BC3915E3}" type="presOf" srcId="{54D90B60-3C9A-48D4-8837-F3974B86FA74}" destId="{5CB63B99-8B05-4284-AC7E-51150B77A2D2}" srcOrd="0" destOrd="0" presId="urn:microsoft.com/office/officeart/2005/8/layout/hList2#1"/>
    <dgm:cxn modelId="{F576FC10-0AD5-4EE5-822F-9F3C1E91B299}" type="presParOf" srcId="{46535589-D2C5-4E2D-A1C1-304775420F19}" destId="{487E2D4D-E9F4-4017-86C4-D60EA22C7A8F}" srcOrd="0" destOrd="0" presId="urn:microsoft.com/office/officeart/2005/8/layout/hList2#1"/>
    <dgm:cxn modelId="{C245D948-0B99-47CC-94D5-BDC1B2C026E5}" type="presParOf" srcId="{487E2D4D-E9F4-4017-86C4-D60EA22C7A8F}" destId="{C50BE979-D0C5-4024-AACF-72BDAD97C3C8}" srcOrd="0" destOrd="0" presId="urn:microsoft.com/office/officeart/2005/8/layout/hList2#1"/>
    <dgm:cxn modelId="{CA9B118D-4B77-4154-9852-3307ADF92729}" type="presParOf" srcId="{487E2D4D-E9F4-4017-86C4-D60EA22C7A8F}" destId="{5CB63B99-8B05-4284-AC7E-51150B77A2D2}" srcOrd="1" destOrd="0" presId="urn:microsoft.com/office/officeart/2005/8/layout/hList2#1"/>
    <dgm:cxn modelId="{A8DCA7F7-DAE4-46EC-BFC4-62935CE846D2}" type="presParOf" srcId="{487E2D4D-E9F4-4017-86C4-D60EA22C7A8F}" destId="{EC0EFD08-0061-4F81-A9B3-1319AFCCA027}" srcOrd="2" destOrd="0" presId="urn:microsoft.com/office/officeart/2005/8/layout/hList2#1"/>
    <dgm:cxn modelId="{7EC8640F-8C66-4AEF-B335-17D033CA0F0F}" type="presParOf" srcId="{46535589-D2C5-4E2D-A1C1-304775420F19}" destId="{CA0A7DCD-2562-4A4B-A545-970BE0626A9B}" srcOrd="1" destOrd="0" presId="urn:microsoft.com/office/officeart/2005/8/layout/hList2#1"/>
    <dgm:cxn modelId="{E1321A19-A590-41E4-B86C-51C83A81747A}" type="presParOf" srcId="{46535589-D2C5-4E2D-A1C1-304775420F19}" destId="{34C07C6B-5F9A-4C9E-AD56-61920CD9D72C}" srcOrd="2" destOrd="0" presId="urn:microsoft.com/office/officeart/2005/8/layout/hList2#1"/>
    <dgm:cxn modelId="{B8B7C38C-45C2-46AD-8F66-4FCC15694579}" type="presParOf" srcId="{34C07C6B-5F9A-4C9E-AD56-61920CD9D72C}" destId="{6B288D8D-A535-4200-8F90-9A20F040D3A2}" srcOrd="0" destOrd="0" presId="urn:microsoft.com/office/officeart/2005/8/layout/hList2#1"/>
    <dgm:cxn modelId="{8CD605AA-BE9C-4540-ADB1-B16126540E7F}" type="presParOf" srcId="{34C07C6B-5F9A-4C9E-AD56-61920CD9D72C}" destId="{588F63C6-E6C1-4E59-A47D-EF3F26AFA591}" srcOrd="1" destOrd="0" presId="urn:microsoft.com/office/officeart/2005/8/layout/hList2#1"/>
    <dgm:cxn modelId="{66C38977-9406-4A6C-8E58-920057E1AB85}" type="presParOf" srcId="{34C07C6B-5F9A-4C9E-AD56-61920CD9D72C}" destId="{99F3A60B-AD42-48BF-9773-8A1BF9F40DFF}" srcOrd="2" destOrd="0" presId="urn:microsoft.com/office/officeart/2005/8/layout/hList2#1"/>
    <dgm:cxn modelId="{A31D5793-06E3-41FE-BB7B-2FFA0C765FAC}" type="presParOf" srcId="{46535589-D2C5-4E2D-A1C1-304775420F19}" destId="{5AE9919B-B1CF-46C9-A62E-C4AFC0C742B7}" srcOrd="3" destOrd="0" presId="urn:microsoft.com/office/officeart/2005/8/layout/hList2#1"/>
    <dgm:cxn modelId="{3E3D01EE-C0E1-4962-AAF5-50FF8F294BC9}" type="presParOf" srcId="{46535589-D2C5-4E2D-A1C1-304775420F19}" destId="{FE8907E2-B364-4C64-A66A-A58D026B68A8}" srcOrd="4" destOrd="0" presId="urn:microsoft.com/office/officeart/2005/8/layout/hList2#1"/>
    <dgm:cxn modelId="{970AEF56-9791-4B9B-BB72-CF2730951FFB}" type="presParOf" srcId="{FE8907E2-B364-4C64-A66A-A58D026B68A8}" destId="{17C616FF-3D31-40FA-AA67-227C77354B55}" srcOrd="0" destOrd="0" presId="urn:microsoft.com/office/officeart/2005/8/layout/hList2#1"/>
    <dgm:cxn modelId="{C2EE091C-21FF-4342-B1DB-7A9DC126F367}" type="presParOf" srcId="{FE8907E2-B364-4C64-A66A-A58D026B68A8}" destId="{3576F415-109C-465F-84AA-61A269B1269D}" srcOrd="1" destOrd="0" presId="urn:microsoft.com/office/officeart/2005/8/layout/hList2#1"/>
    <dgm:cxn modelId="{95B9EDBC-0DB0-40F7-AEB3-ABAD9258A582}" type="presParOf" srcId="{FE8907E2-B364-4C64-A66A-A58D026B68A8}" destId="{3BAB80A2-9B10-4A7D-B489-642479084E31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D442E3-0520-469B-8C8F-25D247A973EC}">
      <dsp:nvSpPr>
        <dsp:cNvPr id="0" name=""/>
        <dsp:cNvSpPr/>
      </dsp:nvSpPr>
      <dsp:spPr>
        <a:xfrm>
          <a:off x="0" y="0"/>
          <a:ext cx="4045175" cy="2757458"/>
        </a:xfrm>
        <a:prstGeom prst="rect">
          <a:avLst/>
        </a:prstGeom>
        <a:solidFill>
          <a:srgbClr val="8BAED5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насилие</a:t>
          </a: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раны и синяки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ожоги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укусы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«синдром тряски ребенка»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0" y="0"/>
        <a:ext cx="4045175" cy="2757458"/>
      </dsp:txXfrm>
    </dsp:sp>
    <dsp:sp modelId="{8B84F9F8-D8D3-479A-82B0-9BBBADF386E9}">
      <dsp:nvSpPr>
        <dsp:cNvPr id="0" name=""/>
        <dsp:cNvSpPr/>
      </dsp:nvSpPr>
      <dsp:spPr>
        <a:xfrm>
          <a:off x="4451768" y="0"/>
          <a:ext cx="4045175" cy="2757458"/>
        </a:xfrm>
        <a:prstGeom prst="rect">
          <a:avLst/>
        </a:prstGeom>
        <a:solidFill>
          <a:srgbClr val="82EF7D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Психическое  насилие</a:t>
          </a:r>
          <a:endParaRPr lang="ru-RU" sz="9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7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обвинения в адрес ребенка (брань, крики);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принижение его успехов, унижение его достоинства;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отвержение ребенка;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длительное лишение ребенка любви, нежности, заботы;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принуждение к одиночеству;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совершение в присутствии ребенка насилия по отношению к другим детям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700" kern="1200" dirty="0"/>
        </a:p>
      </dsp:txBody>
      <dsp:txXfrm>
        <a:off x="4451768" y="0"/>
        <a:ext cx="4045175" cy="2757458"/>
      </dsp:txXfrm>
    </dsp:sp>
    <dsp:sp modelId="{61876816-CC1D-444F-B6EF-B4BEA5695C63}">
      <dsp:nvSpPr>
        <dsp:cNvPr id="0" name=""/>
        <dsp:cNvSpPr/>
      </dsp:nvSpPr>
      <dsp:spPr>
        <a:xfrm>
          <a:off x="1037" y="3175747"/>
          <a:ext cx="4045175" cy="2427105"/>
        </a:xfrm>
        <a:prstGeom prst="rect">
          <a:avLst/>
        </a:prstGeom>
        <a:solidFill>
          <a:srgbClr val="FFFF61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Пренебрежение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отсутствие адекватного возрасту и потребностям ребенка питания, одежды, образования;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отсутствие должного внимания или заботы, в результате чего ребенок может стать жертвой несчастного случая</a:t>
          </a:r>
          <a:endParaRPr lang="ru-RU" sz="18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7" y="3175747"/>
        <a:ext cx="4045175" cy="2427105"/>
      </dsp:txXfrm>
    </dsp:sp>
    <dsp:sp modelId="{D164F271-5804-41FB-B595-5308FD6E0529}">
      <dsp:nvSpPr>
        <dsp:cNvPr id="0" name=""/>
        <dsp:cNvSpPr/>
      </dsp:nvSpPr>
      <dsp:spPr>
        <a:xfrm>
          <a:off x="4451768" y="3149049"/>
          <a:ext cx="4045175" cy="2427105"/>
        </a:xfrm>
        <a:prstGeom prst="rect">
          <a:avLst/>
        </a:prstGeom>
        <a:solidFill>
          <a:srgbClr val="FF66FF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Сексуальное  насилие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451768" y="3149049"/>
        <a:ext cx="4045175" cy="24271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0EFD08-0061-4F81-A9B3-1319AFCCA027}">
      <dsp:nvSpPr>
        <dsp:cNvPr id="0" name=""/>
        <dsp:cNvSpPr/>
      </dsp:nvSpPr>
      <dsp:spPr>
        <a:xfrm rot="16200000">
          <a:off x="-2349499" y="3412393"/>
          <a:ext cx="5224728" cy="395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415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стадия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2349499" y="3412393"/>
        <a:ext cx="5224728" cy="395053"/>
      </dsp:txXfrm>
    </dsp:sp>
    <dsp:sp modelId="{5CB63B99-8B05-4284-AC7E-51150B77A2D2}">
      <dsp:nvSpPr>
        <dsp:cNvPr id="0" name=""/>
        <dsp:cNvSpPr/>
      </dsp:nvSpPr>
      <dsp:spPr>
        <a:xfrm>
          <a:off x="426938" y="978276"/>
          <a:ext cx="2320646" cy="5224728"/>
        </a:xfrm>
        <a:prstGeom prst="rect">
          <a:avLst/>
        </a:prstGeom>
        <a:solidFill>
          <a:srgbClr val="FFFFAF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841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приглушение эмоций, сглаживанием остроты чувств;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вроде бы все пока нормально, но... скучно и пусто на душе;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исчезают положительные эмоции, появляется некоторая отстраненность в отношениях с членами семьи;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забывание каких-то моментов.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938" y="978276"/>
        <a:ext cx="2320646" cy="5224728"/>
      </dsp:txXfrm>
    </dsp:sp>
    <dsp:sp modelId="{C50BE979-D0C5-4024-AACF-72BDAD97C3C8}">
      <dsp:nvSpPr>
        <dsp:cNvPr id="0" name=""/>
        <dsp:cNvSpPr/>
      </dsp:nvSpPr>
      <dsp:spPr>
        <a:xfrm>
          <a:off x="65337" y="476085"/>
          <a:ext cx="790106" cy="7901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3A60B-AD42-48BF-9773-8A1BF9F40DFF}">
      <dsp:nvSpPr>
        <dsp:cNvPr id="0" name=""/>
        <dsp:cNvSpPr/>
      </dsp:nvSpPr>
      <dsp:spPr>
        <a:xfrm rot="16200000">
          <a:off x="483929" y="3385015"/>
          <a:ext cx="5224728" cy="395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415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стадия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483929" y="3385015"/>
        <a:ext cx="5224728" cy="395053"/>
      </dsp:txXfrm>
    </dsp:sp>
    <dsp:sp modelId="{588F63C6-E6C1-4E59-A47D-EF3F26AFA591}">
      <dsp:nvSpPr>
        <dsp:cNvPr id="0" name=""/>
        <dsp:cNvSpPr/>
      </dsp:nvSpPr>
      <dsp:spPr>
        <a:xfrm>
          <a:off x="3265120" y="975925"/>
          <a:ext cx="2416182" cy="5224728"/>
        </a:xfrm>
        <a:prstGeom prst="rect">
          <a:avLst/>
        </a:prstGeom>
        <a:solidFill>
          <a:srgbClr val="8BAED5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841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интереса к работе;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потребности в общении;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возникают недоразумения с воспитанниками, родителями и коллегами;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нарастание апатии к концу недели;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появление устойчивых соматических симптомов (нет сил, энергии, головные боли по вечерам, увеличение числа простудных заболеваний);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повышенная раздражительность.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5120" y="975925"/>
        <a:ext cx="2416182" cy="5224728"/>
      </dsp:txXfrm>
    </dsp:sp>
    <dsp:sp modelId="{6B288D8D-A535-4200-8F90-9A20F040D3A2}">
      <dsp:nvSpPr>
        <dsp:cNvPr id="0" name=""/>
        <dsp:cNvSpPr/>
      </dsp:nvSpPr>
      <dsp:spPr>
        <a:xfrm>
          <a:off x="3095329" y="476085"/>
          <a:ext cx="790106" cy="7901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B80A2-9B10-4A7D-B489-642479084E31}">
      <dsp:nvSpPr>
        <dsp:cNvPr id="0" name=""/>
        <dsp:cNvSpPr/>
      </dsp:nvSpPr>
      <dsp:spPr>
        <a:xfrm rot="16200000">
          <a:off x="3472481" y="3386426"/>
          <a:ext cx="5224728" cy="395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415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 стадия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3472481" y="3386426"/>
        <a:ext cx="5224728" cy="395053"/>
      </dsp:txXfrm>
    </dsp:sp>
    <dsp:sp modelId="{3576F415-109C-465F-84AA-61A269B1269D}">
      <dsp:nvSpPr>
        <dsp:cNvPr id="0" name=""/>
        <dsp:cNvSpPr/>
      </dsp:nvSpPr>
      <dsp:spPr>
        <a:xfrm>
          <a:off x="6264493" y="974932"/>
          <a:ext cx="2335208" cy="5224728"/>
        </a:xfrm>
        <a:prstGeom prst="rect">
          <a:avLst/>
        </a:prstGeom>
        <a:solidFill>
          <a:srgbClr val="FBABDE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841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человек становится опасно равнодушным ко всему;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наблюдается когнитивная дисфункция;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сна с трудностями засыпания и ранними пробуждениями;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человек постоянно стремится к уединению;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его глаза теряют блеск интереса к чему бы то ни было, и почти физически ощутимый холод безразличия поселяется в его душе.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4493" y="974932"/>
        <a:ext cx="2335208" cy="5224728"/>
      </dsp:txXfrm>
    </dsp:sp>
    <dsp:sp modelId="{17C616FF-3D31-40FA-AA67-227C77354B55}">
      <dsp:nvSpPr>
        <dsp:cNvPr id="0" name=""/>
        <dsp:cNvSpPr/>
      </dsp:nvSpPr>
      <dsp:spPr>
        <a:xfrm>
          <a:off x="6173088" y="476085"/>
          <a:ext cx="790106" cy="7901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64D47-D7DF-4ED4-909E-E34C60037AF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FCB56-7017-473A-BA25-DE85D3622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43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CB56-7017-473A-BA25-DE85D3622A5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20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АТТЕСТАЦИЯ\261302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жестокого обращения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b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эмоционального выгорания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429132"/>
            <a:ext cx="3857652" cy="1976604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Дерябина Анна Сергеевна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«Детский сад № 106»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Орска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Кудряшовы\Desktop\ZkHld3O8rqMcDlYEozJ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6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:\АТТЕСТАЦИЯ\261302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удряшовы\Desktop\wUXsKOZrxR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8"/>
          <a:stretch/>
        </p:blipFill>
        <p:spPr bwMode="auto">
          <a:xfrm>
            <a:off x="179512" y="188640"/>
            <a:ext cx="8759772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94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Кудряшовы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59" y="3634768"/>
            <a:ext cx="686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этом, он не навредит, ни себе, ни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ребенку!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2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:\АТТЕСТАЦИЯ\261302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удряшовы\Desktop\statusy-pro-detej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06741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9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АТТЕСТАЦИЯ\261302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28992" cy="590465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обращение с детьми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действие (или бездействие) родителей, воспитателей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лиц, наносящие ущерб физическому или психическому здоровью ребенка.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679265181"/>
              </p:ext>
            </p:extLst>
          </p:nvPr>
        </p:nvGraphicFramePr>
        <p:xfrm>
          <a:off x="323528" y="980728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s://yt3.ggpht.com/a/AATXAJx5YAqscHDz0HCLV5zobLRkVDAwAKCXVYPQQjAD=s900-c-k-c0xffffffff-no-rj-m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58" t="16800" r="7600" b="17680"/>
          <a:stretch>
            <a:fillRect/>
          </a:stretch>
        </p:blipFill>
        <p:spPr bwMode="auto">
          <a:xfrm>
            <a:off x="3923928" y="3573016"/>
            <a:ext cx="1800200" cy="250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94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АТТЕСТАЦИЯ\2613023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640960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срывов 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 в отношении детей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педагогов </a:t>
            </a:r>
          </a:p>
        </p:txBody>
      </p:sp>
      <p:pic>
        <p:nvPicPr>
          <p:cNvPr id="2051" name="Picture 3" descr="C:\Users\Кудряшовы\Desktop\png-transparent-four-assorted-color-arrows-illustration-infographic-arrow-diagram-adobe-illustrator-ppt-chart-template-text-rectangl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543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45"/>
          <a:stretch/>
        </p:blipFill>
        <p:spPr bwMode="auto">
          <a:xfrm>
            <a:off x="-108520" y="476671"/>
            <a:ext cx="9073008" cy="6552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36610" y="1628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и  регулировать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эмоциональные состояния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8977" y="3025057"/>
            <a:ext cx="3284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выгорание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48097" y="3414931"/>
            <a:ext cx="3866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деформация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15180" y="4581128"/>
            <a:ext cx="2783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нагрузка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00927" y="5949280"/>
            <a:ext cx="2398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фактор</a:t>
            </a:r>
          </a:p>
        </p:txBody>
      </p:sp>
      <p:pic>
        <p:nvPicPr>
          <p:cNvPr id="2055" name="Picture 7" descr="C:\Users\Кудряшовы\Desktop\360_F_234960249_EWnRSHla0HCYi58K3dzaGXicuWIHKE1P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19" t="19252" r="49969" b="21222"/>
          <a:stretch/>
        </p:blipFill>
        <p:spPr bwMode="auto">
          <a:xfrm>
            <a:off x="6691723" y="836712"/>
            <a:ext cx="2272765" cy="2188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Кудряшовы\Desktop\360_F_234960249_EWnRSHla0HCYi58K3dzaGXicuWIHKE1P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223" t="10326" b="17011"/>
          <a:stretch/>
        </p:blipFill>
        <p:spPr bwMode="auto">
          <a:xfrm>
            <a:off x="179512" y="4437112"/>
            <a:ext cx="1800200" cy="242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1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АТТЕСТАЦИЯ\261302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855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профессионального выгорания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619469398"/>
              </p:ext>
            </p:extLst>
          </p:nvPr>
        </p:nvGraphicFramePr>
        <p:xfrm>
          <a:off x="179512" y="260648"/>
          <a:ext cx="8784976" cy="669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674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:\АТТЕСТАЦИЯ\261302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удряшовы\Desktop\i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8" y="232762"/>
            <a:ext cx="8831963" cy="6436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44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:\АТТЕСТАЦИЯ\261302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443637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противодействия эмоциональным вспышкам и выгоранию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Кудряшовы\Desktop\png-clipart-man-illustration-scalable-graphics-computer-icons-infographic-template-ppt-element-blue-an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6324"/>
            <a:ext cx="8784976" cy="5449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055" y="1555860"/>
            <a:ext cx="2544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позитивом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161" y="3429000"/>
            <a:ext cx="2334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жить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251" y="5157192"/>
            <a:ext cx="2727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Прислушиваться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внутренним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622" y="1412776"/>
            <a:ext cx="1974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себя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желания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7304" y="3416952"/>
            <a:ext cx="1755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себя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49068" y="5462876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Высыпаться!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7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F:\АТТЕСТАЦИЯ\261302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Кудряшовы\Desktop\png-clipart-man-illustration-scalable-graphics-computer-icons-infographic-template-ppt-element-blue-an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762" y="404664"/>
            <a:ext cx="8499454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668452"/>
            <a:ext cx="16929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делать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смыслом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762" y="2871169"/>
            <a:ext cx="2757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0580" y="5229200"/>
            <a:ext cx="1586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себе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86841"/>
            <a:ext cx="271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отвлекаться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1492" y="5075311"/>
            <a:ext cx="16433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всему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юмором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9" y="3025057"/>
            <a:ext cx="2718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Распределять цели,</a:t>
            </a:r>
          </a:p>
          <a:p>
            <a:pPr algn="ctr"/>
            <a:r>
              <a:rPr lang="ru-RU" sz="2000" b="1" i="1" dirty="0" smtClean="0"/>
              <a:t> чередовать нагрузку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206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:\АТТЕСТАЦИЯ\261302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Кудряшовы\Desktop\1620922676_24-phonoteka_org-p-fon-dlya-skhemi-v-prezentatsii-3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7" y="557206"/>
            <a:ext cx="8597945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8644" y="908720"/>
            <a:ext cx="20367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8646" y="1988840"/>
            <a:ext cx="2520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8605" y="3294671"/>
            <a:ext cx="13839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8735" y="4087111"/>
            <a:ext cx="20304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сплочению 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2397" y="5373216"/>
            <a:ext cx="3456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благоприятного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микроклимата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smartliving.ro/wp-content/uploads/2022/01/ascultarea-activa-scaled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848" t="10646" b="7578"/>
          <a:stretch/>
        </p:blipFill>
        <p:spPr bwMode="auto">
          <a:xfrm flipH="1">
            <a:off x="1187624" y="320276"/>
            <a:ext cx="1823604" cy="1884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martliving.ro/wp-content/uploads/2022/01/ascultarea-activa-scaled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90" r="56637" b="10187"/>
          <a:stretch/>
        </p:blipFill>
        <p:spPr bwMode="auto">
          <a:xfrm>
            <a:off x="1647300" y="5228797"/>
            <a:ext cx="1484415" cy="1443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Кудряшовы\Desktop\360_F_234960249_EWnRSHla0HCYi58K3dzaGXicuWIHKE1P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65" b="20492"/>
          <a:stretch/>
        </p:blipFill>
        <p:spPr bwMode="auto">
          <a:xfrm>
            <a:off x="1451616" y="2587924"/>
            <a:ext cx="1680224" cy="1646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Кудряшовы\Desktop\360_F_234960249_EWnRSHla0HCYi58K3dzaGXicuWIHKE1P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15" r="49970"/>
          <a:stretch/>
        </p:blipFill>
        <p:spPr bwMode="auto">
          <a:xfrm>
            <a:off x="6212947" y="3537468"/>
            <a:ext cx="1815437" cy="2413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Кудряшовы\Desktop\360_F_234960249_EWnRSHla0HCYi58K3dzaGXicuWIHKE1P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31" r="24834"/>
          <a:stretch/>
        </p:blipFill>
        <p:spPr bwMode="auto">
          <a:xfrm>
            <a:off x="6212947" y="1412776"/>
            <a:ext cx="1652473" cy="2312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50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344</Words>
  <Application>Microsoft Office PowerPoint</Application>
  <PresentationFormat>Экран (4:3)</PresentationFormat>
  <Paragraphs>91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Причины жестокого обращения с детьми  со стороны педагогов  Профилактика эмоционального выгорания</vt:lpstr>
      <vt:lpstr>Слайд 2</vt:lpstr>
      <vt:lpstr>Слайд 3</vt:lpstr>
      <vt:lpstr>Причины срывов и агрессии в отношении детей  со стороны педагогов </vt:lpstr>
      <vt:lpstr>Стадии профессионального выгорания </vt:lpstr>
      <vt:lpstr>Слайд 6</vt:lpstr>
      <vt:lpstr>Ресурсы противодействия эмоциональным вспышкам и выгоранию </vt:lpstr>
      <vt:lpstr>Слайд 8</vt:lpstr>
      <vt:lpstr>Профилактическая работа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жестокого обращения с детьми со стороны педагогов  Профилактика эмоционального выгорания</dc:title>
  <dc:creator>Кудряшовы</dc:creator>
  <cp:lastModifiedBy>Samsung</cp:lastModifiedBy>
  <cp:revision>33</cp:revision>
  <dcterms:created xsi:type="dcterms:W3CDTF">2023-10-23T16:16:05Z</dcterms:created>
  <dcterms:modified xsi:type="dcterms:W3CDTF">2025-10-07T17:30:05Z</dcterms:modified>
</cp:coreProperties>
</file>