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327" r:id="rId3"/>
    <p:sldId id="297" r:id="rId4"/>
    <p:sldId id="314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289" r:id="rId14"/>
    <p:sldId id="324" r:id="rId15"/>
    <p:sldId id="325" r:id="rId16"/>
    <p:sldId id="326" r:id="rId17"/>
    <p:sldId id="328" r:id="rId18"/>
    <p:sldId id="275" r:id="rId19"/>
    <p:sldId id="312" r:id="rId20"/>
    <p:sldId id="313" r:id="rId21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3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" descr="Tag=AccentColor&#10;Flavor=Light&#10;Target=Fill">
            <a:extLst>
              <a:ext uri="{FF2B5EF4-FFF2-40B4-BE49-F238E27FC236}">
                <a16:creationId xmlns:a16="http://schemas.microsoft.com/office/drawing/2014/main" id="{CEC1CCCE-357F-481B-95A3-9EAFBDAD225F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2600325" y="527050"/>
            <a:ext cx="6991350" cy="5102225"/>
          </a:xfrm>
          <a:custGeom>
            <a:avLst/>
            <a:gdLst>
              <a:gd name="T0" fmla="*/ 2885989 w 6886274"/>
              <a:gd name="T1" fmla="*/ 1124445 h 5025119"/>
              <a:gd name="T2" fmla="*/ 903232 w 6886274"/>
              <a:gd name="T3" fmla="*/ 76819 h 5025119"/>
              <a:gd name="T4" fmla="*/ 794880 w 6886274"/>
              <a:gd name="T5" fmla="*/ 66572 h 5025119"/>
              <a:gd name="T6" fmla="*/ 888301 w 6886274"/>
              <a:gd name="T7" fmla="*/ 183119 h 5025119"/>
              <a:gd name="T8" fmla="*/ 734305 w 6886274"/>
              <a:gd name="T9" fmla="*/ 77243 h 5025119"/>
              <a:gd name="T10" fmla="*/ 622969 w 6886274"/>
              <a:gd name="T11" fmla="*/ 25163 h 5025119"/>
              <a:gd name="T12" fmla="*/ 687383 w 6886274"/>
              <a:gd name="T13" fmla="*/ 221113 h 5025119"/>
              <a:gd name="T14" fmla="*/ 1184778 w 6886274"/>
              <a:gd name="T15" fmla="*/ 796582 h 5025119"/>
              <a:gd name="T16" fmla="*/ 695059 w 6886274"/>
              <a:gd name="T17" fmla="*/ 458474 h 5025119"/>
              <a:gd name="T18" fmla="*/ 663493 w 6886274"/>
              <a:gd name="T19" fmla="*/ 502016 h 5025119"/>
              <a:gd name="T20" fmla="*/ 849910 w 6886274"/>
              <a:gd name="T21" fmla="*/ 697966 h 5025119"/>
              <a:gd name="T22" fmla="*/ 774405 w 6886274"/>
              <a:gd name="T23" fmla="*/ 721019 h 5025119"/>
              <a:gd name="T24" fmla="*/ 1136571 w 6886274"/>
              <a:gd name="T25" fmla="*/ 1075351 h 5025119"/>
              <a:gd name="T26" fmla="*/ 1666815 w 6886274"/>
              <a:gd name="T27" fmla="*/ 1474506 h 5025119"/>
              <a:gd name="T28" fmla="*/ 678851 w 6886274"/>
              <a:gd name="T29" fmla="*/ 753464 h 5025119"/>
              <a:gd name="T30" fmla="*/ 482623 w 6886274"/>
              <a:gd name="T31" fmla="*/ 666802 h 5025119"/>
              <a:gd name="T32" fmla="*/ 570070 w 6886274"/>
              <a:gd name="T33" fmla="*/ 777798 h 5025119"/>
              <a:gd name="T34" fmla="*/ 455319 w 6886274"/>
              <a:gd name="T35" fmla="*/ 668511 h 5025119"/>
              <a:gd name="T36" fmla="*/ 301751 w 6886274"/>
              <a:gd name="T37" fmla="*/ 598497 h 5025119"/>
              <a:gd name="T38" fmla="*/ 314548 w 6886274"/>
              <a:gd name="T39" fmla="*/ 719737 h 5025119"/>
              <a:gd name="T40" fmla="*/ 605478 w 6886274"/>
              <a:gd name="T41" fmla="*/ 1155610 h 5025119"/>
              <a:gd name="T42" fmla="*/ 372990 w 6886274"/>
              <a:gd name="T43" fmla="*/ 1052725 h 5025119"/>
              <a:gd name="T44" fmla="*/ 354645 w 6886274"/>
              <a:gd name="T45" fmla="*/ 1113773 h 5025119"/>
              <a:gd name="T46" fmla="*/ 441669 w 6886274"/>
              <a:gd name="T47" fmla="*/ 1227757 h 5025119"/>
              <a:gd name="T48" fmla="*/ 544901 w 6886274"/>
              <a:gd name="T49" fmla="*/ 1397665 h 5025119"/>
              <a:gd name="T50" fmla="*/ 689940 w 6886274"/>
              <a:gd name="T51" fmla="*/ 1524027 h 5025119"/>
              <a:gd name="T52" fmla="*/ 793600 w 6886274"/>
              <a:gd name="T53" fmla="*/ 1672166 h 5025119"/>
              <a:gd name="T54" fmla="*/ 1020116 w 6886274"/>
              <a:gd name="T55" fmla="*/ 1933430 h 5025119"/>
              <a:gd name="T56" fmla="*/ 288527 w 6886274"/>
              <a:gd name="T57" fmla="*/ 1851893 h 5025119"/>
              <a:gd name="T58" fmla="*/ 174202 w 6886274"/>
              <a:gd name="T59" fmla="*/ 2112730 h 5025119"/>
              <a:gd name="T60" fmla="*/ 493286 w 6886274"/>
              <a:gd name="T61" fmla="*/ 2707410 h 5025119"/>
              <a:gd name="T62" fmla="*/ 338865 w 6886274"/>
              <a:gd name="T63" fmla="*/ 3340940 h 5025119"/>
              <a:gd name="T64" fmla="*/ 90592 w 6886274"/>
              <a:gd name="T65" fmla="*/ 3553539 h 5025119"/>
              <a:gd name="T66" fmla="*/ 637897 w 6886274"/>
              <a:gd name="T67" fmla="*/ 4016732 h 5025119"/>
              <a:gd name="T68" fmla="*/ 928400 w 6886274"/>
              <a:gd name="T69" fmla="*/ 4515358 h 5025119"/>
              <a:gd name="T70" fmla="*/ 1260281 w 6886274"/>
              <a:gd name="T71" fmla="*/ 4861150 h 5025119"/>
              <a:gd name="T72" fmla="*/ 953143 w 6886274"/>
              <a:gd name="T73" fmla="*/ 4929029 h 5025119"/>
              <a:gd name="T74" fmla="*/ 1824652 w 6886274"/>
              <a:gd name="T75" fmla="*/ 5437900 h 5025119"/>
              <a:gd name="T76" fmla="*/ 7226043 w 6886274"/>
              <a:gd name="T77" fmla="*/ 4400946 h 5025119"/>
              <a:gd name="T78" fmla="*/ 7714053 w 6886274"/>
              <a:gd name="T79" fmla="*/ 3725155 h 5025119"/>
              <a:gd name="T80" fmla="*/ 7848426 w 6886274"/>
              <a:gd name="T81" fmla="*/ 3314896 h 5025119"/>
              <a:gd name="T82" fmla="*/ 7635562 w 6886274"/>
              <a:gd name="T83" fmla="*/ 2691617 h 5025119"/>
              <a:gd name="T84" fmla="*/ 7529344 w 6886274"/>
              <a:gd name="T85" fmla="*/ 2126395 h 5025119"/>
              <a:gd name="T86" fmla="*/ 7411605 w 6886274"/>
              <a:gd name="T87" fmla="*/ 1979110 h 5025119"/>
              <a:gd name="T88" fmla="*/ 7460236 w 6886274"/>
              <a:gd name="T89" fmla="*/ 1647405 h 5025119"/>
              <a:gd name="T90" fmla="*/ 7609540 w 6886274"/>
              <a:gd name="T91" fmla="*/ 1422851 h 5025119"/>
              <a:gd name="T92" fmla="*/ 7398809 w 6886274"/>
              <a:gd name="T93" fmla="*/ 969480 h 5025119"/>
              <a:gd name="T94" fmla="*/ 7353164 w 6886274"/>
              <a:gd name="T95" fmla="*/ 682598 h 5025119"/>
              <a:gd name="T96" fmla="*/ 7161204 w 6886274"/>
              <a:gd name="T97" fmla="*/ 533607 h 5025119"/>
              <a:gd name="T98" fmla="*/ 6781117 w 6886274"/>
              <a:gd name="T99" fmla="*/ 738946 h 5025119"/>
              <a:gd name="T100" fmla="*/ 6664660 w 6886274"/>
              <a:gd name="T101" fmla="*/ 801277 h 5025119"/>
              <a:gd name="T102" fmla="*/ 988548 w 6886274"/>
              <a:gd name="T103" fmla="*/ 1507381 h 5025119"/>
              <a:gd name="T104" fmla="*/ 1306779 w 6886274"/>
              <a:gd name="T105" fmla="*/ 903306 h 50251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CA31EF-F2FF-4D67-9B0F-55B01EA3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6A843-AD18-4D91-94E5-376AAC6AA818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838B95-15BA-49E3-B875-6F5B40C6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E1CEB0-7A97-47BE-A613-1C7847AE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05782-7155-4979-BD5A-6568E3B97AA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8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1" descr="Tag=AccentColor&#10;Flavor=Light&#10;Target=Fill">
            <a:extLst>
              <a:ext uri="{FF2B5EF4-FFF2-40B4-BE49-F238E27FC236}">
                <a16:creationId xmlns:a16="http://schemas.microsoft.com/office/drawing/2014/main" id="{67560D4D-570B-4E5B-B1F5-ECC51479939D}"/>
              </a:ext>
            </a:extLst>
          </p:cNvPr>
          <p:cNvSpPr>
            <a:spLocks/>
          </p:cNvSpPr>
          <p:nvPr/>
        </p:nvSpPr>
        <p:spPr bwMode="auto">
          <a:xfrm rot="10800000" flipH="1" flipV="1">
            <a:off x="684213" y="1331913"/>
            <a:ext cx="5264150" cy="3841750"/>
          </a:xfrm>
          <a:custGeom>
            <a:avLst/>
            <a:gdLst>
              <a:gd name="T0" fmla="*/ 224492 w 6886274"/>
              <a:gd name="T1" fmla="*/ 87471 h 5025119"/>
              <a:gd name="T2" fmla="*/ 70260 w 6886274"/>
              <a:gd name="T3" fmla="*/ 5976 h 5025119"/>
              <a:gd name="T4" fmla="*/ 61831 w 6886274"/>
              <a:gd name="T5" fmla="*/ 5179 h 5025119"/>
              <a:gd name="T6" fmla="*/ 69099 w 6886274"/>
              <a:gd name="T7" fmla="*/ 14245 h 5025119"/>
              <a:gd name="T8" fmla="*/ 57119 w 6886274"/>
              <a:gd name="T9" fmla="*/ 6009 h 5025119"/>
              <a:gd name="T10" fmla="*/ 48459 w 6886274"/>
              <a:gd name="T11" fmla="*/ 1957 h 5025119"/>
              <a:gd name="T12" fmla="*/ 53469 w 6886274"/>
              <a:gd name="T13" fmla="*/ 17201 h 5025119"/>
              <a:gd name="T14" fmla="*/ 92159 w 6886274"/>
              <a:gd name="T15" fmla="*/ 61967 h 5025119"/>
              <a:gd name="T16" fmla="*/ 54067 w 6886274"/>
              <a:gd name="T17" fmla="*/ 35664 h 5025119"/>
              <a:gd name="T18" fmla="*/ 51611 w 6886274"/>
              <a:gd name="T19" fmla="*/ 39052 h 5025119"/>
              <a:gd name="T20" fmla="*/ 66112 w 6886274"/>
              <a:gd name="T21" fmla="*/ 54295 h 5025119"/>
              <a:gd name="T22" fmla="*/ 60239 w 6886274"/>
              <a:gd name="T23" fmla="*/ 56088 h 5025119"/>
              <a:gd name="T24" fmla="*/ 88410 w 6886274"/>
              <a:gd name="T25" fmla="*/ 83652 h 5025119"/>
              <a:gd name="T26" fmla="*/ 129656 w 6886274"/>
              <a:gd name="T27" fmla="*/ 114702 h 5025119"/>
              <a:gd name="T28" fmla="*/ 52805 w 6886274"/>
              <a:gd name="T29" fmla="*/ 58612 h 5025119"/>
              <a:gd name="T30" fmla="*/ 37542 w 6886274"/>
              <a:gd name="T31" fmla="*/ 51870 h 5025119"/>
              <a:gd name="T32" fmla="*/ 44344 w 6886274"/>
              <a:gd name="T33" fmla="*/ 60506 h 5025119"/>
              <a:gd name="T34" fmla="*/ 35418 w 6886274"/>
              <a:gd name="T35" fmla="*/ 52003 h 5025119"/>
              <a:gd name="T36" fmla="*/ 23472 w 6886274"/>
              <a:gd name="T37" fmla="*/ 46558 h 5025119"/>
              <a:gd name="T38" fmla="*/ 24467 w 6886274"/>
              <a:gd name="T39" fmla="*/ 55989 h 5025119"/>
              <a:gd name="T40" fmla="*/ 47099 w 6886274"/>
              <a:gd name="T41" fmla="*/ 89896 h 5025119"/>
              <a:gd name="T42" fmla="*/ 29014 w 6886274"/>
              <a:gd name="T43" fmla="*/ 81892 h 5025119"/>
              <a:gd name="T44" fmla="*/ 27587 w 6886274"/>
              <a:gd name="T45" fmla="*/ 86641 h 5025119"/>
              <a:gd name="T46" fmla="*/ 34356 w 6886274"/>
              <a:gd name="T47" fmla="*/ 95507 h 5025119"/>
              <a:gd name="T48" fmla="*/ 42386 w 6886274"/>
              <a:gd name="T49" fmla="*/ 108725 h 5025119"/>
              <a:gd name="T50" fmla="*/ 53668 w 6886274"/>
              <a:gd name="T51" fmla="*/ 118555 h 5025119"/>
              <a:gd name="T52" fmla="*/ 61732 w 6886274"/>
              <a:gd name="T53" fmla="*/ 130078 h 5025119"/>
              <a:gd name="T54" fmla="*/ 79351 w 6886274"/>
              <a:gd name="T55" fmla="*/ 150402 h 5025119"/>
              <a:gd name="T56" fmla="*/ 22443 w 6886274"/>
              <a:gd name="T57" fmla="*/ 144059 h 5025119"/>
              <a:gd name="T58" fmla="*/ 13551 w 6886274"/>
              <a:gd name="T59" fmla="*/ 164350 h 5025119"/>
              <a:gd name="T60" fmla="*/ 38371 w 6886274"/>
              <a:gd name="T61" fmla="*/ 210611 h 5025119"/>
              <a:gd name="T62" fmla="*/ 26359 w 6886274"/>
              <a:gd name="T63" fmla="*/ 259893 h 5025119"/>
              <a:gd name="T64" fmla="*/ 7047 w 6886274"/>
              <a:gd name="T65" fmla="*/ 276430 h 5025119"/>
              <a:gd name="T66" fmla="*/ 49620 w 6886274"/>
              <a:gd name="T67" fmla="*/ 312463 h 5025119"/>
              <a:gd name="T68" fmla="*/ 72217 w 6886274"/>
              <a:gd name="T69" fmla="*/ 351251 h 5025119"/>
              <a:gd name="T70" fmla="*/ 98033 w 6886274"/>
              <a:gd name="T71" fmla="*/ 378150 h 5025119"/>
              <a:gd name="T72" fmla="*/ 74142 w 6886274"/>
              <a:gd name="T73" fmla="*/ 383430 h 5025119"/>
              <a:gd name="T74" fmla="*/ 141934 w 6886274"/>
              <a:gd name="T75" fmla="*/ 423016 h 5025119"/>
              <a:gd name="T76" fmla="*/ 562089 w 6886274"/>
              <a:gd name="T77" fmla="*/ 342351 h 5025119"/>
              <a:gd name="T78" fmla="*/ 600050 w 6886274"/>
              <a:gd name="T79" fmla="*/ 289781 h 5025119"/>
              <a:gd name="T80" fmla="*/ 610502 w 6886274"/>
              <a:gd name="T81" fmla="*/ 257867 h 5025119"/>
              <a:gd name="T82" fmla="*/ 593945 w 6886274"/>
              <a:gd name="T83" fmla="*/ 209382 h 5025119"/>
              <a:gd name="T84" fmla="*/ 585683 w 6886274"/>
              <a:gd name="T85" fmla="*/ 165413 h 5025119"/>
              <a:gd name="T86" fmla="*/ 576525 w 6886274"/>
              <a:gd name="T87" fmla="*/ 153956 h 5025119"/>
              <a:gd name="T88" fmla="*/ 580306 w 6886274"/>
              <a:gd name="T89" fmla="*/ 128152 h 5025119"/>
              <a:gd name="T90" fmla="*/ 591920 w 6886274"/>
              <a:gd name="T91" fmla="*/ 110684 h 5025119"/>
              <a:gd name="T92" fmla="*/ 575529 w 6886274"/>
              <a:gd name="T93" fmla="*/ 75416 h 5025119"/>
              <a:gd name="T94" fmla="*/ 571978 w 6886274"/>
              <a:gd name="T95" fmla="*/ 53100 h 5025119"/>
              <a:gd name="T96" fmla="*/ 557045 w 6886274"/>
              <a:gd name="T97" fmla="*/ 41509 h 5025119"/>
              <a:gd name="T98" fmla="*/ 527480 w 6886274"/>
              <a:gd name="T99" fmla="*/ 57483 h 5025119"/>
              <a:gd name="T100" fmla="*/ 518422 w 6886274"/>
              <a:gd name="T101" fmla="*/ 62331 h 5025119"/>
              <a:gd name="T102" fmla="*/ 76896 w 6886274"/>
              <a:gd name="T103" fmla="*/ 117260 h 5025119"/>
              <a:gd name="T104" fmla="*/ 101650 w 6886274"/>
              <a:gd name="T105" fmla="*/ 70268 h 50251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04A9D58-C031-4AEE-87A2-23007EC4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B7EAA-38E7-451A-BC9B-668FCEF775ED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698C4E4-01DE-4ED3-91C9-625E4D9D5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63F012D-58F5-4B8C-AB14-F9B86A1DE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85338-E272-4B70-98AD-D503F2F7E4D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12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E02BC-F8E9-45B1-A237-A7CF6979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45C4F-6CD4-4A2B-A69B-F758FC80BC5E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09415-941A-4FB1-B82D-5225E40C4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751B9-18A4-4D67-AC96-383FFEEBF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88952-37E4-4C76-BF51-6D1D0B3C5B1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98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BC5A1-D711-465E-BFB6-54AE40AA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3AB09-596C-43C3-B386-BFDC1AF16E34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A292D-82F1-4CD7-BB27-F62210232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3457E-49D6-42BC-88EE-50843C52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1A1A9-ABAC-4132-8A2E-BF0B21C3BCA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7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 descr="Tag=AccentColor&#10;Flavor=Light&#10;Target=Fill">
            <a:extLst>
              <a:ext uri="{FF2B5EF4-FFF2-40B4-BE49-F238E27FC236}">
                <a16:creationId xmlns:a16="http://schemas.microsoft.com/office/drawing/2014/main" id="{52AFB86C-0B60-4FE6-A543-41F8C9F1075C}"/>
              </a:ext>
            </a:extLst>
          </p:cNvPr>
          <p:cNvSpPr>
            <a:spLocks/>
          </p:cNvSpPr>
          <p:nvPr/>
        </p:nvSpPr>
        <p:spPr bwMode="auto">
          <a:xfrm flipH="1">
            <a:off x="0" y="314325"/>
            <a:ext cx="3021013" cy="1436688"/>
          </a:xfrm>
          <a:custGeom>
            <a:avLst/>
            <a:gdLst>
              <a:gd name="T0" fmla="*/ 3016247 w 3021543"/>
              <a:gd name="T1" fmla="*/ 0 h 1435442"/>
              <a:gd name="T2" fmla="*/ 2958605 w 3021543"/>
              <a:gd name="T3" fmla="*/ 7302 h 1435442"/>
              <a:gd name="T4" fmla="*/ 2788906 w 3021543"/>
              <a:gd name="T5" fmla="*/ 24292 h 1435442"/>
              <a:gd name="T6" fmla="*/ 2410118 w 3021543"/>
              <a:gd name="T7" fmla="*/ 29956 h 1435442"/>
              <a:gd name="T8" fmla="*/ 2087892 w 3021543"/>
              <a:gd name="T9" fmla="*/ 27690 h 1435442"/>
              <a:gd name="T10" fmla="*/ 1642437 w 3021543"/>
              <a:gd name="T11" fmla="*/ 28823 h 1435442"/>
              <a:gd name="T12" fmla="*/ 1241422 w 3021543"/>
              <a:gd name="T13" fmla="*/ 60528 h 1435442"/>
              <a:gd name="T14" fmla="*/ 752531 w 3021543"/>
              <a:gd name="T15" fmla="*/ 58264 h 1435442"/>
              <a:gd name="T16" fmla="*/ 464645 w 3021543"/>
              <a:gd name="T17" fmla="*/ 117154 h 1435442"/>
              <a:gd name="T18" fmla="*/ 545456 w 3021543"/>
              <a:gd name="T19" fmla="*/ 137539 h 1435442"/>
              <a:gd name="T20" fmla="*/ 687881 w 3021543"/>
              <a:gd name="T21" fmla="*/ 181705 h 1435442"/>
              <a:gd name="T22" fmla="*/ 703037 w 3021543"/>
              <a:gd name="T23" fmla="*/ 210018 h 1435442"/>
              <a:gd name="T24" fmla="*/ 681820 w 3021543"/>
              <a:gd name="T25" fmla="*/ 223607 h 1435442"/>
              <a:gd name="T26" fmla="*/ 620205 w 3021543"/>
              <a:gd name="T27" fmla="*/ 249653 h 1435442"/>
              <a:gd name="T28" fmla="*/ 847478 w 3021543"/>
              <a:gd name="T29" fmla="*/ 288157 h 1435442"/>
              <a:gd name="T30" fmla="*/ 766668 w 3021543"/>
              <a:gd name="T31" fmla="*/ 311939 h 1435442"/>
              <a:gd name="T32" fmla="*/ 682832 w 3021543"/>
              <a:gd name="T33" fmla="*/ 328927 h 1435442"/>
              <a:gd name="T34" fmla="*/ 591922 w 3021543"/>
              <a:gd name="T35" fmla="*/ 341384 h 1435442"/>
              <a:gd name="T36" fmla="*/ 509098 w 3021543"/>
              <a:gd name="T37" fmla="*/ 366297 h 1435442"/>
              <a:gd name="T38" fmla="*/ 725261 w 3021543"/>
              <a:gd name="T39" fmla="*/ 376490 h 1435442"/>
              <a:gd name="T40" fmla="*/ 613132 w 3021543"/>
              <a:gd name="T41" fmla="*/ 399139 h 1435442"/>
              <a:gd name="T42" fmla="*/ 521215 w 3021543"/>
              <a:gd name="T43" fmla="*/ 428583 h 1435442"/>
              <a:gd name="T44" fmla="*/ 456570 w 3021543"/>
              <a:gd name="T45" fmla="*/ 442172 h 1435442"/>
              <a:gd name="T46" fmla="*/ 387882 w 3021543"/>
              <a:gd name="T47" fmla="*/ 445569 h 1435442"/>
              <a:gd name="T48" fmla="*/ 371722 w 3021543"/>
              <a:gd name="T49" fmla="*/ 467087 h 1435442"/>
              <a:gd name="T50" fmla="*/ 392932 w 3021543"/>
              <a:gd name="T51" fmla="*/ 489737 h 1435442"/>
              <a:gd name="T52" fmla="*/ 425252 w 3021543"/>
              <a:gd name="T53" fmla="*/ 492001 h 1435442"/>
              <a:gd name="T54" fmla="*/ 618184 w 3021543"/>
              <a:gd name="T55" fmla="*/ 497664 h 1435442"/>
              <a:gd name="T56" fmla="*/ 0 w 3021543"/>
              <a:gd name="T57" fmla="*/ 547492 h 1435442"/>
              <a:gd name="T58" fmla="*/ 83836 w 3021543"/>
              <a:gd name="T59" fmla="*/ 578068 h 1435442"/>
              <a:gd name="T60" fmla="*/ 112119 w 3021543"/>
              <a:gd name="T61" fmla="*/ 661874 h 1435442"/>
              <a:gd name="T62" fmla="*/ 215151 w 3021543"/>
              <a:gd name="T63" fmla="*/ 709435 h 1435442"/>
              <a:gd name="T64" fmla="*/ 281822 w 3021543"/>
              <a:gd name="T65" fmla="*/ 726422 h 1435442"/>
              <a:gd name="T66" fmla="*/ 434349 w 3021543"/>
              <a:gd name="T67" fmla="*/ 751337 h 1435442"/>
              <a:gd name="T68" fmla="*/ 456570 w 3021543"/>
              <a:gd name="T69" fmla="*/ 792106 h 1435442"/>
              <a:gd name="T70" fmla="*/ 475759 w 3021543"/>
              <a:gd name="T71" fmla="*/ 837404 h 1435442"/>
              <a:gd name="T72" fmla="*/ 516161 w 3021543"/>
              <a:gd name="T73" fmla="*/ 866849 h 1435442"/>
              <a:gd name="T74" fmla="*/ 202027 w 3021543"/>
              <a:gd name="T75" fmla="*/ 862319 h 1435442"/>
              <a:gd name="T76" fmla="*/ 556566 w 3021543"/>
              <a:gd name="T77" fmla="*/ 957446 h 1435442"/>
              <a:gd name="T78" fmla="*/ 525258 w 3021543"/>
              <a:gd name="T79" fmla="*/ 994818 h 1435442"/>
              <a:gd name="T80" fmla="*/ 719199 w 3021543"/>
              <a:gd name="T81" fmla="*/ 1045778 h 1435442"/>
              <a:gd name="T82" fmla="*/ 615156 w 3021543"/>
              <a:gd name="T83" fmla="*/ 1051441 h 1435442"/>
              <a:gd name="T84" fmla="*/ 1220213 w 3021543"/>
              <a:gd name="T85" fmla="*/ 1264347 h 1435442"/>
              <a:gd name="T86" fmla="*/ 2083851 w 3021543"/>
              <a:gd name="T87" fmla="*/ 1418362 h 1435442"/>
              <a:gd name="T88" fmla="*/ 2421229 w 3021543"/>
              <a:gd name="T89" fmla="*/ 1447804 h 1435442"/>
              <a:gd name="T90" fmla="*/ 2805069 w 3021543"/>
              <a:gd name="T91" fmla="*/ 1438744 h 1435442"/>
              <a:gd name="T92" fmla="*/ 2948441 w 3021543"/>
              <a:gd name="T93" fmla="*/ 1429419 h 1435442"/>
              <a:gd name="T94" fmla="*/ 3016247 w 3021543"/>
              <a:gd name="T95" fmla="*/ 1420165 h 143544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lnTo>
                  <a:pt x="3021543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F447EC-B06E-40F9-9AE1-325E563F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BD349-35B3-493C-A090-BA651ECC99B9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734675-4B3D-4829-8F9E-8065BBF0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C7525C-CA3F-4168-B7D0-092F8C0BE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D83A1-CF44-4787-8E8B-B550CEBF60B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9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9" descr="Tag=AccentColor&#10;Flavor=Light&#10;Target=Fill">
            <a:extLst>
              <a:ext uri="{FF2B5EF4-FFF2-40B4-BE49-F238E27FC236}">
                <a16:creationId xmlns:a16="http://schemas.microsoft.com/office/drawing/2014/main" id="{99E3430A-2AFE-479D-B92E-280C0D55A2B4}"/>
              </a:ext>
            </a:extLst>
          </p:cNvPr>
          <p:cNvSpPr>
            <a:spLocks/>
          </p:cNvSpPr>
          <p:nvPr/>
        </p:nvSpPr>
        <p:spPr bwMode="auto">
          <a:xfrm>
            <a:off x="7210425" y="0"/>
            <a:ext cx="4143375" cy="5748338"/>
          </a:xfrm>
          <a:custGeom>
            <a:avLst/>
            <a:gdLst>
              <a:gd name="T0" fmla="*/ 0 w 3843750"/>
              <a:gd name="T1" fmla="*/ 235 h 5956080"/>
              <a:gd name="T2" fmla="*/ 165281 w 3843750"/>
              <a:gd name="T3" fmla="*/ 1656066 h 5956080"/>
              <a:gd name="T4" fmla="*/ 331361 w 3843750"/>
              <a:gd name="T5" fmla="*/ 2624444 h 5956080"/>
              <a:gd name="T6" fmla="*/ 543303 w 3843750"/>
              <a:gd name="T7" fmla="*/ 2847267 h 5956080"/>
              <a:gd name="T8" fmla="*/ 643740 w 3843750"/>
              <a:gd name="T9" fmla="*/ 3164982 h 5956080"/>
              <a:gd name="T10" fmla="*/ 822469 w 3843750"/>
              <a:gd name="T11" fmla="*/ 3577595 h 5956080"/>
              <a:gd name="T12" fmla="*/ 945840 w 3843750"/>
              <a:gd name="T13" fmla="*/ 3936550 h 5956080"/>
              <a:gd name="T14" fmla="*/ 1556369 w 3843750"/>
              <a:gd name="T15" fmla="*/ 4002152 h 5956080"/>
              <a:gd name="T16" fmla="*/ 2037984 w 3843750"/>
              <a:gd name="T17" fmla="*/ 3792684 h 5956080"/>
              <a:gd name="T18" fmla="*/ 2347201 w 3843750"/>
              <a:gd name="T19" fmla="*/ 3927177 h 5956080"/>
              <a:gd name="T20" fmla="*/ 2741829 w 3843750"/>
              <a:gd name="T21" fmla="*/ 3739732 h 5956080"/>
              <a:gd name="T22" fmla="*/ 3078722 w 3843750"/>
              <a:gd name="T23" fmla="*/ 3629142 h 5956080"/>
              <a:gd name="T24" fmla="*/ 3256660 w 3843750"/>
              <a:gd name="T25" fmla="*/ 3248162 h 5956080"/>
              <a:gd name="T26" fmla="*/ 3465445 w 3843750"/>
              <a:gd name="T27" fmla="*/ 3139912 h 5956080"/>
              <a:gd name="T28" fmla="*/ 3584859 w 3843750"/>
              <a:gd name="T29" fmla="*/ 3250505 h 5956080"/>
              <a:gd name="T30" fmla="*/ 3496286 w 3843750"/>
              <a:gd name="T31" fmla="*/ 3676705 h 5956080"/>
              <a:gd name="T32" fmla="*/ 3687665 w 3843750"/>
              <a:gd name="T33" fmla="*/ 3599618 h 5956080"/>
              <a:gd name="T34" fmla="*/ 4112345 w 3843750"/>
              <a:gd name="T35" fmla="*/ 3118356 h 5956080"/>
              <a:gd name="T36" fmla="*/ 4382020 w 3843750"/>
              <a:gd name="T37" fmla="*/ 3035883 h 5956080"/>
              <a:gd name="T38" fmla="*/ 4588430 w 3843750"/>
              <a:gd name="T39" fmla="*/ 3190290 h 5956080"/>
              <a:gd name="T40" fmla="*/ 4877081 w 3843750"/>
              <a:gd name="T41" fmla="*/ 3600790 h 5956080"/>
              <a:gd name="T42" fmla="*/ 5045533 w 3843750"/>
              <a:gd name="T43" fmla="*/ 3402568 h 5956080"/>
              <a:gd name="T44" fmla="*/ 5712207 w 3843750"/>
              <a:gd name="T45" fmla="*/ 3016201 h 5956080"/>
              <a:gd name="T46" fmla="*/ 6155072 w 3843750"/>
              <a:gd name="T47" fmla="*/ 3365315 h 5956080"/>
              <a:gd name="T48" fmla="*/ 6452425 w 3843750"/>
              <a:gd name="T49" fmla="*/ 3087663 h 5956080"/>
              <a:gd name="T50" fmla="*/ 6633530 w 3843750"/>
              <a:gd name="T51" fmla="*/ 3022057 h 5956080"/>
              <a:gd name="T52" fmla="*/ 6674650 w 3843750"/>
              <a:gd name="T53" fmla="*/ 3058141 h 5956080"/>
              <a:gd name="T54" fmla="*/ 7055835 w 3843750"/>
              <a:gd name="T55" fmla="*/ 2440280 h 5956080"/>
              <a:gd name="T56" fmla="*/ 7195024 w 3843750"/>
              <a:gd name="T57" fmla="*/ 2699656 h 5956080"/>
              <a:gd name="T58" fmla="*/ 8576614 w 3843750"/>
              <a:gd name="T59" fmla="*/ 1040781 h 5956080"/>
              <a:gd name="T60" fmla="*/ 8793302 w 3843750"/>
              <a:gd name="T61" fmla="*/ 0 h 5956080"/>
              <a:gd name="T62" fmla="*/ 0 w 3843750"/>
              <a:gd name="T63" fmla="*/ 0 h 595608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lnTo>
                  <a:pt x="0" y="34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DB5C2F-E274-4C58-93EF-A021A2E54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7129E-F361-48B7-B565-42C3E9445154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A2D762-B681-407D-AB1A-7B0074D39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6DF49A-66D0-46EA-9EB4-524C3C59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68B2-9814-4CF5-8169-29DE5079E69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6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 descr="Tag=AccentColor&#10;Flavor=Light&#10;Target=Fill">
            <a:extLst>
              <a:ext uri="{FF2B5EF4-FFF2-40B4-BE49-F238E27FC236}">
                <a16:creationId xmlns:a16="http://schemas.microsoft.com/office/drawing/2014/main" id="{59AA9DD6-DC60-4681-88BE-DE10EBBEB7BF}"/>
              </a:ext>
            </a:extLst>
          </p:cNvPr>
          <p:cNvSpPr>
            <a:spLocks/>
          </p:cNvSpPr>
          <p:nvPr/>
        </p:nvSpPr>
        <p:spPr bwMode="auto">
          <a:xfrm flipH="1">
            <a:off x="0" y="314325"/>
            <a:ext cx="3021013" cy="1436688"/>
          </a:xfrm>
          <a:custGeom>
            <a:avLst/>
            <a:gdLst>
              <a:gd name="T0" fmla="*/ 3016247 w 3021543"/>
              <a:gd name="T1" fmla="*/ 0 h 1435442"/>
              <a:gd name="T2" fmla="*/ 2958605 w 3021543"/>
              <a:gd name="T3" fmla="*/ 7302 h 1435442"/>
              <a:gd name="T4" fmla="*/ 2788906 w 3021543"/>
              <a:gd name="T5" fmla="*/ 24292 h 1435442"/>
              <a:gd name="T6" fmla="*/ 2410118 w 3021543"/>
              <a:gd name="T7" fmla="*/ 29956 h 1435442"/>
              <a:gd name="T8" fmla="*/ 2087892 w 3021543"/>
              <a:gd name="T9" fmla="*/ 27690 h 1435442"/>
              <a:gd name="T10" fmla="*/ 1642437 w 3021543"/>
              <a:gd name="T11" fmla="*/ 28823 h 1435442"/>
              <a:gd name="T12" fmla="*/ 1241422 w 3021543"/>
              <a:gd name="T13" fmla="*/ 60528 h 1435442"/>
              <a:gd name="T14" fmla="*/ 752531 w 3021543"/>
              <a:gd name="T15" fmla="*/ 58264 h 1435442"/>
              <a:gd name="T16" fmla="*/ 464645 w 3021543"/>
              <a:gd name="T17" fmla="*/ 117154 h 1435442"/>
              <a:gd name="T18" fmla="*/ 545456 w 3021543"/>
              <a:gd name="T19" fmla="*/ 137539 h 1435442"/>
              <a:gd name="T20" fmla="*/ 687881 w 3021543"/>
              <a:gd name="T21" fmla="*/ 181705 h 1435442"/>
              <a:gd name="T22" fmla="*/ 703037 w 3021543"/>
              <a:gd name="T23" fmla="*/ 210018 h 1435442"/>
              <a:gd name="T24" fmla="*/ 681820 w 3021543"/>
              <a:gd name="T25" fmla="*/ 223607 h 1435442"/>
              <a:gd name="T26" fmla="*/ 620205 w 3021543"/>
              <a:gd name="T27" fmla="*/ 249653 h 1435442"/>
              <a:gd name="T28" fmla="*/ 847478 w 3021543"/>
              <a:gd name="T29" fmla="*/ 288157 h 1435442"/>
              <a:gd name="T30" fmla="*/ 766668 w 3021543"/>
              <a:gd name="T31" fmla="*/ 311939 h 1435442"/>
              <a:gd name="T32" fmla="*/ 682832 w 3021543"/>
              <a:gd name="T33" fmla="*/ 328927 h 1435442"/>
              <a:gd name="T34" fmla="*/ 591922 w 3021543"/>
              <a:gd name="T35" fmla="*/ 341384 h 1435442"/>
              <a:gd name="T36" fmla="*/ 509098 w 3021543"/>
              <a:gd name="T37" fmla="*/ 366297 h 1435442"/>
              <a:gd name="T38" fmla="*/ 725261 w 3021543"/>
              <a:gd name="T39" fmla="*/ 376490 h 1435442"/>
              <a:gd name="T40" fmla="*/ 613132 w 3021543"/>
              <a:gd name="T41" fmla="*/ 399139 h 1435442"/>
              <a:gd name="T42" fmla="*/ 521215 w 3021543"/>
              <a:gd name="T43" fmla="*/ 428583 h 1435442"/>
              <a:gd name="T44" fmla="*/ 456570 w 3021543"/>
              <a:gd name="T45" fmla="*/ 442172 h 1435442"/>
              <a:gd name="T46" fmla="*/ 387882 w 3021543"/>
              <a:gd name="T47" fmla="*/ 445569 h 1435442"/>
              <a:gd name="T48" fmla="*/ 371722 w 3021543"/>
              <a:gd name="T49" fmla="*/ 467087 h 1435442"/>
              <a:gd name="T50" fmla="*/ 392932 w 3021543"/>
              <a:gd name="T51" fmla="*/ 489737 h 1435442"/>
              <a:gd name="T52" fmla="*/ 425252 w 3021543"/>
              <a:gd name="T53" fmla="*/ 492001 h 1435442"/>
              <a:gd name="T54" fmla="*/ 618184 w 3021543"/>
              <a:gd name="T55" fmla="*/ 497664 h 1435442"/>
              <a:gd name="T56" fmla="*/ 0 w 3021543"/>
              <a:gd name="T57" fmla="*/ 547492 h 1435442"/>
              <a:gd name="T58" fmla="*/ 83836 w 3021543"/>
              <a:gd name="T59" fmla="*/ 578068 h 1435442"/>
              <a:gd name="T60" fmla="*/ 112119 w 3021543"/>
              <a:gd name="T61" fmla="*/ 661874 h 1435442"/>
              <a:gd name="T62" fmla="*/ 215151 w 3021543"/>
              <a:gd name="T63" fmla="*/ 709435 h 1435442"/>
              <a:gd name="T64" fmla="*/ 281822 w 3021543"/>
              <a:gd name="T65" fmla="*/ 726422 h 1435442"/>
              <a:gd name="T66" fmla="*/ 434349 w 3021543"/>
              <a:gd name="T67" fmla="*/ 751337 h 1435442"/>
              <a:gd name="T68" fmla="*/ 456570 w 3021543"/>
              <a:gd name="T69" fmla="*/ 792106 h 1435442"/>
              <a:gd name="T70" fmla="*/ 475759 w 3021543"/>
              <a:gd name="T71" fmla="*/ 837404 h 1435442"/>
              <a:gd name="T72" fmla="*/ 516161 w 3021543"/>
              <a:gd name="T73" fmla="*/ 866849 h 1435442"/>
              <a:gd name="T74" fmla="*/ 202027 w 3021543"/>
              <a:gd name="T75" fmla="*/ 862319 h 1435442"/>
              <a:gd name="T76" fmla="*/ 556566 w 3021543"/>
              <a:gd name="T77" fmla="*/ 957446 h 1435442"/>
              <a:gd name="T78" fmla="*/ 525258 w 3021543"/>
              <a:gd name="T79" fmla="*/ 994818 h 1435442"/>
              <a:gd name="T80" fmla="*/ 719199 w 3021543"/>
              <a:gd name="T81" fmla="*/ 1045778 h 1435442"/>
              <a:gd name="T82" fmla="*/ 615156 w 3021543"/>
              <a:gd name="T83" fmla="*/ 1051441 h 1435442"/>
              <a:gd name="T84" fmla="*/ 1220213 w 3021543"/>
              <a:gd name="T85" fmla="*/ 1264347 h 1435442"/>
              <a:gd name="T86" fmla="*/ 2083851 w 3021543"/>
              <a:gd name="T87" fmla="*/ 1418362 h 1435442"/>
              <a:gd name="T88" fmla="*/ 2421229 w 3021543"/>
              <a:gd name="T89" fmla="*/ 1447804 h 1435442"/>
              <a:gd name="T90" fmla="*/ 2805069 w 3021543"/>
              <a:gd name="T91" fmla="*/ 1438744 h 1435442"/>
              <a:gd name="T92" fmla="*/ 2948441 w 3021543"/>
              <a:gd name="T93" fmla="*/ 1429419 h 1435442"/>
              <a:gd name="T94" fmla="*/ 3016247 w 3021543"/>
              <a:gd name="T95" fmla="*/ 1420165 h 143544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lnTo>
                  <a:pt x="3021543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5A9AEFA-210C-4112-B314-4770E8B0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A4219-3CA4-475D-B8D1-79D47E09B91B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DE981D6-C724-4F8A-8264-8C669E62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D24B23-3B16-4CBF-B62B-195CE747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7DCA4-7A9E-44A2-923A-31B7C7F7CA0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9" descr="Tag=AccentColor&#10;Flavor=Light&#10;Target=Fill">
            <a:extLst>
              <a:ext uri="{FF2B5EF4-FFF2-40B4-BE49-F238E27FC236}">
                <a16:creationId xmlns:a16="http://schemas.microsoft.com/office/drawing/2014/main" id="{C290FD2B-3ADC-440C-8208-7919053274B4}"/>
              </a:ext>
            </a:extLst>
          </p:cNvPr>
          <p:cNvSpPr>
            <a:spLocks/>
          </p:cNvSpPr>
          <p:nvPr/>
        </p:nvSpPr>
        <p:spPr bwMode="auto">
          <a:xfrm flipH="1">
            <a:off x="0" y="314325"/>
            <a:ext cx="3021013" cy="1436688"/>
          </a:xfrm>
          <a:custGeom>
            <a:avLst/>
            <a:gdLst>
              <a:gd name="T0" fmla="*/ 3016247 w 3021543"/>
              <a:gd name="T1" fmla="*/ 0 h 1435442"/>
              <a:gd name="T2" fmla="*/ 2958605 w 3021543"/>
              <a:gd name="T3" fmla="*/ 7302 h 1435442"/>
              <a:gd name="T4" fmla="*/ 2788906 w 3021543"/>
              <a:gd name="T5" fmla="*/ 24292 h 1435442"/>
              <a:gd name="T6" fmla="*/ 2410118 w 3021543"/>
              <a:gd name="T7" fmla="*/ 29956 h 1435442"/>
              <a:gd name="T8" fmla="*/ 2087892 w 3021543"/>
              <a:gd name="T9" fmla="*/ 27690 h 1435442"/>
              <a:gd name="T10" fmla="*/ 1642437 w 3021543"/>
              <a:gd name="T11" fmla="*/ 28823 h 1435442"/>
              <a:gd name="T12" fmla="*/ 1241422 w 3021543"/>
              <a:gd name="T13" fmla="*/ 60528 h 1435442"/>
              <a:gd name="T14" fmla="*/ 752531 w 3021543"/>
              <a:gd name="T15" fmla="*/ 58264 h 1435442"/>
              <a:gd name="T16" fmla="*/ 464645 w 3021543"/>
              <a:gd name="T17" fmla="*/ 117154 h 1435442"/>
              <a:gd name="T18" fmla="*/ 545456 w 3021543"/>
              <a:gd name="T19" fmla="*/ 137539 h 1435442"/>
              <a:gd name="T20" fmla="*/ 687881 w 3021543"/>
              <a:gd name="T21" fmla="*/ 181705 h 1435442"/>
              <a:gd name="T22" fmla="*/ 703037 w 3021543"/>
              <a:gd name="T23" fmla="*/ 210018 h 1435442"/>
              <a:gd name="T24" fmla="*/ 681820 w 3021543"/>
              <a:gd name="T25" fmla="*/ 223607 h 1435442"/>
              <a:gd name="T26" fmla="*/ 620205 w 3021543"/>
              <a:gd name="T27" fmla="*/ 249653 h 1435442"/>
              <a:gd name="T28" fmla="*/ 847478 w 3021543"/>
              <a:gd name="T29" fmla="*/ 288157 h 1435442"/>
              <a:gd name="T30" fmla="*/ 766668 w 3021543"/>
              <a:gd name="T31" fmla="*/ 311939 h 1435442"/>
              <a:gd name="T32" fmla="*/ 682832 w 3021543"/>
              <a:gd name="T33" fmla="*/ 328927 h 1435442"/>
              <a:gd name="T34" fmla="*/ 591922 w 3021543"/>
              <a:gd name="T35" fmla="*/ 341384 h 1435442"/>
              <a:gd name="T36" fmla="*/ 509098 w 3021543"/>
              <a:gd name="T37" fmla="*/ 366297 h 1435442"/>
              <a:gd name="T38" fmla="*/ 725261 w 3021543"/>
              <a:gd name="T39" fmla="*/ 376490 h 1435442"/>
              <a:gd name="T40" fmla="*/ 613132 w 3021543"/>
              <a:gd name="T41" fmla="*/ 399139 h 1435442"/>
              <a:gd name="T42" fmla="*/ 521215 w 3021543"/>
              <a:gd name="T43" fmla="*/ 428583 h 1435442"/>
              <a:gd name="T44" fmla="*/ 456570 w 3021543"/>
              <a:gd name="T45" fmla="*/ 442172 h 1435442"/>
              <a:gd name="T46" fmla="*/ 387882 w 3021543"/>
              <a:gd name="T47" fmla="*/ 445569 h 1435442"/>
              <a:gd name="T48" fmla="*/ 371722 w 3021543"/>
              <a:gd name="T49" fmla="*/ 467087 h 1435442"/>
              <a:gd name="T50" fmla="*/ 392932 w 3021543"/>
              <a:gd name="T51" fmla="*/ 489737 h 1435442"/>
              <a:gd name="T52" fmla="*/ 425252 w 3021543"/>
              <a:gd name="T53" fmla="*/ 492001 h 1435442"/>
              <a:gd name="T54" fmla="*/ 618184 w 3021543"/>
              <a:gd name="T55" fmla="*/ 497664 h 1435442"/>
              <a:gd name="T56" fmla="*/ 0 w 3021543"/>
              <a:gd name="T57" fmla="*/ 547492 h 1435442"/>
              <a:gd name="T58" fmla="*/ 83836 w 3021543"/>
              <a:gd name="T59" fmla="*/ 578068 h 1435442"/>
              <a:gd name="T60" fmla="*/ 112119 w 3021543"/>
              <a:gd name="T61" fmla="*/ 661874 h 1435442"/>
              <a:gd name="T62" fmla="*/ 215151 w 3021543"/>
              <a:gd name="T63" fmla="*/ 709435 h 1435442"/>
              <a:gd name="T64" fmla="*/ 281822 w 3021543"/>
              <a:gd name="T65" fmla="*/ 726422 h 1435442"/>
              <a:gd name="T66" fmla="*/ 434349 w 3021543"/>
              <a:gd name="T67" fmla="*/ 751337 h 1435442"/>
              <a:gd name="T68" fmla="*/ 456570 w 3021543"/>
              <a:gd name="T69" fmla="*/ 792106 h 1435442"/>
              <a:gd name="T70" fmla="*/ 475759 w 3021543"/>
              <a:gd name="T71" fmla="*/ 837404 h 1435442"/>
              <a:gd name="T72" fmla="*/ 516161 w 3021543"/>
              <a:gd name="T73" fmla="*/ 866849 h 1435442"/>
              <a:gd name="T74" fmla="*/ 202027 w 3021543"/>
              <a:gd name="T75" fmla="*/ 862319 h 1435442"/>
              <a:gd name="T76" fmla="*/ 556566 w 3021543"/>
              <a:gd name="T77" fmla="*/ 957446 h 1435442"/>
              <a:gd name="T78" fmla="*/ 525258 w 3021543"/>
              <a:gd name="T79" fmla="*/ 994818 h 1435442"/>
              <a:gd name="T80" fmla="*/ 719199 w 3021543"/>
              <a:gd name="T81" fmla="*/ 1045778 h 1435442"/>
              <a:gd name="T82" fmla="*/ 615156 w 3021543"/>
              <a:gd name="T83" fmla="*/ 1051441 h 1435442"/>
              <a:gd name="T84" fmla="*/ 1220213 w 3021543"/>
              <a:gd name="T85" fmla="*/ 1264347 h 1435442"/>
              <a:gd name="T86" fmla="*/ 2083851 w 3021543"/>
              <a:gd name="T87" fmla="*/ 1418362 h 1435442"/>
              <a:gd name="T88" fmla="*/ 2421229 w 3021543"/>
              <a:gd name="T89" fmla="*/ 1447804 h 1435442"/>
              <a:gd name="T90" fmla="*/ 2805069 w 3021543"/>
              <a:gd name="T91" fmla="*/ 1438744 h 1435442"/>
              <a:gd name="T92" fmla="*/ 2948441 w 3021543"/>
              <a:gd name="T93" fmla="*/ 1429419 h 1435442"/>
              <a:gd name="T94" fmla="*/ 3016247 w 3021543"/>
              <a:gd name="T95" fmla="*/ 1420165 h 143544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lnTo>
                  <a:pt x="3021543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52D2758-F94C-4F42-8ED3-E0B59535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17DE2-7F26-4342-9F0A-CF409E8C25EA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D3775625-BFBC-43B4-8D81-D30FECA6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2B2DEDB1-4B13-4479-A794-6AEB20BC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DE754-AA6B-4721-9006-66E5004FEE5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8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" descr="Tag=AccentColor&#10;Flavor=Light&#10;Target=Fill">
            <a:extLst>
              <a:ext uri="{FF2B5EF4-FFF2-40B4-BE49-F238E27FC236}">
                <a16:creationId xmlns:a16="http://schemas.microsoft.com/office/drawing/2014/main" id="{F6878871-853A-4E8B-A350-491543B7CAF1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1970088" y="180975"/>
            <a:ext cx="8251825" cy="6022975"/>
          </a:xfrm>
          <a:custGeom>
            <a:avLst/>
            <a:gdLst>
              <a:gd name="T0" fmla="*/ 12829075 w 6886274"/>
              <a:gd name="T1" fmla="*/ 5004970 h 5025119"/>
              <a:gd name="T2" fmla="*/ 4015134 w 6886274"/>
              <a:gd name="T3" fmla="*/ 341918 h 5025119"/>
              <a:gd name="T4" fmla="*/ 3533478 w 6886274"/>
              <a:gd name="T5" fmla="*/ 296310 h 5025119"/>
              <a:gd name="T6" fmla="*/ 3948762 w 6886274"/>
              <a:gd name="T7" fmla="*/ 815066 h 5025119"/>
              <a:gd name="T8" fmla="*/ 3264203 w 6886274"/>
              <a:gd name="T9" fmla="*/ 343818 h 5025119"/>
              <a:gd name="T10" fmla="*/ 2769273 w 6886274"/>
              <a:gd name="T11" fmla="*/ 112003 h 5025119"/>
              <a:gd name="T12" fmla="*/ 3055616 w 6886274"/>
              <a:gd name="T13" fmla="*/ 984186 h 5025119"/>
              <a:gd name="T14" fmla="*/ 5266680 w 6886274"/>
              <a:gd name="T15" fmla="*/ 3545629 h 5025119"/>
              <a:gd name="T16" fmla="*/ 3089749 w 6886274"/>
              <a:gd name="T17" fmla="*/ 2040690 h 5025119"/>
              <a:gd name="T18" fmla="*/ 2949418 w 6886274"/>
              <a:gd name="T19" fmla="*/ 2234501 h 5025119"/>
              <a:gd name="T20" fmla="*/ 3778102 w 6886274"/>
              <a:gd name="T21" fmla="*/ 3106682 h 5025119"/>
              <a:gd name="T22" fmla="*/ 3442457 w 6886274"/>
              <a:gd name="T23" fmla="*/ 3209299 h 5025119"/>
              <a:gd name="T24" fmla="*/ 5052400 w 6886274"/>
              <a:gd name="T25" fmla="*/ 4786445 h 5025119"/>
              <a:gd name="T26" fmla="*/ 7409487 w 6886274"/>
              <a:gd name="T27" fmla="*/ 6563117 h 5025119"/>
              <a:gd name="T28" fmla="*/ 3017686 w 6886274"/>
              <a:gd name="T29" fmla="*/ 3353707 h 5025119"/>
              <a:gd name="T30" fmla="*/ 2145394 w 6886274"/>
              <a:gd name="T31" fmla="*/ 2967970 h 5025119"/>
              <a:gd name="T32" fmla="*/ 2534135 w 6886274"/>
              <a:gd name="T33" fmla="*/ 3462019 h 5025119"/>
              <a:gd name="T34" fmla="*/ 2024032 w 6886274"/>
              <a:gd name="T35" fmla="*/ 2975573 h 5025119"/>
              <a:gd name="T36" fmla="*/ 1341370 w 6886274"/>
              <a:gd name="T37" fmla="*/ 2663943 h 5025119"/>
              <a:gd name="T38" fmla="*/ 1398260 w 6886274"/>
              <a:gd name="T39" fmla="*/ 3203595 h 5025119"/>
              <a:gd name="T40" fmla="*/ 2691523 w 6886274"/>
              <a:gd name="T41" fmla="*/ 5143680 h 5025119"/>
              <a:gd name="T42" fmla="*/ 1658049 w 6886274"/>
              <a:gd name="T43" fmla="*/ 4685736 h 5025119"/>
              <a:gd name="T44" fmla="*/ 1576507 w 6886274"/>
              <a:gd name="T45" fmla="*/ 4957465 h 5025119"/>
              <a:gd name="T46" fmla="*/ 1963353 w 6886274"/>
              <a:gd name="T47" fmla="*/ 5464810 h 5025119"/>
              <a:gd name="T48" fmla="*/ 2422252 w 6886274"/>
              <a:gd name="T49" fmla="*/ 6221084 h 5025119"/>
              <a:gd name="T50" fmla="*/ 3066991 w 6886274"/>
              <a:gd name="T51" fmla="*/ 6783532 h 5025119"/>
              <a:gd name="T52" fmla="*/ 3527782 w 6886274"/>
              <a:gd name="T53" fmla="*/ 7442901 h 5025119"/>
              <a:gd name="T54" fmla="*/ 4534714 w 6886274"/>
              <a:gd name="T55" fmla="*/ 8605809 h 5025119"/>
              <a:gd name="T56" fmla="*/ 1282590 w 6886274"/>
              <a:gd name="T57" fmla="*/ 8242878 h 5025119"/>
              <a:gd name="T58" fmla="*/ 774379 w 6886274"/>
              <a:gd name="T59" fmla="*/ 9403886 h 5025119"/>
              <a:gd name="T60" fmla="*/ 2192796 w 6886274"/>
              <a:gd name="T61" fmla="*/ 12050839 h 5025119"/>
              <a:gd name="T62" fmla="*/ 1506343 w 6886274"/>
              <a:gd name="T63" fmla="*/ 14870711 h 5025119"/>
              <a:gd name="T64" fmla="*/ 402704 w 6886274"/>
              <a:gd name="T65" fmla="*/ 15816998 h 5025119"/>
              <a:gd name="T66" fmla="*/ 2835641 w 6886274"/>
              <a:gd name="T67" fmla="*/ 17878702 h 5025119"/>
              <a:gd name="T68" fmla="*/ 4127010 w 6886274"/>
              <a:gd name="T69" fmla="*/ 20098114 h 5025119"/>
              <a:gd name="T70" fmla="*/ 5602323 w 6886274"/>
              <a:gd name="T71" fmla="*/ 21637256 h 5025119"/>
              <a:gd name="T72" fmla="*/ 4237002 w 6886274"/>
              <a:gd name="T73" fmla="*/ 21939388 h 5025119"/>
              <a:gd name="T74" fmla="*/ 8111116 w 6886274"/>
              <a:gd name="T75" fmla="*/ 24204397 h 5025119"/>
              <a:gd name="T76" fmla="*/ 32121895 w 6886274"/>
              <a:gd name="T77" fmla="*/ 19588859 h 5025119"/>
              <a:gd name="T78" fmla="*/ 34291248 w 6886274"/>
              <a:gd name="T79" fmla="*/ 16580867 h 5025119"/>
              <a:gd name="T80" fmla="*/ 34888578 w 6886274"/>
              <a:gd name="T81" fmla="*/ 14754799 h 5025119"/>
              <a:gd name="T82" fmla="*/ 33942331 w 6886274"/>
              <a:gd name="T83" fmla="*/ 11980537 h 5025119"/>
              <a:gd name="T84" fmla="*/ 33470159 w 6886274"/>
              <a:gd name="T85" fmla="*/ 9464695 h 5025119"/>
              <a:gd name="T86" fmla="*/ 32946780 w 6886274"/>
              <a:gd name="T87" fmla="*/ 8809135 h 5025119"/>
              <a:gd name="T88" fmla="*/ 33162958 w 6886274"/>
              <a:gd name="T89" fmla="*/ 7332690 h 5025119"/>
              <a:gd name="T90" fmla="*/ 33826659 w 6886274"/>
              <a:gd name="T91" fmla="*/ 6333195 h 5025119"/>
              <a:gd name="T92" fmla="*/ 32889894 w 6886274"/>
              <a:gd name="T93" fmla="*/ 4315199 h 5025119"/>
              <a:gd name="T94" fmla="*/ 32686992 w 6886274"/>
              <a:gd name="T95" fmla="*/ 3038279 h 5025119"/>
              <a:gd name="T96" fmla="*/ 31833668 w 6886274"/>
              <a:gd name="T97" fmla="*/ 2375116 h 5025119"/>
              <a:gd name="T98" fmla="*/ 30144075 w 6886274"/>
              <a:gd name="T99" fmla="*/ 3289101 h 5025119"/>
              <a:gd name="T100" fmla="*/ 29626384 w 6886274"/>
              <a:gd name="T101" fmla="*/ 3566532 h 5025119"/>
              <a:gd name="T102" fmla="*/ 4394393 w 6886274"/>
              <a:gd name="T103" fmla="*/ 6709424 h 5025119"/>
              <a:gd name="T104" fmla="*/ 5809018 w 6886274"/>
              <a:gd name="T105" fmla="*/ 4020668 h 50251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D85C8CE-5C33-4C96-8942-5A2BC843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EFC17-BB77-438C-A550-19BECDC0E9DD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D57BA36-B6A9-4DA3-A293-39F741997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15826F-A6C5-4CFB-BBD6-D3EAF770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A796B-9135-469A-8300-608BB367D63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CFCDADC-A879-4EEC-B388-EA352391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0BD4-59C9-4A0F-87E3-DBE39B35B9F7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46DC76-B42C-42BD-9EDE-91AFFEF0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D4504D-2818-4F86-81B4-775AFDBD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8B923-306C-4C5A-8F3A-0BA2888ACC6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4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5DB23BE8-87DD-4878-BF13-F7B07DD385F3}"/>
              </a:ext>
            </a:extLst>
          </p:cNvPr>
          <p:cNvSpPr>
            <a:spLocks/>
          </p:cNvSpPr>
          <p:nvPr/>
        </p:nvSpPr>
        <p:spPr bwMode="auto">
          <a:xfrm>
            <a:off x="1768475" y="0"/>
            <a:ext cx="10423525" cy="5919788"/>
          </a:xfrm>
          <a:custGeom>
            <a:avLst/>
            <a:gdLst>
              <a:gd name="T0" fmla="*/ 10420150 w 10423900"/>
              <a:gd name="T1" fmla="*/ 0 h 5491534"/>
              <a:gd name="T2" fmla="*/ 3491897 w 10423900"/>
              <a:gd name="T3" fmla="*/ 0 h 5491534"/>
              <a:gd name="T4" fmla="*/ 3491758 w 10423900"/>
              <a:gd name="T5" fmla="*/ 71 h 5491534"/>
              <a:gd name="T6" fmla="*/ 3244323 w 10423900"/>
              <a:gd name="T7" fmla="*/ 239489 h 5491534"/>
              <a:gd name="T8" fmla="*/ 4433204 w 10423900"/>
              <a:gd name="T9" fmla="*/ 650032 h 5491534"/>
              <a:gd name="T10" fmla="*/ 4010497 w 10423900"/>
              <a:gd name="T11" fmla="*/ 903597 h 5491534"/>
              <a:gd name="T12" fmla="*/ 3571923 w 10423900"/>
              <a:gd name="T13" fmla="*/ 1084721 h 5491534"/>
              <a:gd name="T14" fmla="*/ 3096379 w 10423900"/>
              <a:gd name="T15" fmla="*/ 1217539 h 5491534"/>
              <a:gd name="T16" fmla="*/ 2663092 w 10423900"/>
              <a:gd name="T17" fmla="*/ 1483187 h 5491534"/>
              <a:gd name="T18" fmla="*/ 3793851 w 10423900"/>
              <a:gd name="T19" fmla="*/ 1591860 h 5491534"/>
              <a:gd name="T20" fmla="*/ 3207342 w 10423900"/>
              <a:gd name="T21" fmla="*/ 1833353 h 5491534"/>
              <a:gd name="T22" fmla="*/ 2726503 w 10423900"/>
              <a:gd name="T23" fmla="*/ 2147296 h 5491534"/>
              <a:gd name="T24" fmla="*/ 2388330 w 10423900"/>
              <a:gd name="T25" fmla="*/ 2292190 h 5491534"/>
              <a:gd name="T26" fmla="*/ 2029024 w 10423900"/>
              <a:gd name="T27" fmla="*/ 2328416 h 5491534"/>
              <a:gd name="T28" fmla="*/ 1944481 w 10423900"/>
              <a:gd name="T29" fmla="*/ 2557832 h 5491534"/>
              <a:gd name="T30" fmla="*/ 2055444 w 10423900"/>
              <a:gd name="T31" fmla="*/ 2799331 h 5491534"/>
              <a:gd name="T32" fmla="*/ 2224529 w 10423900"/>
              <a:gd name="T33" fmla="*/ 2823476 h 5491534"/>
              <a:gd name="T34" fmla="*/ 3233760 w 10423900"/>
              <a:gd name="T35" fmla="*/ 2883856 h 5491534"/>
              <a:gd name="T36" fmla="*/ 0 w 10423900"/>
              <a:gd name="T37" fmla="*/ 3415135 h 5491534"/>
              <a:gd name="T38" fmla="*/ 438564 w 10423900"/>
              <a:gd name="T39" fmla="*/ 3741160 h 5491534"/>
              <a:gd name="T40" fmla="*/ 586516 w 10423900"/>
              <a:gd name="T41" fmla="*/ 4634679 h 5491534"/>
              <a:gd name="T42" fmla="*/ 1125475 w 10423900"/>
              <a:gd name="T43" fmla="*/ 5141821 h 5491534"/>
              <a:gd name="T44" fmla="*/ 1474214 w 10423900"/>
              <a:gd name="T45" fmla="*/ 5322943 h 5491534"/>
              <a:gd name="T46" fmla="*/ 2272081 w 10423900"/>
              <a:gd name="T47" fmla="*/ 5588586 h 5491534"/>
              <a:gd name="T48" fmla="*/ 2388330 w 10423900"/>
              <a:gd name="T49" fmla="*/ 6023272 h 5491534"/>
              <a:gd name="T50" fmla="*/ 2488721 w 10423900"/>
              <a:gd name="T51" fmla="*/ 6506262 h 5491534"/>
              <a:gd name="T52" fmla="*/ 2700083 w 10423900"/>
              <a:gd name="T53" fmla="*/ 6820205 h 5491534"/>
              <a:gd name="T54" fmla="*/ 1056785 w 10423900"/>
              <a:gd name="T55" fmla="*/ 6771904 h 5491534"/>
              <a:gd name="T56" fmla="*/ 2911435 w 10423900"/>
              <a:gd name="T57" fmla="*/ 7786182 h 5491534"/>
              <a:gd name="T58" fmla="*/ 2747636 w 10423900"/>
              <a:gd name="T59" fmla="*/ 8184646 h 5491534"/>
              <a:gd name="T60" fmla="*/ 3762153 w 10423900"/>
              <a:gd name="T61" fmla="*/ 8728010 h 5491534"/>
              <a:gd name="T62" fmla="*/ 3217903 w 10423900"/>
              <a:gd name="T63" fmla="*/ 8788382 h 5491534"/>
              <a:gd name="T64" fmla="*/ 6382969 w 10423900"/>
              <a:gd name="T65" fmla="*/ 11058424 h 5491534"/>
              <a:gd name="T66" fmla="*/ 10282154 w 10423900"/>
              <a:gd name="T67" fmla="*/ 12497994 h 5491534"/>
              <a:gd name="T68" fmla="*/ 10420150 w 10423900"/>
              <a:gd name="T69" fmla="*/ 12544631 h 549153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lnTo>
                  <a:pt x="1042390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D834B15-9458-4025-A7FD-4F977E17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C7A3E-4F55-4044-9743-8F78D4FB7504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8FC0E7A-618D-465A-9448-3B63ED95E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73D7CDE-5CF9-4A0F-A4A1-AAF42AE99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BB6A1-09A0-4798-B355-25279C48C7A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7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 descr="Tag=AccentColor&#10;Flavor=Light&#10;Target=Fill">
            <a:extLst>
              <a:ext uri="{FF2B5EF4-FFF2-40B4-BE49-F238E27FC236}">
                <a16:creationId xmlns:a16="http://schemas.microsoft.com/office/drawing/2014/main" id="{B18C7194-54DB-4C93-819C-E0BC9E885FEA}"/>
              </a:ext>
            </a:extLst>
          </p:cNvPr>
          <p:cNvSpPr>
            <a:spLocks/>
          </p:cNvSpPr>
          <p:nvPr/>
        </p:nvSpPr>
        <p:spPr bwMode="auto">
          <a:xfrm>
            <a:off x="4725988" y="0"/>
            <a:ext cx="7472362" cy="6858000"/>
          </a:xfrm>
          <a:custGeom>
            <a:avLst/>
            <a:gdLst>
              <a:gd name="T0" fmla="*/ 7472210 w 7472381"/>
              <a:gd name="T1" fmla="*/ 0 h 6886575"/>
              <a:gd name="T2" fmla="*/ 7472210 w 7472381"/>
              <a:gd name="T3" fmla="*/ 6176019 h 6886575"/>
              <a:gd name="T4" fmla="*/ 6992514 w 7472381"/>
              <a:gd name="T5" fmla="*/ 6633628 h 6886575"/>
              <a:gd name="T6" fmla="*/ 1506240 w 7472381"/>
              <a:gd name="T7" fmla="*/ 6440951 h 6886575"/>
              <a:gd name="T8" fmla="*/ 1246853 w 7472381"/>
              <a:gd name="T9" fmla="*/ 6158812 h 6886575"/>
              <a:gd name="T10" fmla="*/ 788477 w 7472381"/>
              <a:gd name="T11" fmla="*/ 5900761 h 6886575"/>
              <a:gd name="T12" fmla="*/ 1204212 w 7472381"/>
              <a:gd name="T13" fmla="*/ 5966136 h 6886575"/>
              <a:gd name="T14" fmla="*/ 1111825 w 7472381"/>
              <a:gd name="T15" fmla="*/ 5807865 h 6886575"/>
              <a:gd name="T16" fmla="*/ 1040758 w 7472381"/>
              <a:gd name="T17" fmla="*/ 5611746 h 6886575"/>
              <a:gd name="T18" fmla="*/ 845331 w 7472381"/>
              <a:gd name="T19" fmla="*/ 5295203 h 6886575"/>
              <a:gd name="T20" fmla="*/ 291015 w 7472381"/>
              <a:gd name="T21" fmla="*/ 4830712 h 6886575"/>
              <a:gd name="T22" fmla="*/ 276802 w 7472381"/>
              <a:gd name="T23" fmla="*/ 4648357 h 6886575"/>
              <a:gd name="T24" fmla="*/ 6755 w 7472381"/>
              <a:gd name="T25" fmla="*/ 4452237 h 6886575"/>
              <a:gd name="T26" fmla="*/ 397616 w 7472381"/>
              <a:gd name="T27" fmla="*/ 4462560 h 6886575"/>
              <a:gd name="T28" fmla="*/ 305228 w 7472381"/>
              <a:gd name="T29" fmla="*/ 4269881 h 6886575"/>
              <a:gd name="T30" fmla="*/ 511324 w 7472381"/>
              <a:gd name="T31" fmla="*/ 4035917 h 6886575"/>
              <a:gd name="T32" fmla="*/ 635683 w 7472381"/>
              <a:gd name="T33" fmla="*/ 3702170 h 6886575"/>
              <a:gd name="T34" fmla="*/ 354976 w 7472381"/>
              <a:gd name="T35" fmla="*/ 3282407 h 6886575"/>
              <a:gd name="T36" fmla="*/ 852438 w 7472381"/>
              <a:gd name="T37" fmla="*/ 3220472 h 6886575"/>
              <a:gd name="T38" fmla="*/ 312335 w 7472381"/>
              <a:gd name="T39" fmla="*/ 2828238 h 6886575"/>
              <a:gd name="T40" fmla="*/ 728070 w 7472381"/>
              <a:gd name="T41" fmla="*/ 2604593 h 6886575"/>
              <a:gd name="T42" fmla="*/ 1008777 w 7472381"/>
              <a:gd name="T43" fmla="*/ 2449762 h 6886575"/>
              <a:gd name="T44" fmla="*/ 1378319 w 7472381"/>
              <a:gd name="T45" fmla="*/ 2442881 h 6886575"/>
              <a:gd name="T46" fmla="*/ 1694568 w 7472381"/>
              <a:gd name="T47" fmla="*/ 2436002 h 6886575"/>
              <a:gd name="T48" fmla="*/ 1353454 w 7472381"/>
              <a:gd name="T49" fmla="*/ 2322458 h 6886575"/>
              <a:gd name="T50" fmla="*/ 1076291 w 7472381"/>
              <a:gd name="T51" fmla="*/ 2119457 h 6886575"/>
              <a:gd name="T52" fmla="*/ 514877 w 7472381"/>
              <a:gd name="T53" fmla="*/ 1830439 h 6886575"/>
              <a:gd name="T54" fmla="*/ 1452939 w 7472381"/>
              <a:gd name="T55" fmla="*/ 2009357 h 6886575"/>
              <a:gd name="T56" fmla="*/ 1893548 w 7472381"/>
              <a:gd name="T57" fmla="*/ 1947424 h 6886575"/>
              <a:gd name="T58" fmla="*/ 1776287 w 7472381"/>
              <a:gd name="T59" fmla="*/ 1840763 h 6886575"/>
              <a:gd name="T60" fmla="*/ 1524007 w 7472381"/>
              <a:gd name="T61" fmla="*/ 1603355 h 6886575"/>
              <a:gd name="T62" fmla="*/ 1705228 w 7472381"/>
              <a:gd name="T63" fmla="*/ 1544863 h 6886575"/>
              <a:gd name="T64" fmla="*/ 1261066 w 7472381"/>
              <a:gd name="T65" fmla="*/ 1321221 h 6886575"/>
              <a:gd name="T66" fmla="*/ 1307260 w 7472381"/>
              <a:gd name="T67" fmla="*/ 1169831 h 6886575"/>
              <a:gd name="T68" fmla="*/ 1325027 w 7472381"/>
              <a:gd name="T69" fmla="*/ 1076932 h 6886575"/>
              <a:gd name="T70" fmla="*/ 983904 w 7472381"/>
              <a:gd name="T71" fmla="*/ 918660 h 6886575"/>
              <a:gd name="T72" fmla="*/ 1108272 w 7472381"/>
              <a:gd name="T73" fmla="*/ 880814 h 6886575"/>
              <a:gd name="T74" fmla="*/ 255481 w 7472381"/>
              <a:gd name="T75" fmla="*/ 447288 h 6886575"/>
              <a:gd name="T76" fmla="*/ 760051 w 7472381"/>
              <a:gd name="T77" fmla="*/ 505779 h 6886575"/>
              <a:gd name="T78" fmla="*/ 1218426 w 7472381"/>
              <a:gd name="T79" fmla="*/ 540186 h 6886575"/>
              <a:gd name="T80" fmla="*/ 944826 w 7472381"/>
              <a:gd name="T81" fmla="*/ 402560 h 6886575"/>
              <a:gd name="T82" fmla="*/ 1051418 w 7472381"/>
              <a:gd name="T83" fmla="*/ 347508 h 6886575"/>
              <a:gd name="T84" fmla="*/ 1168679 w 7472381"/>
              <a:gd name="T85" fmla="*/ 381915 h 6886575"/>
              <a:gd name="T86" fmla="*/ 1552433 w 7472381"/>
              <a:gd name="T87" fmla="*/ 361271 h 6886575"/>
              <a:gd name="T88" fmla="*/ 1197106 w 7472381"/>
              <a:gd name="T89" fmla="*/ 158271 h 6886575"/>
              <a:gd name="T90" fmla="*/ 1229086 w 7472381"/>
              <a:gd name="T91" fmla="*/ 68813 h 6886575"/>
              <a:gd name="T92" fmla="*/ 1602181 w 7472381"/>
              <a:gd name="T93" fmla="*/ 106661 h 688657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334F56F-EFFF-4458-BCF5-8EEB4976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872BE-ED0C-48E2-AD97-93DB30923B56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E20C403-97AA-4F0F-BE9A-54B2B0F7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C8B2B8B-E0C6-4C1E-93EE-5B5677D2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A522-A52F-49B5-A70D-394DC0FA0AB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7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CC8316B-CB90-46B3-AA0B-20B25892F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F3344A-DC37-4D33-841C-1B94A8468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6A19-43C7-47BA-B6AA-6A0810F10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6EF93F-02BA-4E68-84FA-EF0F8E14CE3A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8DD82-AAA7-4291-B8FC-9CDBD1CFF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AC3AA-F49E-4DC6-B77B-EA0CBC9BD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C8DDFE-45E4-4030-8F96-29C2974A419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65" r:id="rId7"/>
    <p:sldLayoutId id="2147483974" r:id="rId8"/>
    <p:sldLayoutId id="2147483975" r:id="rId9"/>
    <p:sldLayoutId id="2147483976" r:id="rId10"/>
    <p:sldLayoutId id="2147483966" r:id="rId11"/>
    <p:sldLayoutId id="214748396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858C7BC-2396-4F03-894A-4F9C28F8E5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6A802CE7-F834-4BF5-A898-252E81611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4" b="330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F4DD40DC-E54C-481D-8D83-E467D0127F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14975" y="3562350"/>
            <a:ext cx="6007100" cy="2746375"/>
          </a:xfrm>
          <a:custGeom>
            <a:avLst/>
            <a:gdLst>
              <a:gd name="connsiteX0" fmla="*/ 7360262 w 8491753"/>
              <a:gd name="connsiteY0" fmla="*/ 0 h 3882436"/>
              <a:gd name="connsiteX1" fmla="*/ 7800623 w 8491753"/>
              <a:gd name="connsiteY1" fmla="*/ 266118 h 3882436"/>
              <a:gd name="connsiteX2" fmla="*/ 8418395 w 8491753"/>
              <a:gd name="connsiteY2" fmla="*/ 817361 h 3882436"/>
              <a:gd name="connsiteX3" fmla="*/ 8469084 w 8491753"/>
              <a:gd name="connsiteY3" fmla="*/ 2062410 h 3882436"/>
              <a:gd name="connsiteX4" fmla="*/ 7993875 w 8491753"/>
              <a:gd name="connsiteY4" fmla="*/ 3538728 h 3882436"/>
              <a:gd name="connsiteX5" fmla="*/ 7486985 w 8491753"/>
              <a:gd name="connsiteY5" fmla="*/ 3877711 h 3882436"/>
              <a:gd name="connsiteX6" fmla="*/ 4198536 w 8491753"/>
              <a:gd name="connsiteY6" fmla="*/ 3808014 h 3882436"/>
              <a:gd name="connsiteX7" fmla="*/ 1942874 w 8491753"/>
              <a:gd name="connsiteY7" fmla="*/ 3259939 h 3882436"/>
              <a:gd name="connsiteX8" fmla="*/ 2291361 w 8491753"/>
              <a:gd name="connsiteY8" fmla="*/ 3193410 h 3882436"/>
              <a:gd name="connsiteX9" fmla="*/ 1451824 w 8491753"/>
              <a:gd name="connsiteY9" fmla="*/ 3047678 h 3882436"/>
              <a:gd name="connsiteX10" fmla="*/ 1499345 w 8491753"/>
              <a:gd name="connsiteY10" fmla="*/ 3028670 h 3882436"/>
              <a:gd name="connsiteX11" fmla="*/ 1407471 w 8491753"/>
              <a:gd name="connsiteY11" fmla="*/ 2952636 h 3882436"/>
              <a:gd name="connsiteX12" fmla="*/ 1030471 w 8491753"/>
              <a:gd name="connsiteY12" fmla="*/ 2832250 h 3882436"/>
              <a:gd name="connsiteX13" fmla="*/ 1499345 w 8491753"/>
              <a:gd name="connsiteY13" fmla="*/ 2629494 h 3882436"/>
              <a:gd name="connsiteX14" fmla="*/ 970279 w 8491753"/>
              <a:gd name="connsiteY14" fmla="*/ 2353873 h 3882436"/>
              <a:gd name="connsiteX15" fmla="*/ 700993 w 8491753"/>
              <a:gd name="connsiteY15" fmla="*/ 2287343 h 3882436"/>
              <a:gd name="connsiteX16" fmla="*/ 1588051 w 8491753"/>
              <a:gd name="connsiteY16" fmla="*/ 1942023 h 3882436"/>
              <a:gd name="connsiteX17" fmla="*/ 149751 w 8491753"/>
              <a:gd name="connsiteY17" fmla="*/ 1770949 h 3882436"/>
              <a:gd name="connsiteX18" fmla="*/ 266969 w 8491753"/>
              <a:gd name="connsiteY18" fmla="*/ 1701251 h 3882436"/>
              <a:gd name="connsiteX19" fmla="*/ 1160362 w 8491753"/>
              <a:gd name="connsiteY19" fmla="*/ 1720259 h 3882436"/>
              <a:gd name="connsiteX20" fmla="*/ 1309262 w 8491753"/>
              <a:gd name="connsiteY20" fmla="*/ 1666403 h 3882436"/>
              <a:gd name="connsiteX21" fmla="*/ 1160362 w 8491753"/>
              <a:gd name="connsiteY21" fmla="*/ 1580864 h 3882436"/>
              <a:gd name="connsiteX22" fmla="*/ 580607 w 8491753"/>
              <a:gd name="connsiteY22" fmla="*/ 1517503 h 3882436"/>
              <a:gd name="connsiteX23" fmla="*/ 428540 w 8491753"/>
              <a:gd name="connsiteY23" fmla="*/ 1374940 h 3882436"/>
              <a:gd name="connsiteX24" fmla="*/ 171927 w 8491753"/>
              <a:gd name="connsiteY24" fmla="*/ 1210201 h 3882436"/>
              <a:gd name="connsiteX25" fmla="*/ 349338 w 8491753"/>
              <a:gd name="connsiteY25" fmla="*/ 1073974 h 3882436"/>
              <a:gd name="connsiteX26" fmla="*/ 61044 w 8491753"/>
              <a:gd name="connsiteY26" fmla="*/ 871218 h 3882436"/>
              <a:gd name="connsiteX27" fmla="*/ 143414 w 8491753"/>
              <a:gd name="connsiteY27" fmla="*/ 605101 h 3882436"/>
              <a:gd name="connsiteX28" fmla="*/ 628128 w 8491753"/>
              <a:gd name="connsiteY28" fmla="*/ 541739 h 3882436"/>
              <a:gd name="connsiteX29" fmla="*/ 1277580 w 8491753"/>
              <a:gd name="connsiteY29" fmla="*/ 449865 h 3882436"/>
              <a:gd name="connsiteX30" fmla="*/ 1930202 w 8491753"/>
              <a:gd name="connsiteY30" fmla="*/ 370664 h 3882436"/>
              <a:gd name="connsiteX31" fmla="*/ 2582822 w 8491753"/>
              <a:gd name="connsiteY31" fmla="*/ 370664 h 3882436"/>
              <a:gd name="connsiteX32" fmla="*/ 2769739 w 8491753"/>
              <a:gd name="connsiteY32" fmla="*/ 377000 h 3882436"/>
              <a:gd name="connsiteX33" fmla="*/ 2772907 w 8491753"/>
              <a:gd name="connsiteY33" fmla="*/ 377000 h 3882436"/>
              <a:gd name="connsiteX34" fmla="*/ 3583931 w 8491753"/>
              <a:gd name="connsiteY34" fmla="*/ 405513 h 3882436"/>
              <a:gd name="connsiteX35" fmla="*/ 3884897 w 8491753"/>
              <a:gd name="connsiteY35" fmla="*/ 408681 h 3882436"/>
              <a:gd name="connsiteX36" fmla="*/ 4537518 w 8491753"/>
              <a:gd name="connsiteY36" fmla="*/ 411848 h 3882436"/>
              <a:gd name="connsiteX37" fmla="*/ 5186971 w 8491753"/>
              <a:gd name="connsiteY37" fmla="*/ 399176 h 3882436"/>
              <a:gd name="connsiteX38" fmla="*/ 5845928 w 8491753"/>
              <a:gd name="connsiteY38" fmla="*/ 361159 h 3882436"/>
              <a:gd name="connsiteX39" fmla="*/ 6495381 w 8491753"/>
              <a:gd name="connsiteY39" fmla="*/ 310470 h 3882436"/>
              <a:gd name="connsiteX40" fmla="*/ 6910398 w 8491753"/>
              <a:gd name="connsiteY40" fmla="*/ 196420 h 3882436"/>
              <a:gd name="connsiteX41" fmla="*/ 7360262 w 8491753"/>
              <a:gd name="connsiteY41" fmla="*/ 0 h 388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91753" h="3882436">
                <a:moveTo>
                  <a:pt x="7360262" y="0"/>
                </a:moveTo>
                <a:cubicBezTo>
                  <a:pt x="7477481" y="142563"/>
                  <a:pt x="7651725" y="183748"/>
                  <a:pt x="7800623" y="266118"/>
                </a:cubicBezTo>
                <a:cubicBezTo>
                  <a:pt x="7946354" y="329479"/>
                  <a:pt x="8361371" y="696974"/>
                  <a:pt x="8418395" y="817361"/>
                </a:cubicBezTo>
                <a:cubicBezTo>
                  <a:pt x="8519774" y="1026453"/>
                  <a:pt x="8494429" y="1793125"/>
                  <a:pt x="8469084" y="2062410"/>
                </a:cubicBezTo>
                <a:cubicBezTo>
                  <a:pt x="8374043" y="2734040"/>
                  <a:pt x="8025556" y="3507048"/>
                  <a:pt x="7993875" y="3538728"/>
                </a:cubicBezTo>
                <a:cubicBezTo>
                  <a:pt x="7892497" y="3516552"/>
                  <a:pt x="7661229" y="3865039"/>
                  <a:pt x="7486985" y="3877711"/>
                </a:cubicBezTo>
                <a:cubicBezTo>
                  <a:pt x="7303237" y="3890384"/>
                  <a:pt x="4604047" y="3880880"/>
                  <a:pt x="4198536" y="3808014"/>
                </a:cubicBezTo>
                <a:cubicBezTo>
                  <a:pt x="1993563" y="3405670"/>
                  <a:pt x="1942874" y="3259939"/>
                  <a:pt x="1942874" y="3259939"/>
                </a:cubicBezTo>
                <a:cubicBezTo>
                  <a:pt x="1942874" y="3259939"/>
                  <a:pt x="2177311" y="3231426"/>
                  <a:pt x="2291361" y="3193410"/>
                </a:cubicBezTo>
                <a:cubicBezTo>
                  <a:pt x="2126622" y="3190241"/>
                  <a:pt x="1477169" y="3069855"/>
                  <a:pt x="1451824" y="3047678"/>
                </a:cubicBezTo>
                <a:cubicBezTo>
                  <a:pt x="1464497" y="3041343"/>
                  <a:pt x="1483505" y="3035006"/>
                  <a:pt x="1499345" y="3028670"/>
                </a:cubicBezTo>
                <a:cubicBezTo>
                  <a:pt x="1464497" y="3009662"/>
                  <a:pt x="1435984" y="2987486"/>
                  <a:pt x="1407471" y="2952636"/>
                </a:cubicBezTo>
                <a:cubicBezTo>
                  <a:pt x="1315597" y="2835418"/>
                  <a:pt x="1160362" y="2876603"/>
                  <a:pt x="1030471" y="2832250"/>
                </a:cubicBezTo>
                <a:cubicBezTo>
                  <a:pt x="1112841" y="2585141"/>
                  <a:pt x="1331438" y="2677015"/>
                  <a:pt x="1499345" y="2629494"/>
                </a:cubicBezTo>
                <a:cubicBezTo>
                  <a:pt x="1058984" y="2483763"/>
                  <a:pt x="1144523" y="2407729"/>
                  <a:pt x="970279" y="2353873"/>
                </a:cubicBezTo>
                <a:cubicBezTo>
                  <a:pt x="751682" y="2287343"/>
                  <a:pt x="700993" y="2287343"/>
                  <a:pt x="700993" y="2287343"/>
                </a:cubicBezTo>
                <a:cubicBezTo>
                  <a:pt x="957606" y="2084587"/>
                  <a:pt x="1264908" y="2303184"/>
                  <a:pt x="1588051" y="1942023"/>
                </a:cubicBezTo>
                <a:cubicBezTo>
                  <a:pt x="1277580" y="1891335"/>
                  <a:pt x="349338" y="1865990"/>
                  <a:pt x="149751" y="1770949"/>
                </a:cubicBezTo>
                <a:cubicBezTo>
                  <a:pt x="225784" y="1805797"/>
                  <a:pt x="232120" y="1701251"/>
                  <a:pt x="266969" y="1701251"/>
                </a:cubicBezTo>
                <a:cubicBezTo>
                  <a:pt x="561599" y="1698083"/>
                  <a:pt x="862565" y="1758277"/>
                  <a:pt x="1160362" y="1720259"/>
                </a:cubicBezTo>
                <a:cubicBezTo>
                  <a:pt x="1214219" y="1717092"/>
                  <a:pt x="1299758" y="1745604"/>
                  <a:pt x="1309262" y="1666403"/>
                </a:cubicBezTo>
                <a:cubicBezTo>
                  <a:pt x="1318765" y="1568192"/>
                  <a:pt x="1207884" y="1590368"/>
                  <a:pt x="1160362" y="1580864"/>
                </a:cubicBezTo>
                <a:cubicBezTo>
                  <a:pt x="967110" y="1549184"/>
                  <a:pt x="777027" y="1536512"/>
                  <a:pt x="580607" y="1517503"/>
                </a:cubicBezTo>
                <a:cubicBezTo>
                  <a:pt x="498238" y="1507999"/>
                  <a:pt x="396860" y="1527007"/>
                  <a:pt x="428540" y="1374940"/>
                </a:cubicBezTo>
                <a:cubicBezTo>
                  <a:pt x="403195" y="1229209"/>
                  <a:pt x="251129" y="1279898"/>
                  <a:pt x="171927" y="1210201"/>
                </a:cubicBezTo>
                <a:cubicBezTo>
                  <a:pt x="209944" y="1127831"/>
                  <a:pt x="317658" y="1184857"/>
                  <a:pt x="349338" y="1073974"/>
                </a:cubicBezTo>
                <a:cubicBezTo>
                  <a:pt x="197271" y="1108823"/>
                  <a:pt x="213112" y="868050"/>
                  <a:pt x="61044" y="871218"/>
                </a:cubicBezTo>
                <a:cubicBezTo>
                  <a:pt x="-65678" y="728655"/>
                  <a:pt x="26196" y="658957"/>
                  <a:pt x="143414" y="605101"/>
                </a:cubicBezTo>
                <a:cubicBezTo>
                  <a:pt x="295481" y="538572"/>
                  <a:pt x="463388" y="554411"/>
                  <a:pt x="628128" y="541739"/>
                </a:cubicBezTo>
                <a:cubicBezTo>
                  <a:pt x="846725" y="513227"/>
                  <a:pt x="1055817" y="446698"/>
                  <a:pt x="1277580" y="449865"/>
                </a:cubicBezTo>
                <a:cubicBezTo>
                  <a:pt x="1486673" y="383336"/>
                  <a:pt x="1717941" y="456201"/>
                  <a:pt x="1930202" y="370664"/>
                </a:cubicBezTo>
                <a:cubicBezTo>
                  <a:pt x="2145630" y="370664"/>
                  <a:pt x="2364226" y="370664"/>
                  <a:pt x="2582822" y="370664"/>
                </a:cubicBezTo>
                <a:cubicBezTo>
                  <a:pt x="2646185" y="373831"/>
                  <a:pt x="2706377" y="373831"/>
                  <a:pt x="2769739" y="377000"/>
                </a:cubicBezTo>
                <a:cubicBezTo>
                  <a:pt x="2769739" y="377000"/>
                  <a:pt x="2772907" y="377000"/>
                  <a:pt x="2772907" y="377000"/>
                </a:cubicBezTo>
                <a:cubicBezTo>
                  <a:pt x="3045361" y="386504"/>
                  <a:pt x="3314646" y="392840"/>
                  <a:pt x="3583931" y="405513"/>
                </a:cubicBezTo>
                <a:cubicBezTo>
                  <a:pt x="3685309" y="405513"/>
                  <a:pt x="3783519" y="408681"/>
                  <a:pt x="3884897" y="408681"/>
                </a:cubicBezTo>
                <a:cubicBezTo>
                  <a:pt x="4100325" y="424520"/>
                  <a:pt x="4318922" y="434025"/>
                  <a:pt x="4537518" y="411848"/>
                </a:cubicBezTo>
                <a:cubicBezTo>
                  <a:pt x="4756115" y="430857"/>
                  <a:pt x="4968375" y="418185"/>
                  <a:pt x="5186971" y="399176"/>
                </a:cubicBezTo>
                <a:cubicBezTo>
                  <a:pt x="5408735" y="421353"/>
                  <a:pt x="5627332" y="389672"/>
                  <a:pt x="5845928" y="361159"/>
                </a:cubicBezTo>
                <a:cubicBezTo>
                  <a:pt x="6064526" y="373831"/>
                  <a:pt x="6283122" y="373831"/>
                  <a:pt x="6495381" y="310470"/>
                </a:cubicBezTo>
                <a:cubicBezTo>
                  <a:pt x="6656953" y="380168"/>
                  <a:pt x="6736155" y="152067"/>
                  <a:pt x="6910398" y="196420"/>
                </a:cubicBezTo>
                <a:cubicBezTo>
                  <a:pt x="7084641" y="243941"/>
                  <a:pt x="7208196" y="63361"/>
                  <a:pt x="736026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69" name="Titre 1">
            <a:extLst>
              <a:ext uri="{FF2B5EF4-FFF2-40B4-BE49-F238E27FC236}">
                <a16:creationId xmlns:a16="http://schemas.microsoft.com/office/drawing/2014/main" id="{1C9597E1-6D82-40BF-A5CE-609D8C829D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92925" y="4168775"/>
            <a:ext cx="4054475" cy="1000125"/>
          </a:xfrm>
        </p:spPr>
        <p:txBody>
          <a:bodyPr/>
          <a:lstStyle/>
          <a:p>
            <a:pPr algn="ctr" eaLnBrk="1" hangingPunct="1"/>
            <a:r>
              <a:rPr lang="fr-FR" altLang="fr-FR" sz="3200"/>
              <a:t>Sequence 4: </a:t>
            </a:r>
            <a:br>
              <a:rPr lang="fr-FR" altLang="fr-FR" sz="3200"/>
            </a:br>
            <a:r>
              <a:rPr lang="fr-FR" altLang="fr-FR" sz="3200"/>
              <a:t>Act and React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4D7E36-8846-440D-8CEE-9040AE97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1225" y="5226050"/>
            <a:ext cx="3317875" cy="646113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000"/>
              <a:t>NIVEAU 3</a:t>
            </a:r>
            <a:r>
              <a:rPr lang="fr-FR" sz="2000" baseline="30000"/>
              <a:t>E</a:t>
            </a:r>
            <a:r>
              <a:rPr lang="fr-FR" sz="2000"/>
              <a:t> – RANDON BENEDICTE</a:t>
            </a:r>
            <a:endParaRPr lang="fr-FR" sz="2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C8E4EB3B-48E1-46F7-8987-EE2799DB6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Check your answers:</a:t>
            </a:r>
          </a:p>
        </p:txBody>
      </p:sp>
      <p:sp>
        <p:nvSpPr>
          <p:cNvPr id="20483" name="Espace réservé du contenu 2">
            <a:extLst>
              <a:ext uri="{FF2B5EF4-FFF2-40B4-BE49-F238E27FC236}">
                <a16:creationId xmlns:a16="http://schemas.microsoft.com/office/drawing/2014/main" id="{643F388B-FBDB-4839-B622-B152A75940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011363"/>
            <a:ext cx="10515600" cy="41608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altLang="fr-FR" dirty="0"/>
              <a:t>c. All the </a:t>
            </a:r>
            <a:r>
              <a:rPr lang="fr-FR" altLang="fr-FR" dirty="0" err="1"/>
              <a:t>students</a:t>
            </a:r>
            <a:r>
              <a:rPr lang="fr-FR" altLang="fr-FR" dirty="0"/>
              <a:t> </a:t>
            </a:r>
            <a:r>
              <a:rPr lang="fr-FR" altLang="fr-FR" dirty="0" err="1"/>
              <a:t>finally</a:t>
            </a:r>
            <a:r>
              <a:rPr lang="fr-FR" altLang="fr-FR" dirty="0"/>
              <a:t> show support to Daniel. </a:t>
            </a:r>
            <a:r>
              <a:rPr lang="fr-FR" altLang="fr-FR" b="1" dirty="0">
                <a:solidFill>
                  <a:srgbClr val="FF0000"/>
                </a:solidFill>
              </a:rPr>
              <a:t>RIGHT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Little by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little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(= petit à petit), the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students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Daniel’s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school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all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used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his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picture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as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profile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picture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to show support and to stop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harassing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bullying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him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altLang="fr-FR" sz="20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altLang="fr-FR" dirty="0"/>
              <a:t>d. That story </a:t>
            </a:r>
            <a:r>
              <a:rPr lang="fr-FR" altLang="fr-FR" dirty="0" err="1"/>
              <a:t>changed</a:t>
            </a:r>
            <a:r>
              <a:rPr lang="fr-FR" altLang="fr-FR" dirty="0"/>
              <a:t> Daniel and made </a:t>
            </a:r>
            <a:r>
              <a:rPr lang="fr-FR" altLang="fr-FR" dirty="0" err="1"/>
              <a:t>him</a:t>
            </a:r>
            <a:r>
              <a:rPr lang="fr-FR" altLang="fr-FR" dirty="0"/>
              <a:t> a </a:t>
            </a:r>
            <a:r>
              <a:rPr lang="fr-FR" altLang="fr-FR" dirty="0" err="1"/>
              <a:t>better</a:t>
            </a:r>
            <a:r>
              <a:rPr lang="fr-FR" altLang="fr-FR" dirty="0"/>
              <a:t> </a:t>
            </a:r>
            <a:r>
              <a:rPr lang="fr-FR" altLang="fr-FR" dirty="0" err="1"/>
              <a:t>goalkeeper</a:t>
            </a:r>
            <a:r>
              <a:rPr lang="fr-FR" altLang="fr-FR" dirty="0"/>
              <a:t>.  </a:t>
            </a:r>
            <a:r>
              <a:rPr lang="fr-FR" altLang="fr-FR" b="1" dirty="0">
                <a:solidFill>
                  <a:srgbClr val="FF0000"/>
                </a:solidFill>
              </a:rPr>
              <a:t>RIGHT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Daniel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felt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confident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again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he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became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better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goalkeeper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next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alt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season</a:t>
            </a:r>
            <a:r>
              <a:rPr lang="fr-FR" altLang="fr-FR" sz="2000" b="1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alt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598A68-C678-4470-8178-2A6C650EC3CB}"/>
              </a:ext>
            </a:extLst>
          </p:cNvPr>
          <p:cNvSpPr/>
          <p:nvPr/>
        </p:nvSpPr>
        <p:spPr>
          <a:xfrm>
            <a:off x="9224387" y="2110153"/>
            <a:ext cx="1467059" cy="364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544B93-0111-458C-B74E-24E482179C3C}"/>
              </a:ext>
            </a:extLst>
          </p:cNvPr>
          <p:cNvSpPr/>
          <p:nvPr/>
        </p:nvSpPr>
        <p:spPr>
          <a:xfrm>
            <a:off x="3197050" y="4232029"/>
            <a:ext cx="1467059" cy="364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>
            <a:extLst>
              <a:ext uri="{FF2B5EF4-FFF2-40B4-BE49-F238E27FC236}">
                <a16:creationId xmlns:a16="http://schemas.microsoft.com/office/drawing/2014/main" id="{728214E0-C969-4ACD-B9A9-D1ADB5F8B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Recap! </a:t>
            </a:r>
          </a:p>
        </p:txBody>
      </p:sp>
      <p:sp>
        <p:nvSpPr>
          <p:cNvPr id="21507" name="Espace réservé du contenu 2">
            <a:extLst>
              <a:ext uri="{FF2B5EF4-FFF2-40B4-BE49-F238E27FC236}">
                <a16:creationId xmlns:a16="http://schemas.microsoft.com/office/drawing/2014/main" id="{9BAB553C-7D8D-4F18-B247-B5FD110EA1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011363"/>
            <a:ext cx="10515600" cy="550862"/>
          </a:xfrm>
        </p:spPr>
        <p:txBody>
          <a:bodyPr/>
          <a:lstStyle/>
          <a:p>
            <a:r>
              <a:rPr lang="fr-FR" altLang="fr-FR" dirty="0"/>
              <a:t>Read the </a:t>
            </a:r>
            <a:r>
              <a:rPr lang="fr-FR" altLang="fr-FR" dirty="0" err="1"/>
              <a:t>text</a:t>
            </a:r>
            <a:r>
              <a:rPr lang="fr-FR" altLang="fr-FR" dirty="0"/>
              <a:t> and </a:t>
            </a:r>
            <a:r>
              <a:rPr lang="fr-FR" altLang="fr-FR" dirty="0" err="1"/>
              <a:t>circle</a:t>
            </a:r>
            <a:r>
              <a:rPr lang="fr-FR" altLang="fr-FR" dirty="0"/>
              <a:t> the correct </a:t>
            </a:r>
            <a:r>
              <a:rPr lang="fr-FR" altLang="fr-FR" dirty="0" err="1"/>
              <a:t>answer</a:t>
            </a:r>
            <a:r>
              <a:rPr lang="fr-FR" altLang="fr-FR" dirty="0"/>
              <a:t>: </a:t>
            </a:r>
          </a:p>
        </p:txBody>
      </p:sp>
      <p:pic>
        <p:nvPicPr>
          <p:cNvPr id="21508" name="Image 3">
            <a:extLst>
              <a:ext uri="{FF2B5EF4-FFF2-40B4-BE49-F238E27FC236}">
                <a16:creationId xmlns:a16="http://schemas.microsoft.com/office/drawing/2014/main" id="{A477B708-B284-455B-B392-6F08A3FC8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2647950"/>
            <a:ext cx="1016952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A45454AC-EAE0-4C0D-8342-991CE155A0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Recap! Check your answers </a:t>
            </a:r>
          </a:p>
        </p:txBody>
      </p:sp>
      <p:pic>
        <p:nvPicPr>
          <p:cNvPr id="22531" name="Image 4">
            <a:extLst>
              <a:ext uri="{FF2B5EF4-FFF2-40B4-BE49-F238E27FC236}">
                <a16:creationId xmlns:a16="http://schemas.microsoft.com/office/drawing/2014/main" id="{46F9FD05-E50C-4816-978F-70EAB6D8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73263"/>
            <a:ext cx="1016317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>
            <a:extLst>
              <a:ext uri="{FF2B5EF4-FFF2-40B4-BE49-F238E27FC236}">
                <a16:creationId xmlns:a16="http://schemas.microsoft.com/office/drawing/2014/main" id="{84E5A168-F6A4-40D3-9D3D-935564AE14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 err="1"/>
              <a:t>Recap</a:t>
            </a:r>
            <a:r>
              <a:rPr lang="fr-FR" altLang="fr-FR" dirty="0"/>
              <a:t>:</a:t>
            </a:r>
          </a:p>
        </p:txBody>
      </p:sp>
      <p:sp>
        <p:nvSpPr>
          <p:cNvPr id="33795" name="Espace réservé du contenu 2">
            <a:extLst>
              <a:ext uri="{FF2B5EF4-FFF2-40B4-BE49-F238E27FC236}">
                <a16:creationId xmlns:a16="http://schemas.microsoft.com/office/drawing/2014/main" id="{C12F2CF5-DBB9-4321-9D6C-A51CE2616B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00348"/>
            <a:ext cx="10515600" cy="4429630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Daniel Cui, an American soccer </a:t>
            </a:r>
            <a:r>
              <a:rPr lang="fr-FR" altLang="fr-FR" sz="2400" b="1" u="sng" dirty="0" err="1">
                <a:solidFill>
                  <a:srgbClr val="00B050"/>
                </a:solidFill>
              </a:rPr>
              <a:t>goalie</a:t>
            </a:r>
            <a:r>
              <a:rPr lang="fr-FR" altLang="fr-FR" sz="2400" b="1" u="sng" dirty="0">
                <a:solidFill>
                  <a:srgbClr val="00B050"/>
                </a:solidFill>
              </a:rPr>
              <a:t> / </a:t>
            </a:r>
            <a:r>
              <a:rPr lang="fr-FR" altLang="fr-FR" sz="2400" b="1" u="sng" dirty="0" err="1">
                <a:solidFill>
                  <a:srgbClr val="00B050"/>
                </a:solidFill>
              </a:rPr>
              <a:t>goalkeeper</a:t>
            </a:r>
            <a:r>
              <a:rPr lang="fr-FR" altLang="fr-FR" sz="2400" b="1" u="sng" dirty="0">
                <a:solidFill>
                  <a:srgbClr val="00B050"/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from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California 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has been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bullied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he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 has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suffered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from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cyberbullying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Here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his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story. 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en-US" sz="2400" dirty="0"/>
              <a:t>Some students </a:t>
            </a:r>
            <a:r>
              <a:rPr lang="en-US" sz="2400" b="1" dirty="0">
                <a:solidFill>
                  <a:srgbClr val="FF0000"/>
                </a:solidFill>
              </a:rPr>
              <a:t>posted</a:t>
            </a:r>
            <a:r>
              <a:rPr lang="en-US" sz="2400" dirty="0"/>
              <a:t> photos of him on the Internet, with horrible </a:t>
            </a:r>
            <a:r>
              <a:rPr lang="en-US" sz="2400" b="1" u="sng" dirty="0">
                <a:solidFill>
                  <a:srgbClr val="00B050"/>
                </a:solidFill>
              </a:rPr>
              <a:t>comments</a:t>
            </a:r>
            <a:r>
              <a:rPr lang="en-US" sz="2400" dirty="0"/>
              <a:t>, because during an important game </a:t>
            </a:r>
            <a:r>
              <a:rPr lang="en-US" sz="2400" b="1" dirty="0">
                <a:solidFill>
                  <a:srgbClr val="FF0000"/>
                </a:solidFill>
              </a:rPr>
              <a:t>he couldn’t stop </a:t>
            </a:r>
            <a:r>
              <a:rPr lang="en-US" sz="2400" dirty="0"/>
              <a:t>the ball. Daniel </a:t>
            </a:r>
            <a:r>
              <a:rPr lang="en-US" sz="2400" b="1" dirty="0">
                <a:solidFill>
                  <a:srgbClr val="FF0000"/>
                </a:solidFill>
              </a:rPr>
              <a:t>didn’t want </a:t>
            </a:r>
            <a:r>
              <a:rPr lang="en-US" sz="2400" dirty="0"/>
              <a:t>to go to school any more because he </a:t>
            </a:r>
            <a:r>
              <a:rPr lang="en-US" sz="2400" b="1" dirty="0">
                <a:solidFill>
                  <a:srgbClr val="FF0000"/>
                </a:solidFill>
              </a:rPr>
              <a:t>was</a:t>
            </a:r>
            <a:r>
              <a:rPr lang="en-US" sz="2400" dirty="0"/>
              <a:t> </a:t>
            </a:r>
            <a:r>
              <a:rPr lang="en-US" sz="2400" b="1" u="sng" dirty="0">
                <a:solidFill>
                  <a:srgbClr val="00B050"/>
                </a:solidFill>
              </a:rPr>
              <a:t>shocked.</a:t>
            </a:r>
            <a:r>
              <a:rPr lang="en-US" sz="2400" dirty="0"/>
              <a:t> So, his friends </a:t>
            </a:r>
            <a:r>
              <a:rPr lang="en-US" sz="2400" b="1" dirty="0">
                <a:solidFill>
                  <a:srgbClr val="FF0000"/>
                </a:solidFill>
              </a:rPr>
              <a:t>decided</a:t>
            </a:r>
            <a:r>
              <a:rPr lang="en-US" sz="2400" dirty="0"/>
              <a:t> to react and help him! They </a:t>
            </a:r>
            <a:r>
              <a:rPr lang="en-US" sz="2400" b="1" dirty="0">
                <a:solidFill>
                  <a:srgbClr val="FF0000"/>
                </a:solidFill>
              </a:rPr>
              <a:t>found</a:t>
            </a:r>
            <a:r>
              <a:rPr lang="en-US" sz="2400" dirty="0"/>
              <a:t> a great picture of Daniel and they </a:t>
            </a:r>
            <a:r>
              <a:rPr lang="en-US" sz="2400" b="1" dirty="0">
                <a:solidFill>
                  <a:srgbClr val="FF0000"/>
                </a:solidFill>
              </a:rPr>
              <a:t>made</a:t>
            </a:r>
            <a:r>
              <a:rPr lang="en-US" sz="2400" dirty="0"/>
              <a:t> it their </a:t>
            </a:r>
            <a:r>
              <a:rPr lang="en-US" sz="2400" b="1" u="sng" dirty="0">
                <a:solidFill>
                  <a:srgbClr val="00B050"/>
                </a:solidFill>
              </a:rPr>
              <a:t>profile pictures</a:t>
            </a:r>
            <a:r>
              <a:rPr lang="en-US" sz="2400" dirty="0"/>
              <a:t>. The </a:t>
            </a:r>
            <a:r>
              <a:rPr lang="en-US" sz="2400" b="1" u="sng" dirty="0">
                <a:solidFill>
                  <a:srgbClr val="00B050"/>
                </a:solidFill>
              </a:rPr>
              <a:t>whole</a:t>
            </a:r>
            <a:r>
              <a:rPr lang="en-US" sz="2400" dirty="0"/>
              <a:t> school </a:t>
            </a:r>
            <a:r>
              <a:rPr lang="en-US" sz="2400" b="1" u="sng" dirty="0">
                <a:solidFill>
                  <a:srgbClr val="00B050"/>
                </a:solidFill>
              </a:rPr>
              <a:t>stood up for </a:t>
            </a:r>
            <a:r>
              <a:rPr lang="en-US" sz="1800" i="1" dirty="0">
                <a:solidFill>
                  <a:srgbClr val="0070C0"/>
                </a:solidFill>
              </a:rPr>
              <a:t>(= </a:t>
            </a:r>
            <a:r>
              <a:rPr lang="en-US" sz="1800" i="1" dirty="0" err="1">
                <a:solidFill>
                  <a:srgbClr val="0070C0"/>
                </a:solidFill>
              </a:rPr>
              <a:t>défendre</a:t>
            </a:r>
            <a:r>
              <a:rPr lang="en-US" sz="1800" i="1" dirty="0">
                <a:solidFill>
                  <a:srgbClr val="0070C0"/>
                </a:solidFill>
              </a:rPr>
              <a:t> / se </a:t>
            </a:r>
            <a:r>
              <a:rPr lang="en-US" sz="1800" i="1" dirty="0" err="1">
                <a:solidFill>
                  <a:srgbClr val="0070C0"/>
                </a:solidFill>
              </a:rPr>
              <a:t>battre</a:t>
            </a:r>
            <a:r>
              <a:rPr lang="en-US" sz="1800" i="1" dirty="0">
                <a:solidFill>
                  <a:srgbClr val="0070C0"/>
                </a:solidFill>
              </a:rPr>
              <a:t> </a:t>
            </a:r>
            <a:r>
              <a:rPr lang="en-US" sz="1800" i="1" dirty="0" err="1">
                <a:solidFill>
                  <a:srgbClr val="0070C0"/>
                </a:solidFill>
              </a:rPr>
              <a:t>en</a:t>
            </a:r>
            <a:r>
              <a:rPr lang="en-US" sz="1800" i="1" dirty="0">
                <a:solidFill>
                  <a:srgbClr val="0070C0"/>
                </a:solidFill>
              </a:rPr>
              <a:t> </a:t>
            </a:r>
            <a:r>
              <a:rPr lang="en-US" sz="1800" i="1" dirty="0" err="1">
                <a:solidFill>
                  <a:srgbClr val="0070C0"/>
                </a:solidFill>
              </a:rPr>
              <a:t>faveur</a:t>
            </a:r>
            <a:r>
              <a:rPr lang="en-US" sz="1800" i="1" dirty="0">
                <a:solidFill>
                  <a:srgbClr val="0070C0"/>
                </a:solidFill>
              </a:rPr>
              <a:t> de</a:t>
            </a:r>
            <a:r>
              <a:rPr lang="en-US" sz="1800" i="1" dirty="0">
                <a:solidFill>
                  <a:srgbClr val="00B050"/>
                </a:solidFill>
              </a:rPr>
              <a:t>) </a:t>
            </a:r>
            <a:r>
              <a:rPr lang="en-US" sz="2400" dirty="0"/>
              <a:t>him. So Daniel Cui </a:t>
            </a:r>
            <a:r>
              <a:rPr lang="en-US" sz="2400" b="1" dirty="0">
                <a:solidFill>
                  <a:srgbClr val="FF0000"/>
                </a:solidFill>
              </a:rPr>
              <a:t>felt</a:t>
            </a:r>
            <a:r>
              <a:rPr lang="en-US" sz="2400" dirty="0"/>
              <a:t> better and he </a:t>
            </a:r>
            <a:r>
              <a:rPr lang="en-US" sz="2400" b="1" dirty="0">
                <a:solidFill>
                  <a:srgbClr val="FF0000"/>
                </a:solidFill>
              </a:rPr>
              <a:t>came back </a:t>
            </a:r>
            <a:r>
              <a:rPr lang="en-US" sz="2400" dirty="0"/>
              <a:t>to school the next day. He </a:t>
            </a:r>
            <a:r>
              <a:rPr lang="en-US" sz="2400" b="1" dirty="0">
                <a:solidFill>
                  <a:srgbClr val="FF0000"/>
                </a:solidFill>
              </a:rPr>
              <a:t>felt</a:t>
            </a:r>
            <a:r>
              <a:rPr lang="en-US" sz="2400" dirty="0"/>
              <a:t> more </a:t>
            </a:r>
            <a:r>
              <a:rPr lang="en-US" sz="2400" b="1" u="sng" dirty="0">
                <a:solidFill>
                  <a:srgbClr val="00B050"/>
                </a:solidFill>
              </a:rPr>
              <a:t>confident</a:t>
            </a:r>
            <a:r>
              <a:rPr lang="en-US" sz="1800" dirty="0">
                <a:solidFill>
                  <a:srgbClr val="0070C0"/>
                </a:solidFill>
              </a:rPr>
              <a:t> (= </a:t>
            </a:r>
            <a:r>
              <a:rPr lang="en-US" sz="1800" i="1" dirty="0" err="1">
                <a:solidFill>
                  <a:srgbClr val="0070C0"/>
                </a:solidFill>
              </a:rPr>
              <a:t>confiant</a:t>
            </a:r>
            <a:r>
              <a:rPr lang="en-US" sz="1800" dirty="0">
                <a:solidFill>
                  <a:srgbClr val="0070C0"/>
                </a:solidFill>
              </a:rPr>
              <a:t>)</a:t>
            </a:r>
            <a:r>
              <a:rPr lang="en-US" sz="2400" dirty="0"/>
              <a:t>, so the next season, he </a:t>
            </a:r>
            <a:r>
              <a:rPr lang="en-US" sz="2400" b="1" dirty="0">
                <a:solidFill>
                  <a:srgbClr val="FF0000"/>
                </a:solidFill>
              </a:rPr>
              <a:t>made</a:t>
            </a:r>
            <a:r>
              <a:rPr lang="en-US" sz="2400" dirty="0"/>
              <a:t> the best </a:t>
            </a:r>
            <a:r>
              <a:rPr lang="en-US" sz="2400" b="1" u="sng" dirty="0">
                <a:solidFill>
                  <a:srgbClr val="00B050"/>
                </a:solidFill>
              </a:rPr>
              <a:t>save</a:t>
            </a:r>
            <a:r>
              <a:rPr lang="en-US" sz="1800" dirty="0">
                <a:solidFill>
                  <a:srgbClr val="0070C0"/>
                </a:solidFill>
              </a:rPr>
              <a:t> (= </a:t>
            </a:r>
            <a:r>
              <a:rPr lang="en-US" sz="1800" i="1" dirty="0">
                <a:solidFill>
                  <a:srgbClr val="0070C0"/>
                </a:solidFill>
              </a:rPr>
              <a:t>un </a:t>
            </a:r>
            <a:r>
              <a:rPr lang="en-US" sz="1800" i="1" dirty="0" err="1">
                <a:solidFill>
                  <a:srgbClr val="0070C0"/>
                </a:solidFill>
              </a:rPr>
              <a:t>arrêt</a:t>
            </a:r>
            <a:r>
              <a:rPr lang="en-US" sz="1800" dirty="0">
                <a:solidFill>
                  <a:srgbClr val="0070C0"/>
                </a:solidFill>
              </a:rPr>
              <a:t>)</a:t>
            </a:r>
            <a:r>
              <a:rPr lang="en-US" sz="2400" dirty="0"/>
              <a:t> of his life and his team won!</a:t>
            </a:r>
            <a:endParaRPr lang="fr-FR" altLang="fr-F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>
            <a:extLst>
              <a:ext uri="{FF2B5EF4-FFF2-40B4-BE49-F238E27FC236}">
                <a16:creationId xmlns:a16="http://schemas.microsoft.com/office/drawing/2014/main" id="{9B923A7A-01FD-4618-9C02-97FD4D4E5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Le present perfect et le prétérit simple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13A1A5-F32E-473C-877A-A4AB419ED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2400" b="1" u="sng" dirty="0"/>
              <a:t>1. Observe et déduis : </a:t>
            </a:r>
            <a:endParaRPr lang="fr-FR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/>
              <a:t>a. My brother has often been bullied.</a:t>
            </a:r>
            <a:endParaRPr lang="fr-FR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/>
              <a:t>b. He was bullied when he was in primary school.</a:t>
            </a:r>
            <a:endParaRPr lang="fr-FR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/>
              <a:t> </a:t>
            </a:r>
            <a:endParaRPr lang="fr-FR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2400" dirty="0"/>
              <a:t>Souligne le groupe verbal en rouge dans chaque phrase.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2400" dirty="0"/>
              <a:t>On parle d’un bilan, d’une expérience dans la phrase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fr-FR" sz="2400" dirty="0"/>
              <a:t> et on parle d’un fait daté et passé dans la phrase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fr-FR" sz="2400" dirty="0"/>
              <a:t>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0DE7A18-ADA4-49EA-B67A-95965419615F}"/>
              </a:ext>
            </a:extLst>
          </p:cNvPr>
          <p:cNvCxnSpPr/>
          <p:nvPr/>
        </p:nvCxnSpPr>
        <p:spPr>
          <a:xfrm>
            <a:off x="3024554" y="2903974"/>
            <a:ext cx="4722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1816749-5566-40FC-8D65-A708DC98D5E5}"/>
              </a:ext>
            </a:extLst>
          </p:cNvPr>
          <p:cNvCxnSpPr>
            <a:cxnSpLocks/>
          </p:cNvCxnSpPr>
          <p:nvPr/>
        </p:nvCxnSpPr>
        <p:spPr>
          <a:xfrm>
            <a:off x="4483240" y="2903974"/>
            <a:ext cx="18673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746E3DA-612B-4798-B6DC-8958732A7428}"/>
              </a:ext>
            </a:extLst>
          </p:cNvPr>
          <p:cNvCxnSpPr>
            <a:cxnSpLocks/>
          </p:cNvCxnSpPr>
          <p:nvPr/>
        </p:nvCxnSpPr>
        <p:spPr>
          <a:xfrm>
            <a:off x="1830475" y="3420627"/>
            <a:ext cx="1666351" cy="83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E8FC996-14E4-475F-A602-665282F387EE}"/>
              </a:ext>
            </a:extLst>
          </p:cNvPr>
          <p:cNvCxnSpPr/>
          <p:nvPr/>
        </p:nvCxnSpPr>
        <p:spPr>
          <a:xfrm>
            <a:off x="4945464" y="3429000"/>
            <a:ext cx="4722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FC11513-B44A-4F7D-A1D8-F1FD09843C6A}"/>
              </a:ext>
            </a:extLst>
          </p:cNvPr>
          <p:cNvSpPr/>
          <p:nvPr/>
        </p:nvSpPr>
        <p:spPr>
          <a:xfrm>
            <a:off x="8902840" y="4541855"/>
            <a:ext cx="351692" cy="371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CA3B69-AC22-4380-A29F-9EBE0073193F}"/>
              </a:ext>
            </a:extLst>
          </p:cNvPr>
          <p:cNvSpPr/>
          <p:nvPr/>
        </p:nvSpPr>
        <p:spPr>
          <a:xfrm>
            <a:off x="6604280" y="4880149"/>
            <a:ext cx="351692" cy="371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27697D5-9DA5-4C61-8DC3-985E0C97BD47}"/>
              </a:ext>
            </a:extLst>
          </p:cNvPr>
          <p:cNvSpPr txBox="1"/>
          <p:nvPr/>
        </p:nvSpPr>
        <p:spPr>
          <a:xfrm>
            <a:off x="602901" y="452176"/>
            <a:ext cx="10992897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/>
              <a:t>2.	</a:t>
            </a:r>
            <a:r>
              <a:rPr lang="fr-FR" sz="2400" b="1" u="sng" dirty="0"/>
              <a:t>Repère : </a:t>
            </a:r>
          </a:p>
          <a:p>
            <a:pPr>
              <a:defRPr/>
            </a:pPr>
            <a:r>
              <a:rPr lang="fr-FR" sz="2400" dirty="0"/>
              <a:t>a.	</a:t>
            </a:r>
            <a:r>
              <a:rPr lang="fr-FR" sz="2400" dirty="0" err="1"/>
              <a:t>I’</a:t>
            </a:r>
            <a:r>
              <a:rPr lang="fr-FR" sz="2400" dirty="0" err="1">
                <a:highlight>
                  <a:srgbClr val="FFFF00"/>
                </a:highlight>
              </a:rPr>
              <a:t>ve</a:t>
            </a:r>
            <a:r>
              <a:rPr lang="fr-FR" sz="2400" dirty="0"/>
              <a:t> </a:t>
            </a:r>
            <a:r>
              <a:rPr lang="fr-FR" sz="2400" dirty="0" err="1"/>
              <a:t>never</a:t>
            </a:r>
            <a:r>
              <a:rPr lang="fr-FR" sz="2400" dirty="0"/>
              <a:t> </a:t>
            </a:r>
            <a:r>
              <a:rPr lang="fr-FR" sz="2400" dirty="0" err="1">
                <a:highlight>
                  <a:srgbClr val="FFFF00"/>
                </a:highlight>
              </a:rPr>
              <a:t>texted</a:t>
            </a:r>
            <a:r>
              <a:rPr lang="fr-FR" sz="2400" dirty="0"/>
              <a:t> </a:t>
            </a:r>
            <a:r>
              <a:rPr lang="fr-FR" sz="2400" dirty="0" err="1"/>
              <a:t>him</a:t>
            </a:r>
            <a:r>
              <a:rPr lang="fr-FR" sz="2400" dirty="0"/>
              <a:t>. </a:t>
            </a:r>
          </a:p>
          <a:p>
            <a:pPr>
              <a:defRPr/>
            </a:pPr>
            <a:r>
              <a:rPr lang="fr-FR" sz="2400" dirty="0"/>
              <a:t>b.	</a:t>
            </a:r>
            <a:r>
              <a:rPr lang="fr-FR" sz="2400" dirty="0" err="1"/>
              <a:t>She</a:t>
            </a:r>
            <a:r>
              <a:rPr lang="fr-FR" sz="2400" dirty="0"/>
              <a:t> </a:t>
            </a:r>
            <a:r>
              <a:rPr lang="fr-FR" sz="2400" dirty="0" err="1">
                <a:highlight>
                  <a:srgbClr val="00FFFF"/>
                </a:highlight>
              </a:rPr>
              <a:t>had</a:t>
            </a:r>
            <a:r>
              <a:rPr lang="fr-FR" sz="2400" dirty="0"/>
              <a:t> a new mobile phone for </a:t>
            </a:r>
            <a:r>
              <a:rPr lang="fr-FR" sz="2400" dirty="0" err="1"/>
              <a:t>her</a:t>
            </a:r>
            <a:r>
              <a:rPr lang="fr-FR" sz="2400" dirty="0"/>
              <a:t> </a:t>
            </a:r>
            <a:r>
              <a:rPr lang="fr-FR" sz="2400" dirty="0" err="1"/>
              <a:t>birthday</a:t>
            </a:r>
            <a:r>
              <a:rPr lang="fr-FR" sz="2400" dirty="0"/>
              <a:t> </a:t>
            </a:r>
            <a:r>
              <a:rPr lang="fr-FR" sz="2400" b="1" u="sng" dirty="0">
                <a:solidFill>
                  <a:srgbClr val="00B050"/>
                </a:solidFill>
              </a:rPr>
              <a:t>last </a:t>
            </a:r>
            <a:r>
              <a:rPr lang="fr-FR" sz="2400" b="1" u="sng" dirty="0" err="1">
                <a:solidFill>
                  <a:srgbClr val="00B050"/>
                </a:solidFill>
              </a:rPr>
              <a:t>month</a:t>
            </a:r>
            <a:r>
              <a:rPr lang="fr-FR" sz="2400" dirty="0"/>
              <a:t>. </a:t>
            </a:r>
          </a:p>
          <a:p>
            <a:pPr>
              <a:defRPr/>
            </a:pPr>
            <a:endParaRPr lang="fr-FR" sz="2400" dirty="0"/>
          </a:p>
          <a:p>
            <a:pPr>
              <a:defRPr/>
            </a:pPr>
            <a:r>
              <a:rPr lang="fr-FR" sz="2400" dirty="0"/>
              <a:t>Le verbe de la phrase a est conjugué au □ prétérit simple  □ </a:t>
            </a:r>
            <a:r>
              <a:rPr lang="fr-FR" sz="2400" dirty="0" err="1"/>
              <a:t>present</a:t>
            </a:r>
            <a:r>
              <a:rPr lang="fr-FR" sz="2400" dirty="0"/>
              <a:t> </a:t>
            </a:r>
            <a:r>
              <a:rPr lang="fr-FR" sz="2400" dirty="0" err="1"/>
              <a:t>perfect</a:t>
            </a:r>
            <a:r>
              <a:rPr lang="fr-FR" sz="2400" dirty="0"/>
              <a:t>.</a:t>
            </a:r>
          </a:p>
          <a:p>
            <a:pPr>
              <a:defRPr/>
            </a:pPr>
            <a:r>
              <a:rPr lang="fr-FR" sz="2400" dirty="0"/>
              <a:t>Le verbe de la phrase b est conjugué au □ prétérit simple  □ </a:t>
            </a:r>
            <a:r>
              <a:rPr lang="fr-FR" sz="2400" dirty="0" err="1"/>
              <a:t>present</a:t>
            </a:r>
            <a:r>
              <a:rPr lang="fr-FR" sz="2400" dirty="0"/>
              <a:t> </a:t>
            </a:r>
            <a:r>
              <a:rPr lang="fr-FR" sz="2400" dirty="0" err="1"/>
              <a:t>perfect</a:t>
            </a:r>
            <a:r>
              <a:rPr lang="fr-FR" sz="2400" dirty="0"/>
              <a:t>.</a:t>
            </a:r>
          </a:p>
          <a:p>
            <a:pPr>
              <a:defRPr/>
            </a:pPr>
            <a:endParaRPr lang="fr-FR" sz="2400" dirty="0"/>
          </a:p>
          <a:p>
            <a:pPr>
              <a:defRPr/>
            </a:pPr>
            <a:r>
              <a:rPr lang="fr-FR" sz="2400" dirty="0"/>
              <a:t>3.	</a:t>
            </a:r>
            <a:r>
              <a:rPr lang="fr-FR" sz="2400" b="1" u="sng" dirty="0"/>
              <a:t>Récapitule : </a:t>
            </a:r>
          </a:p>
          <a:p>
            <a:pPr>
              <a:defRPr/>
            </a:pPr>
            <a:r>
              <a:rPr lang="fr-FR" sz="2400" dirty="0"/>
              <a:t>	On emploie le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PRETERIT SIMPLE </a:t>
            </a:r>
            <a:r>
              <a:rPr lang="fr-FR" sz="2400" dirty="0"/>
              <a:t>pour parler d’un fait passé que l’on peut dater. </a:t>
            </a:r>
          </a:p>
          <a:p>
            <a:pPr>
              <a:defRPr/>
            </a:pPr>
            <a:r>
              <a:rPr lang="fr-FR" sz="2400" dirty="0"/>
              <a:t>	On emploie le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PRESENT PERFECT </a:t>
            </a:r>
            <a:r>
              <a:rPr lang="fr-FR" sz="2400" dirty="0"/>
              <a:t>pour parler d’un bilan ou d’une expérience. 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3" name="Signe de multiplication 2">
            <a:extLst>
              <a:ext uri="{FF2B5EF4-FFF2-40B4-BE49-F238E27FC236}">
                <a16:creationId xmlns:a16="http://schemas.microsoft.com/office/drawing/2014/main" id="{1A746352-BDC7-4655-A6B8-A80FFF795C1C}"/>
              </a:ext>
            </a:extLst>
          </p:cNvPr>
          <p:cNvSpPr/>
          <p:nvPr/>
        </p:nvSpPr>
        <p:spPr>
          <a:xfrm>
            <a:off x="9164097" y="1979525"/>
            <a:ext cx="401934" cy="44212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Signe de multiplication 3">
            <a:extLst>
              <a:ext uri="{FF2B5EF4-FFF2-40B4-BE49-F238E27FC236}">
                <a16:creationId xmlns:a16="http://schemas.microsoft.com/office/drawing/2014/main" id="{266A9BAA-3C0A-45D0-8CF5-58126FD0851F}"/>
              </a:ext>
            </a:extLst>
          </p:cNvPr>
          <p:cNvSpPr/>
          <p:nvPr/>
        </p:nvSpPr>
        <p:spPr>
          <a:xfrm>
            <a:off x="6653684" y="2704681"/>
            <a:ext cx="401934" cy="44212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3BDC44-48BA-4A84-BD18-F89A9429D08A}"/>
              </a:ext>
            </a:extLst>
          </p:cNvPr>
          <p:cNvSpPr/>
          <p:nvPr/>
        </p:nvSpPr>
        <p:spPr>
          <a:xfrm>
            <a:off x="3768132" y="4180114"/>
            <a:ext cx="2327868" cy="43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A4692A-2D3B-45BB-8CF3-A62D571C116C}"/>
              </a:ext>
            </a:extLst>
          </p:cNvPr>
          <p:cNvSpPr/>
          <p:nvPr/>
        </p:nvSpPr>
        <p:spPr>
          <a:xfrm>
            <a:off x="3768131" y="4793894"/>
            <a:ext cx="2481943" cy="43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605866E-003A-4392-B2DC-B50C8D649D79}"/>
              </a:ext>
            </a:extLst>
          </p:cNvPr>
          <p:cNvSpPr txBox="1"/>
          <p:nvPr/>
        </p:nvSpPr>
        <p:spPr>
          <a:xfrm>
            <a:off x="502418" y="422031"/>
            <a:ext cx="11183815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u="sng" dirty="0"/>
              <a:t>4. Entraîne-toi : </a:t>
            </a:r>
            <a:endParaRPr lang="fr-FR" sz="2400" dirty="0"/>
          </a:p>
          <a:p>
            <a:pPr>
              <a:defRPr/>
            </a:pPr>
            <a:r>
              <a:rPr lang="fr-FR" sz="2400" i="1" u="sng" dirty="0"/>
              <a:t>Indique si tu utilises le prétérit simple ou le </a:t>
            </a:r>
            <a:r>
              <a:rPr lang="fr-FR" sz="2400" i="1" u="sng" dirty="0" err="1"/>
              <a:t>present</a:t>
            </a:r>
            <a:r>
              <a:rPr lang="fr-FR" sz="2400" i="1" u="sng" dirty="0"/>
              <a:t> </a:t>
            </a:r>
            <a:r>
              <a:rPr lang="fr-FR" sz="2400" i="1" u="sng" dirty="0" err="1"/>
              <a:t>perfect</a:t>
            </a:r>
            <a:r>
              <a:rPr lang="fr-FR" sz="2400" i="1" u="sng" dirty="0"/>
              <a:t> avec ces expressions : </a:t>
            </a:r>
            <a:endParaRPr lang="fr-FR" sz="2400" dirty="0"/>
          </a:p>
          <a:p>
            <a:pPr>
              <a:defRPr/>
            </a:pPr>
            <a:r>
              <a:rPr lang="en-US" sz="2400" b="1" dirty="0"/>
              <a:t>When I was 12 years old: </a:t>
            </a:r>
          </a:p>
          <a:p>
            <a:pPr>
              <a:defRPr/>
            </a:pPr>
            <a:r>
              <a:rPr lang="en-US" sz="2400" b="1" dirty="0">
                <a:highlight>
                  <a:srgbClr val="FFFF00"/>
                </a:highlight>
              </a:rPr>
              <a:t>preterit </a:t>
            </a:r>
            <a:r>
              <a:rPr lang="en-US" sz="2400" dirty="0"/>
              <a:t>(</a:t>
            </a:r>
            <a:r>
              <a:rPr lang="en-US" sz="2400" dirty="0" err="1"/>
              <a:t>c’est</a:t>
            </a:r>
            <a:r>
              <a:rPr lang="en-US" sz="2400" dirty="0"/>
              <a:t> </a:t>
            </a:r>
            <a:r>
              <a:rPr lang="en-US" sz="2400" dirty="0" err="1"/>
              <a:t>daté</a:t>
            </a:r>
            <a:r>
              <a:rPr lang="en-US" sz="2400" dirty="0"/>
              <a:t> </a:t>
            </a:r>
            <a:r>
              <a:rPr lang="en-US" sz="2400" dirty="0" err="1"/>
              <a:t>précisément</a:t>
            </a:r>
            <a:r>
              <a:rPr lang="en-US" sz="2400" dirty="0"/>
              <a:t>)</a:t>
            </a:r>
          </a:p>
          <a:p>
            <a:pPr>
              <a:defRPr/>
            </a:pPr>
            <a:r>
              <a:rPr lang="en-US" sz="2400" b="1" dirty="0"/>
              <a:t>Last year: </a:t>
            </a:r>
          </a:p>
          <a:p>
            <a:pPr>
              <a:defRPr/>
            </a:pPr>
            <a:r>
              <a:rPr lang="en-US" sz="2400" b="1" dirty="0">
                <a:highlight>
                  <a:srgbClr val="FFFF00"/>
                </a:highlight>
              </a:rPr>
              <a:t>preterit</a:t>
            </a:r>
            <a:r>
              <a:rPr lang="en-US" sz="2400" dirty="0"/>
              <a:t> (date </a:t>
            </a:r>
            <a:r>
              <a:rPr lang="en-US" sz="2400" dirty="0" err="1"/>
              <a:t>précise</a:t>
            </a:r>
            <a:r>
              <a:rPr lang="en-US" sz="2400" dirty="0"/>
              <a:t> dans le passé.)</a:t>
            </a:r>
            <a:endParaRPr lang="fr-FR" sz="2400" dirty="0"/>
          </a:p>
          <a:p>
            <a:pPr>
              <a:defRPr/>
            </a:pPr>
            <a:r>
              <a:rPr lang="en-US" sz="2400" b="1" dirty="0"/>
              <a:t>Ever: </a:t>
            </a:r>
          </a:p>
          <a:p>
            <a:pPr>
              <a:defRPr/>
            </a:pPr>
            <a:r>
              <a:rPr lang="en-US" sz="2400" b="1" dirty="0">
                <a:highlight>
                  <a:srgbClr val="FFFF00"/>
                </a:highlight>
              </a:rPr>
              <a:t>present perfect </a:t>
            </a:r>
            <a:r>
              <a:rPr lang="en-US" sz="2400" dirty="0"/>
              <a:t>(</a:t>
            </a:r>
            <a:r>
              <a:rPr lang="en-US" sz="2400" dirty="0" err="1"/>
              <a:t>interroge</a:t>
            </a:r>
            <a:r>
              <a:rPr lang="en-US" sz="2400" dirty="0"/>
              <a:t> sur les experiences)</a:t>
            </a:r>
          </a:p>
          <a:p>
            <a:pPr>
              <a:defRPr/>
            </a:pPr>
            <a:r>
              <a:rPr lang="en-US" sz="2400" b="1" dirty="0"/>
              <a:t>Yesterday: </a:t>
            </a:r>
          </a:p>
          <a:p>
            <a:pPr>
              <a:defRPr/>
            </a:pPr>
            <a:r>
              <a:rPr lang="en-US" sz="2400" b="1" dirty="0">
                <a:highlight>
                  <a:srgbClr val="FFFF00"/>
                </a:highlight>
              </a:rPr>
              <a:t>preterit </a:t>
            </a:r>
            <a:r>
              <a:rPr lang="en-US" sz="2400" dirty="0"/>
              <a:t>(date precise dans le passé)</a:t>
            </a:r>
          </a:p>
          <a:p>
            <a:pPr>
              <a:defRPr/>
            </a:pPr>
            <a:r>
              <a:rPr lang="en-US" sz="2400" b="1" dirty="0"/>
              <a:t>Already:  </a:t>
            </a:r>
          </a:p>
          <a:p>
            <a:pPr>
              <a:defRPr/>
            </a:pPr>
            <a:r>
              <a:rPr lang="en-US" sz="2400" b="1" dirty="0">
                <a:highlight>
                  <a:srgbClr val="FFFF00"/>
                </a:highlight>
              </a:rPr>
              <a:t>present perfect </a:t>
            </a:r>
            <a:r>
              <a:rPr lang="en-US" sz="2400" dirty="0"/>
              <a:t>(</a:t>
            </a:r>
            <a:r>
              <a:rPr lang="en-US" sz="2400" dirty="0" err="1"/>
              <a:t>référence</a:t>
            </a:r>
            <a:r>
              <a:rPr lang="en-US" sz="2400" dirty="0"/>
              <a:t> à des </a:t>
            </a:r>
            <a:r>
              <a:rPr lang="en-US" sz="2400" dirty="0" err="1"/>
              <a:t>expériences</a:t>
            </a:r>
            <a:r>
              <a:rPr lang="en-US" sz="2400" dirty="0"/>
              <a:t> déjà </a:t>
            </a:r>
            <a:r>
              <a:rPr lang="en-US" sz="2400" dirty="0" err="1"/>
              <a:t>faites</a:t>
            </a:r>
            <a:r>
              <a:rPr lang="en-US" sz="2400" dirty="0"/>
              <a:t>) 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0FC82C6-FF9C-4A25-B4AC-84E2FA407971}"/>
              </a:ext>
            </a:extLst>
          </p:cNvPr>
          <p:cNvSpPr txBox="1"/>
          <p:nvPr/>
        </p:nvSpPr>
        <p:spPr>
          <a:xfrm>
            <a:off x="835688" y="1041327"/>
            <a:ext cx="10520624" cy="4775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i="1" u="sng" dirty="0"/>
              <a:t>Conjugue les verbes au prétérit simple ou au </a:t>
            </a:r>
            <a:r>
              <a:rPr lang="fr-FR" sz="2400" i="1" u="sng" dirty="0" err="1"/>
              <a:t>present</a:t>
            </a:r>
            <a:r>
              <a:rPr lang="fr-FR" sz="2400" i="1" u="sng" dirty="0"/>
              <a:t> </a:t>
            </a:r>
            <a:r>
              <a:rPr lang="fr-FR" sz="2400" i="1" u="sng" dirty="0" err="1"/>
              <a:t>perfect</a:t>
            </a:r>
            <a:r>
              <a:rPr lang="fr-FR" sz="2400" i="1" u="sng" dirty="0"/>
              <a:t> : </a:t>
            </a:r>
            <a:endParaRPr lang="fr-FR" sz="2400" dirty="0"/>
          </a:p>
          <a:p>
            <a:pPr>
              <a:lnSpc>
                <a:spcPct val="200000"/>
              </a:lnSpc>
              <a:defRPr/>
            </a:pPr>
            <a:r>
              <a:rPr lang="en-US" sz="2400" dirty="0"/>
              <a:t>I </a:t>
            </a:r>
            <a:r>
              <a:rPr lang="en-US" sz="2400" b="1" dirty="0">
                <a:highlight>
                  <a:srgbClr val="FFFF00"/>
                </a:highlight>
              </a:rPr>
              <a:t>have never sent </a:t>
            </a:r>
            <a:r>
              <a:rPr lang="en-US" sz="2400" dirty="0"/>
              <a:t>mean messages. </a:t>
            </a:r>
            <a:r>
              <a:rPr lang="en-US" sz="2400" b="1" i="1" dirty="0">
                <a:solidFill>
                  <a:srgbClr val="0070C0"/>
                </a:solidFill>
              </a:rPr>
              <a:t>(</a:t>
            </a:r>
            <a:r>
              <a:rPr lang="en-US" sz="2400" b="1" i="1" dirty="0" err="1">
                <a:solidFill>
                  <a:srgbClr val="0070C0"/>
                </a:solidFill>
              </a:rPr>
              <a:t>bilan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d’expériences</a:t>
            </a:r>
            <a:r>
              <a:rPr lang="en-US" sz="2400" b="1" i="1" dirty="0">
                <a:solidFill>
                  <a:srgbClr val="0070C0"/>
                </a:solidFill>
              </a:rPr>
              <a:t>)</a:t>
            </a:r>
            <a:endParaRPr lang="fr-FR" sz="2400" b="1" i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  <a:defRPr/>
            </a:pPr>
            <a:r>
              <a:rPr lang="en-US" sz="2400" dirty="0"/>
              <a:t>Katie </a:t>
            </a:r>
            <a:r>
              <a:rPr lang="en-US" sz="2400" b="1" dirty="0">
                <a:highlight>
                  <a:srgbClr val="FFFF00"/>
                </a:highlight>
              </a:rPr>
              <a:t>received</a:t>
            </a:r>
            <a:r>
              <a:rPr lang="en-US" sz="2400" dirty="0"/>
              <a:t> a mean message </a:t>
            </a:r>
            <a:r>
              <a:rPr lang="en-US" sz="2400" b="1" dirty="0">
                <a:solidFill>
                  <a:srgbClr val="00B050"/>
                </a:solidFill>
              </a:rPr>
              <a:t>yesterday</a:t>
            </a:r>
            <a:r>
              <a:rPr lang="en-US" sz="2400" dirty="0"/>
              <a:t>. </a:t>
            </a:r>
            <a:r>
              <a:rPr lang="en-US" sz="2400" b="1" i="1" dirty="0">
                <a:solidFill>
                  <a:srgbClr val="0070C0"/>
                </a:solidFill>
              </a:rPr>
              <a:t>(</a:t>
            </a:r>
            <a:r>
              <a:rPr lang="en-US" sz="2400" b="1" i="1" dirty="0" err="1">
                <a:solidFill>
                  <a:srgbClr val="0070C0"/>
                </a:solidFill>
              </a:rPr>
              <a:t>daté</a:t>
            </a:r>
            <a:r>
              <a:rPr lang="en-US" sz="2400" b="1" i="1" dirty="0">
                <a:solidFill>
                  <a:srgbClr val="0070C0"/>
                </a:solidFill>
              </a:rPr>
              <a:t> par yesterday)</a:t>
            </a:r>
            <a:endParaRPr lang="fr-FR" sz="2400" b="1" i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  <a:defRPr/>
            </a:pPr>
            <a:r>
              <a:rPr lang="en-US" sz="2400" dirty="0"/>
              <a:t>When he was in </a:t>
            </a:r>
            <a:r>
              <a:rPr lang="en-US" sz="2400" b="1" dirty="0">
                <a:solidFill>
                  <a:srgbClr val="00B050"/>
                </a:solidFill>
              </a:rPr>
              <a:t>primary school</a:t>
            </a:r>
            <a:r>
              <a:rPr lang="en-US" sz="2400" dirty="0"/>
              <a:t>, he </a:t>
            </a:r>
            <a:r>
              <a:rPr lang="en-US" sz="2400" b="1" dirty="0">
                <a:highlight>
                  <a:srgbClr val="FFFF00"/>
                </a:highlight>
              </a:rPr>
              <a:t>was</a:t>
            </a:r>
            <a:r>
              <a:rPr lang="en-US" sz="2400" dirty="0"/>
              <a:t> a victim of bullying. </a:t>
            </a:r>
          </a:p>
          <a:p>
            <a:pPr>
              <a:lnSpc>
                <a:spcPct val="200000"/>
              </a:lnSpc>
              <a:defRPr/>
            </a:pPr>
            <a:r>
              <a:rPr lang="en-US" sz="2400" b="1" i="1" dirty="0">
                <a:solidFill>
                  <a:srgbClr val="0070C0"/>
                </a:solidFill>
              </a:rPr>
              <a:t>(</a:t>
            </a:r>
            <a:r>
              <a:rPr lang="en-US" sz="2400" b="1" i="1" dirty="0" err="1">
                <a:solidFill>
                  <a:srgbClr val="0070C0"/>
                </a:solidFill>
              </a:rPr>
              <a:t>daté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précisément</a:t>
            </a:r>
            <a:r>
              <a:rPr lang="en-US" sz="2400" b="1" i="1" dirty="0">
                <a:solidFill>
                  <a:srgbClr val="0070C0"/>
                </a:solidFill>
              </a:rPr>
              <a:t> par “primary school”)</a:t>
            </a:r>
            <a:endParaRPr lang="fr-FR" sz="2400" b="1" i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  <a:defRPr/>
            </a:pPr>
            <a:r>
              <a:rPr lang="en-US" sz="2400" dirty="0"/>
              <a:t>My cousins </a:t>
            </a:r>
            <a:r>
              <a:rPr lang="en-US" sz="2400" b="1" dirty="0">
                <a:highlight>
                  <a:srgbClr val="FFFF00"/>
                </a:highlight>
              </a:rPr>
              <a:t>have often been </a:t>
            </a:r>
            <a:r>
              <a:rPr lang="en-US" sz="2400" dirty="0"/>
              <a:t>victims of cyberbullying. </a:t>
            </a:r>
          </a:p>
          <a:p>
            <a:pPr>
              <a:lnSpc>
                <a:spcPct val="200000"/>
              </a:lnSpc>
              <a:defRPr/>
            </a:pPr>
            <a:r>
              <a:rPr lang="en-US" sz="2400" b="1" i="1" dirty="0">
                <a:solidFill>
                  <a:srgbClr val="0070C0"/>
                </a:solidFill>
              </a:rPr>
              <a:t>(</a:t>
            </a:r>
            <a:r>
              <a:rPr lang="en-US" sz="2400" b="1" i="1" dirty="0" err="1">
                <a:solidFill>
                  <a:srgbClr val="0070C0"/>
                </a:solidFill>
              </a:rPr>
              <a:t>bilan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d’expériences</a:t>
            </a:r>
            <a:r>
              <a:rPr lang="en-US" sz="2400" b="1" i="1" dirty="0">
                <a:solidFill>
                  <a:srgbClr val="0070C0"/>
                </a:solidFill>
              </a:rPr>
              <a:t>)</a:t>
            </a:r>
            <a:endParaRPr lang="fr-FR" sz="2400" b="1" i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8BA3D-5278-4972-9F11-9C622FD735F1}"/>
              </a:ext>
            </a:extLst>
          </p:cNvPr>
          <p:cNvSpPr/>
          <p:nvPr/>
        </p:nvSpPr>
        <p:spPr>
          <a:xfrm>
            <a:off x="1065125" y="1637882"/>
            <a:ext cx="2471894" cy="43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ED1FE-6D67-47E0-A73F-75A33A7FDC85}"/>
              </a:ext>
            </a:extLst>
          </p:cNvPr>
          <p:cNvSpPr/>
          <p:nvPr/>
        </p:nvSpPr>
        <p:spPr>
          <a:xfrm>
            <a:off x="6095999" y="1637881"/>
            <a:ext cx="3238919" cy="43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82C5C-A352-4A57-A763-879808E5FDF1}"/>
              </a:ext>
            </a:extLst>
          </p:cNvPr>
          <p:cNvSpPr/>
          <p:nvPr/>
        </p:nvSpPr>
        <p:spPr>
          <a:xfrm>
            <a:off x="1679749" y="2373087"/>
            <a:ext cx="1445288" cy="43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5CAAC-1681-4C83-A937-22D049BC511A}"/>
              </a:ext>
            </a:extLst>
          </p:cNvPr>
          <p:cNvSpPr/>
          <p:nvPr/>
        </p:nvSpPr>
        <p:spPr>
          <a:xfrm>
            <a:off x="7477647" y="2450474"/>
            <a:ext cx="3034603" cy="43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3B746-CC24-4EF7-9E3A-48D2C4464340}"/>
              </a:ext>
            </a:extLst>
          </p:cNvPr>
          <p:cNvSpPr/>
          <p:nvPr/>
        </p:nvSpPr>
        <p:spPr>
          <a:xfrm>
            <a:off x="6095999" y="3104940"/>
            <a:ext cx="706735" cy="43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928E46-D05A-40CE-B48A-BFE393AB62D3}"/>
              </a:ext>
            </a:extLst>
          </p:cNvPr>
          <p:cNvSpPr/>
          <p:nvPr/>
        </p:nvSpPr>
        <p:spPr>
          <a:xfrm>
            <a:off x="835687" y="3878840"/>
            <a:ext cx="6168013" cy="43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D32405-90FA-4DA9-B138-E20207718575}"/>
              </a:ext>
            </a:extLst>
          </p:cNvPr>
          <p:cNvSpPr/>
          <p:nvPr/>
        </p:nvSpPr>
        <p:spPr>
          <a:xfrm>
            <a:off x="2594148" y="4614045"/>
            <a:ext cx="2540559" cy="43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5DCEEA-64C9-4337-9853-58FBD267F8C1}"/>
              </a:ext>
            </a:extLst>
          </p:cNvPr>
          <p:cNvSpPr/>
          <p:nvPr/>
        </p:nvSpPr>
        <p:spPr>
          <a:xfrm>
            <a:off x="936171" y="5384593"/>
            <a:ext cx="3163556" cy="43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769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>
            <a:extLst>
              <a:ext uri="{FF2B5EF4-FFF2-40B4-BE49-F238E27FC236}">
                <a16:creationId xmlns:a16="http://schemas.microsoft.com/office/drawing/2014/main" id="{554E9507-E69F-438B-82B5-5C28B20CAE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Homework.</a:t>
            </a:r>
          </a:p>
        </p:txBody>
      </p:sp>
      <p:sp>
        <p:nvSpPr>
          <p:cNvPr id="28675" name="Espace réservé du contenu 2">
            <a:extLst>
              <a:ext uri="{FF2B5EF4-FFF2-40B4-BE49-F238E27FC236}">
                <a16:creationId xmlns:a16="http://schemas.microsoft.com/office/drawing/2014/main" id="{51F3C9A6-BFC7-4767-8D65-79E726D5FB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011363"/>
            <a:ext cx="10515600" cy="4160837"/>
          </a:xfrm>
        </p:spPr>
        <p:txBody>
          <a:bodyPr/>
          <a:lstStyle/>
          <a:p>
            <a:pPr eaLnBrk="1" hangingPunct="1"/>
            <a:r>
              <a:rPr lang="fr-FR" altLang="fr-FR" dirty="0" err="1"/>
              <a:t>Etre</a:t>
            </a:r>
            <a:r>
              <a:rPr lang="fr-FR" altLang="fr-FR" dirty="0"/>
              <a:t> capable de parler de l’expérience vécue par Daniel. </a:t>
            </a:r>
          </a:p>
          <a:p>
            <a:pPr eaLnBrk="1" hangingPunct="1"/>
            <a:r>
              <a:rPr lang="fr-FR" altLang="fr-FR" dirty="0"/>
              <a:t>Savoir différencier le prétérit et le </a:t>
            </a:r>
            <a:r>
              <a:rPr lang="fr-FR" altLang="fr-FR" dirty="0" err="1"/>
              <a:t>present</a:t>
            </a:r>
            <a:r>
              <a:rPr lang="fr-FR" altLang="fr-FR" dirty="0"/>
              <a:t> </a:t>
            </a:r>
            <a:r>
              <a:rPr lang="fr-FR" altLang="fr-FR" dirty="0" err="1"/>
              <a:t>perfect</a:t>
            </a:r>
            <a:r>
              <a:rPr lang="fr-FR" altLang="fr-FR" dirty="0"/>
              <a:t> et quand les utiliser. </a:t>
            </a:r>
          </a:p>
          <a:p>
            <a:pPr eaLnBrk="1" hangingPunct="1"/>
            <a:r>
              <a:rPr lang="fr-FR" altLang="fr-FR" dirty="0"/>
              <a:t>Faire les exercices « </a:t>
            </a:r>
            <a:r>
              <a:rPr lang="fr-FR" altLang="fr-FR" dirty="0" err="1"/>
              <a:t>let’s</a:t>
            </a:r>
            <a:r>
              <a:rPr lang="fr-FR" altLang="fr-FR" dirty="0"/>
              <a:t> </a:t>
            </a:r>
            <a:r>
              <a:rPr lang="fr-FR" altLang="fr-FR" dirty="0" err="1"/>
              <a:t>practise</a:t>
            </a:r>
            <a:r>
              <a:rPr lang="fr-FR" altLang="fr-FR" dirty="0"/>
              <a:t> at home » sur la feuille distribuée.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>
            <a:extLst>
              <a:ext uri="{FF2B5EF4-FFF2-40B4-BE49-F238E27FC236}">
                <a16:creationId xmlns:a16="http://schemas.microsoft.com/office/drawing/2014/main" id="{99001E46-14EA-4D33-AA86-38C806524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Exercises: </a:t>
            </a:r>
          </a:p>
        </p:txBody>
      </p:sp>
      <p:pic>
        <p:nvPicPr>
          <p:cNvPr id="29699" name="Espace réservé du contenu 2">
            <a:extLst>
              <a:ext uri="{FF2B5EF4-FFF2-40B4-BE49-F238E27FC236}">
                <a16:creationId xmlns:a16="http://schemas.microsoft.com/office/drawing/2014/main" id="{53981007-FC32-4CEB-BCC7-E37A4E1EC9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538" y="2135188"/>
            <a:ext cx="7554912" cy="310991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A242EA-E119-4A00-8177-87A268FA8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Recap</a:t>
            </a:r>
            <a:r>
              <a:rPr lang="fr-FR" dirty="0"/>
              <a:t>! </a:t>
            </a:r>
          </a:p>
        </p:txBody>
      </p:sp>
      <p:pic>
        <p:nvPicPr>
          <p:cNvPr id="44034" name="Picture 2" descr="Cyberbullying and Trolling: Young adult and parents guide – We Can Even">
            <a:extLst>
              <a:ext uri="{FF2B5EF4-FFF2-40B4-BE49-F238E27FC236}">
                <a16:creationId xmlns:a16="http://schemas.microsoft.com/office/drawing/2014/main" id="{98C153CA-26BA-4F26-B30B-4592C126D6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999055"/>
            <a:ext cx="66675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55089CE-A301-4B9A-AF40-38E644F571A1}"/>
              </a:ext>
            </a:extLst>
          </p:cNvPr>
          <p:cNvSpPr txBox="1"/>
          <p:nvPr/>
        </p:nvSpPr>
        <p:spPr>
          <a:xfrm>
            <a:off x="838200" y="2551837"/>
            <a:ext cx="3452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problem</a:t>
            </a:r>
            <a:r>
              <a:rPr lang="fr-FR" dirty="0"/>
              <a:t> </a:t>
            </a:r>
            <a:r>
              <a:rPr lang="fr-FR" dirty="0" err="1"/>
              <a:t>denounced</a:t>
            </a:r>
            <a:r>
              <a:rPr lang="fr-FR" dirty="0"/>
              <a:t> in the </a:t>
            </a:r>
            <a:r>
              <a:rPr lang="fr-FR" dirty="0" err="1"/>
              <a:t>drawing</a:t>
            </a:r>
            <a:r>
              <a:rPr lang="fr-FR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Give</a:t>
            </a:r>
            <a:r>
              <a:rPr lang="fr-FR" dirty="0"/>
              <a:t> a </a:t>
            </a:r>
            <a:r>
              <a:rPr lang="fr-FR" dirty="0" err="1"/>
              <a:t>definition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do to </a:t>
            </a:r>
            <a:r>
              <a:rPr lang="fr-FR" dirty="0" err="1"/>
              <a:t>avoid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74681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>
            <a:extLst>
              <a:ext uri="{FF2B5EF4-FFF2-40B4-BE49-F238E27FC236}">
                <a16:creationId xmlns:a16="http://schemas.microsoft.com/office/drawing/2014/main" id="{82B740DE-87BF-4FE5-9304-253349E306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Exercises:</a:t>
            </a:r>
          </a:p>
        </p:txBody>
      </p:sp>
      <p:pic>
        <p:nvPicPr>
          <p:cNvPr id="30723" name="Espace réservé du contenu 2">
            <a:extLst>
              <a:ext uri="{FF2B5EF4-FFF2-40B4-BE49-F238E27FC236}">
                <a16:creationId xmlns:a16="http://schemas.microsoft.com/office/drawing/2014/main" id="{C390F9C3-7EBE-4436-B1F7-3A48666ED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5963" y="1690688"/>
            <a:ext cx="3668712" cy="43561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>
            <a:extLst>
              <a:ext uri="{FF2B5EF4-FFF2-40B4-BE49-F238E27FC236}">
                <a16:creationId xmlns:a16="http://schemas.microsoft.com/office/drawing/2014/main" id="{88049DEE-54CE-4E1B-93F5-EBCC9F97D0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err="1"/>
              <a:t>Let’s</a:t>
            </a:r>
            <a:r>
              <a:rPr lang="fr-FR" altLang="fr-FR" dirty="0"/>
              <a:t> correct! 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122175A2-7007-44E7-8BF2-FC83135C1C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866" y="2146842"/>
            <a:ext cx="10982268" cy="336970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>
            <a:extLst>
              <a:ext uri="{FF2B5EF4-FFF2-40B4-BE49-F238E27FC236}">
                <a16:creationId xmlns:a16="http://schemas.microsoft.com/office/drawing/2014/main" id="{41B29C9B-68E4-42CF-9560-005A17FB5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err="1"/>
              <a:t>Let’s</a:t>
            </a:r>
            <a:r>
              <a:rPr lang="fr-FR" altLang="fr-FR" dirty="0"/>
              <a:t> correct!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EFF799F6-0C45-4EB9-91EB-650B16789B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5787" y="1738687"/>
            <a:ext cx="8260425" cy="475418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>
            <a:extLst>
              <a:ext uri="{FF2B5EF4-FFF2-40B4-BE49-F238E27FC236}">
                <a16:creationId xmlns:a16="http://schemas.microsoft.com/office/drawing/2014/main" id="{B1038F22-7017-4386-A346-58E63EEA7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React! </a:t>
            </a:r>
          </a:p>
        </p:txBody>
      </p:sp>
      <p:sp>
        <p:nvSpPr>
          <p:cNvPr id="15363" name="Espace réservé du contenu 2">
            <a:extLst>
              <a:ext uri="{FF2B5EF4-FFF2-40B4-BE49-F238E27FC236}">
                <a16:creationId xmlns:a16="http://schemas.microsoft.com/office/drawing/2014/main" id="{DA79E747-532E-401D-8B8B-94492244EF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5767" y="2506663"/>
            <a:ext cx="3336053" cy="922337"/>
          </a:xfrm>
        </p:spPr>
        <p:txBody>
          <a:bodyPr/>
          <a:lstStyle/>
          <a:p>
            <a:r>
              <a:rPr lang="fr-FR" altLang="fr-FR" sz="2400" dirty="0"/>
              <a:t>Type of document? </a:t>
            </a:r>
          </a:p>
          <a:p>
            <a:r>
              <a:rPr lang="fr-FR" altLang="fr-FR" sz="2400" dirty="0" err="1"/>
              <a:t>Identify</a:t>
            </a:r>
            <a:r>
              <a:rPr lang="fr-FR" altLang="fr-FR" sz="2400" dirty="0"/>
              <a:t> the main </a:t>
            </a:r>
            <a:r>
              <a:rPr lang="fr-FR" altLang="fr-FR" sz="2400" dirty="0" err="1"/>
              <a:t>character</a:t>
            </a:r>
            <a:r>
              <a:rPr lang="fr-FR" altLang="fr-FR" sz="2400" dirty="0"/>
              <a:t>.</a:t>
            </a:r>
          </a:p>
          <a:p>
            <a:r>
              <a:rPr lang="fr-FR" altLang="fr-FR" sz="2400" dirty="0" err="1"/>
              <a:t>Make</a:t>
            </a:r>
            <a:r>
              <a:rPr lang="fr-FR" altLang="fr-FR" sz="2400" dirty="0"/>
              <a:t> suppositions: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/>
              <a:t>Hobby?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err="1"/>
              <a:t>Problem</a:t>
            </a:r>
            <a:r>
              <a:rPr lang="fr-FR" altLang="fr-FR" sz="2400" dirty="0"/>
              <a:t>? </a:t>
            </a:r>
          </a:p>
        </p:txBody>
      </p:sp>
      <p:pic>
        <p:nvPicPr>
          <p:cNvPr id="15366" name="Image 5">
            <a:extLst>
              <a:ext uri="{FF2B5EF4-FFF2-40B4-BE49-F238E27FC236}">
                <a16:creationId xmlns:a16="http://schemas.microsoft.com/office/drawing/2014/main" id="{DC08B637-A8A9-4AFF-A3B0-5C5ED2AD6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87" y="555771"/>
            <a:ext cx="7733410" cy="482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>
            <a:extLst>
              <a:ext uri="{FF2B5EF4-FFF2-40B4-BE49-F238E27FC236}">
                <a16:creationId xmlns:a16="http://schemas.microsoft.com/office/drawing/2014/main" id="{B4EB9B4C-41D1-4932-A526-C1DE2CB84F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Oral comprehension activity</a:t>
            </a:r>
          </a:p>
        </p:txBody>
      </p:sp>
      <p:sp>
        <p:nvSpPr>
          <p:cNvPr id="16387" name="Espace réservé du contenu 2">
            <a:extLst>
              <a:ext uri="{FF2B5EF4-FFF2-40B4-BE49-F238E27FC236}">
                <a16:creationId xmlns:a16="http://schemas.microsoft.com/office/drawing/2014/main" id="{2C062386-4B69-47B8-9DC7-FC0803DB40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912144"/>
            <a:ext cx="10515600" cy="933450"/>
          </a:xfrm>
        </p:spPr>
        <p:txBody>
          <a:bodyPr/>
          <a:lstStyle/>
          <a:p>
            <a:r>
              <a:rPr lang="fr-FR" altLang="fr-FR" dirty="0"/>
              <a:t>Watch part 1 of the </a:t>
            </a:r>
            <a:r>
              <a:rPr lang="fr-FR" altLang="fr-FR" dirty="0" err="1"/>
              <a:t>video</a:t>
            </a:r>
            <a:r>
              <a:rPr lang="fr-FR" altLang="fr-FR" dirty="0"/>
              <a:t> (</a:t>
            </a:r>
            <a:r>
              <a:rPr lang="fr-FR" altLang="fr-FR" dirty="0" err="1"/>
              <a:t>from</a:t>
            </a:r>
            <a:r>
              <a:rPr lang="fr-FR" altLang="fr-FR" dirty="0"/>
              <a:t> the </a:t>
            </a:r>
            <a:r>
              <a:rPr lang="en-GB" altLang="fr-FR" dirty="0" err="1"/>
              <a:t>begining</a:t>
            </a:r>
            <a:r>
              <a:rPr lang="fr-FR" altLang="fr-FR" dirty="0"/>
              <a:t> to 1’11)</a:t>
            </a:r>
          </a:p>
        </p:txBody>
      </p:sp>
      <p:sp>
        <p:nvSpPr>
          <p:cNvPr id="16388" name="ZoneTexte 3">
            <a:extLst>
              <a:ext uri="{FF2B5EF4-FFF2-40B4-BE49-F238E27FC236}">
                <a16:creationId xmlns:a16="http://schemas.microsoft.com/office/drawing/2014/main" id="{5AB5D008-0F5F-4A4B-8B4B-FCCF6D7E9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2763" y="3398838"/>
            <a:ext cx="44910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800"/>
              <a:t>Where does the scene take place? </a:t>
            </a:r>
          </a:p>
          <a:p>
            <a:pPr>
              <a:spcBef>
                <a:spcPct val="0"/>
              </a:spcBef>
            </a:pPr>
            <a:r>
              <a:rPr lang="fr-FR" altLang="fr-FR" sz="1800"/>
              <a:t>What is the boy’s position in the team? </a:t>
            </a:r>
          </a:p>
          <a:p>
            <a:pPr>
              <a:spcBef>
                <a:spcPct val="0"/>
              </a:spcBef>
            </a:pPr>
            <a:r>
              <a:rPr lang="fr-FR" altLang="fr-FR" sz="1800"/>
              <a:t>What happened during the last match of the season? Did his team win or lose the game? </a:t>
            </a:r>
          </a:p>
          <a:p>
            <a:pPr>
              <a:spcBef>
                <a:spcPct val="0"/>
              </a:spcBef>
            </a:pPr>
            <a:r>
              <a:rPr lang="fr-FR" altLang="fr-FR" sz="1800"/>
              <a:t>After the match, what happened to  Daniel? </a:t>
            </a:r>
          </a:p>
          <a:p>
            <a:pPr>
              <a:spcBef>
                <a:spcPct val="0"/>
              </a:spcBef>
            </a:pPr>
            <a:r>
              <a:rPr lang="fr-FR" altLang="fr-FR" sz="1800"/>
              <a:t>What was his reaction? </a:t>
            </a:r>
          </a:p>
          <a:p>
            <a:pPr>
              <a:spcBef>
                <a:spcPct val="0"/>
              </a:spcBef>
            </a:pPr>
            <a:endParaRPr lang="fr-FR" altLang="fr-FR" sz="1800"/>
          </a:p>
        </p:txBody>
      </p:sp>
      <p:pic>
        <p:nvPicPr>
          <p:cNvPr id="3" name="FacebookStories-WeAreAllDanielCui-WJNrNVpyzSE">
            <a:hlinkClick r:id="" action="ppaction://media"/>
            <a:extLst>
              <a:ext uri="{FF2B5EF4-FFF2-40B4-BE49-F238E27FC236}">
                <a16:creationId xmlns:a16="http://schemas.microsoft.com/office/drawing/2014/main" id="{06AE5730-AC26-4149-9FF0-02D11B746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057" y="2709287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>
            <a:extLst>
              <a:ext uri="{FF2B5EF4-FFF2-40B4-BE49-F238E27FC236}">
                <a16:creationId xmlns:a16="http://schemas.microsoft.com/office/drawing/2014/main" id="{270FEBFF-442A-48B1-A6BB-7C9E4DC35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Check your answers: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05D892-86EC-4F3B-9437-6B94572D64CB}"/>
              </a:ext>
            </a:extLst>
          </p:cNvPr>
          <p:cNvSpPr txBox="1"/>
          <p:nvPr/>
        </p:nvSpPr>
        <p:spPr>
          <a:xfrm>
            <a:off x="838200" y="1690688"/>
            <a:ext cx="10515600" cy="4370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2000" dirty="0" err="1"/>
              <a:t>Where</a:t>
            </a:r>
            <a:r>
              <a:rPr lang="fr-FR" sz="2000" dirty="0"/>
              <a:t> </a:t>
            </a:r>
            <a:r>
              <a:rPr lang="fr-FR" sz="2000" dirty="0" err="1"/>
              <a:t>does</a:t>
            </a:r>
            <a:r>
              <a:rPr lang="fr-FR" sz="2000" dirty="0"/>
              <a:t> the </a:t>
            </a:r>
            <a:r>
              <a:rPr lang="fr-FR" sz="2000" dirty="0" err="1"/>
              <a:t>scene</a:t>
            </a:r>
            <a:r>
              <a:rPr lang="fr-FR" sz="2000" dirty="0"/>
              <a:t> </a:t>
            </a:r>
            <a:r>
              <a:rPr lang="fr-FR" sz="2000" dirty="0" err="1"/>
              <a:t>take</a:t>
            </a:r>
            <a:r>
              <a:rPr lang="fr-FR" sz="2000" dirty="0"/>
              <a:t> place? </a:t>
            </a:r>
          </a:p>
          <a:p>
            <a:pPr>
              <a:defRPr/>
            </a:pPr>
            <a:r>
              <a:rPr lang="fr-FR" sz="2000" b="1" dirty="0">
                <a:solidFill>
                  <a:srgbClr val="FF0000"/>
                </a:solidFill>
              </a:rPr>
              <a:t>The </a:t>
            </a:r>
            <a:r>
              <a:rPr lang="fr-FR" sz="2000" b="1" dirty="0" err="1">
                <a:solidFill>
                  <a:srgbClr val="FF0000"/>
                </a:solidFill>
              </a:rPr>
              <a:t>scene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takes</a:t>
            </a:r>
            <a:r>
              <a:rPr lang="fr-FR" sz="2000" b="1" dirty="0">
                <a:solidFill>
                  <a:srgbClr val="FF0000"/>
                </a:solidFill>
              </a:rPr>
              <a:t> place in the USA, more </a:t>
            </a:r>
            <a:r>
              <a:rPr lang="fr-FR" sz="2000" b="1" dirty="0" err="1">
                <a:solidFill>
                  <a:srgbClr val="FF0000"/>
                </a:solidFill>
              </a:rPr>
              <a:t>precisely</a:t>
            </a:r>
            <a:r>
              <a:rPr lang="fr-FR" sz="2000" b="1" dirty="0">
                <a:solidFill>
                  <a:srgbClr val="FF0000"/>
                </a:solidFill>
              </a:rPr>
              <a:t> in </a:t>
            </a:r>
            <a:r>
              <a:rPr lang="fr-FR" sz="2000" b="1" dirty="0" err="1">
                <a:solidFill>
                  <a:srgbClr val="FF0000"/>
                </a:solidFill>
              </a:rPr>
              <a:t>Hillsborough</a:t>
            </a:r>
            <a:r>
              <a:rPr lang="fr-FR" sz="2000" b="1" dirty="0">
                <a:solidFill>
                  <a:srgbClr val="FF0000"/>
                </a:solidFill>
              </a:rPr>
              <a:t> a city in California.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the </a:t>
            </a:r>
            <a:r>
              <a:rPr lang="fr-FR" sz="2000" dirty="0" err="1"/>
              <a:t>boy’s</a:t>
            </a:r>
            <a:r>
              <a:rPr lang="fr-FR" sz="2000" dirty="0"/>
              <a:t> position in the team? </a:t>
            </a:r>
          </a:p>
          <a:p>
            <a:pPr>
              <a:defRPr/>
            </a:pPr>
            <a:r>
              <a:rPr lang="fr-FR" sz="2000" b="1" dirty="0">
                <a:solidFill>
                  <a:srgbClr val="FF0000"/>
                </a:solidFill>
              </a:rPr>
              <a:t>Daniel </a:t>
            </a:r>
            <a:r>
              <a:rPr lang="fr-FR" sz="2000" b="1" dirty="0" err="1">
                <a:solidFill>
                  <a:srgbClr val="FF0000"/>
                </a:solidFill>
              </a:rPr>
              <a:t>is</a:t>
            </a:r>
            <a:r>
              <a:rPr lang="fr-FR" sz="2000" b="1" dirty="0">
                <a:solidFill>
                  <a:srgbClr val="FF0000"/>
                </a:solidFill>
              </a:rPr>
              <a:t> the </a:t>
            </a:r>
            <a:r>
              <a:rPr lang="fr-FR" sz="2000" b="1" dirty="0" err="1">
                <a:solidFill>
                  <a:srgbClr val="FF0000"/>
                </a:solidFill>
              </a:rPr>
              <a:t>goalkeeper</a:t>
            </a:r>
            <a:r>
              <a:rPr lang="fr-FR" sz="2000" b="1" dirty="0">
                <a:solidFill>
                  <a:srgbClr val="FF0000"/>
                </a:solidFill>
              </a:rPr>
              <a:t> / the </a:t>
            </a:r>
            <a:r>
              <a:rPr lang="fr-FR" sz="2000" b="1" dirty="0" err="1">
                <a:solidFill>
                  <a:srgbClr val="FF0000"/>
                </a:solidFill>
              </a:rPr>
              <a:t>goalie</a:t>
            </a:r>
            <a:r>
              <a:rPr lang="fr-FR" sz="2000" b="1" dirty="0">
                <a:solidFill>
                  <a:srgbClr val="FF0000"/>
                </a:solidFill>
              </a:rPr>
              <a:t> of the team.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happened</a:t>
            </a:r>
            <a:r>
              <a:rPr lang="fr-FR" sz="2000" dirty="0"/>
              <a:t> </a:t>
            </a:r>
            <a:r>
              <a:rPr lang="fr-FR" sz="2000" dirty="0" err="1"/>
              <a:t>during</a:t>
            </a:r>
            <a:r>
              <a:rPr lang="fr-FR" sz="2000" dirty="0"/>
              <a:t> the last match of the </a:t>
            </a:r>
            <a:r>
              <a:rPr lang="fr-FR" sz="2000" dirty="0" err="1"/>
              <a:t>season</a:t>
            </a:r>
            <a:r>
              <a:rPr lang="fr-FR" sz="2000" dirty="0"/>
              <a:t>? </a:t>
            </a:r>
            <a:r>
              <a:rPr lang="fr-FR" sz="2000" dirty="0" err="1"/>
              <a:t>Did</a:t>
            </a:r>
            <a:r>
              <a:rPr lang="fr-FR" sz="2000" dirty="0"/>
              <a:t> </a:t>
            </a:r>
            <a:r>
              <a:rPr lang="fr-FR" sz="2000" dirty="0" err="1"/>
              <a:t>his</a:t>
            </a:r>
            <a:r>
              <a:rPr lang="fr-FR" sz="2000" dirty="0"/>
              <a:t> team </a:t>
            </a:r>
            <a:r>
              <a:rPr lang="fr-FR" sz="2000" dirty="0" err="1"/>
              <a:t>win</a:t>
            </a:r>
            <a:r>
              <a:rPr lang="fr-FR" sz="2000" dirty="0"/>
              <a:t> or lose the </a:t>
            </a:r>
            <a:r>
              <a:rPr lang="fr-FR" sz="2000" dirty="0" err="1"/>
              <a:t>game</a:t>
            </a:r>
            <a:r>
              <a:rPr lang="fr-FR" sz="2000" dirty="0"/>
              <a:t>?</a:t>
            </a:r>
          </a:p>
          <a:p>
            <a:pPr>
              <a:defRPr/>
            </a:pPr>
            <a:r>
              <a:rPr lang="fr-FR" sz="2000" b="1" dirty="0">
                <a:solidFill>
                  <a:srgbClr val="FF0000"/>
                </a:solidFill>
              </a:rPr>
              <a:t>He </a:t>
            </a:r>
            <a:r>
              <a:rPr lang="fr-FR" sz="2000" b="1" dirty="0" err="1">
                <a:solidFill>
                  <a:srgbClr val="FF0000"/>
                </a:solidFill>
              </a:rPr>
              <a:t>couldn’t</a:t>
            </a:r>
            <a:r>
              <a:rPr lang="fr-FR" sz="2000" b="1" dirty="0">
                <a:solidFill>
                  <a:srgbClr val="FF0000"/>
                </a:solidFill>
              </a:rPr>
              <a:t> stop the </a:t>
            </a:r>
            <a:r>
              <a:rPr lang="fr-FR" sz="2000" b="1" dirty="0" err="1">
                <a:solidFill>
                  <a:srgbClr val="FF0000"/>
                </a:solidFill>
              </a:rPr>
              <a:t>ball</a:t>
            </a:r>
            <a:r>
              <a:rPr lang="fr-FR" sz="2000" b="1" dirty="0">
                <a:solidFill>
                  <a:srgbClr val="FF0000"/>
                </a:solidFill>
              </a:rPr>
              <a:t> in the last minutes of the match </a:t>
            </a:r>
            <a:r>
              <a:rPr lang="fr-FR" sz="2000" b="1" dirty="0" err="1">
                <a:solidFill>
                  <a:srgbClr val="FF0000"/>
                </a:solidFill>
              </a:rPr>
              <a:t>so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his</a:t>
            </a:r>
            <a:r>
              <a:rPr lang="fr-FR" sz="2000" b="1" dirty="0">
                <a:solidFill>
                  <a:srgbClr val="FF0000"/>
                </a:solidFill>
              </a:rPr>
              <a:t> team </a:t>
            </a:r>
            <a:r>
              <a:rPr lang="fr-FR" sz="2000" b="1" dirty="0" err="1">
                <a:solidFill>
                  <a:srgbClr val="FF0000"/>
                </a:solidFill>
              </a:rPr>
              <a:t>lost</a:t>
            </a:r>
            <a:r>
              <a:rPr lang="fr-FR" sz="2000" b="1" dirty="0">
                <a:solidFill>
                  <a:srgbClr val="FF0000"/>
                </a:solidFill>
              </a:rPr>
              <a:t> the </a:t>
            </a:r>
            <a:r>
              <a:rPr lang="fr-FR" sz="2000" b="1" dirty="0" err="1">
                <a:solidFill>
                  <a:srgbClr val="FF0000"/>
                </a:solidFill>
              </a:rPr>
              <a:t>game</a:t>
            </a:r>
            <a:r>
              <a:rPr lang="fr-FR" sz="2000" b="1" dirty="0">
                <a:solidFill>
                  <a:srgbClr val="FF0000"/>
                </a:solidFill>
              </a:rPr>
              <a:t>. </a:t>
            </a:r>
            <a:r>
              <a:rPr lang="fr-FR" sz="2000" b="1" dirty="0" err="1">
                <a:solidFill>
                  <a:srgbClr val="FF0000"/>
                </a:solidFill>
              </a:rPr>
              <a:t>They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were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very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disappointed</a:t>
            </a:r>
            <a:r>
              <a:rPr lang="fr-FR" sz="2000" b="1" dirty="0">
                <a:solidFill>
                  <a:srgbClr val="FF000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2000" dirty="0" err="1"/>
              <a:t>After</a:t>
            </a:r>
            <a:r>
              <a:rPr lang="fr-FR" sz="2000" dirty="0"/>
              <a:t> the match, </a:t>
            </a:r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happened</a:t>
            </a:r>
            <a:r>
              <a:rPr lang="fr-FR" sz="2000" dirty="0"/>
              <a:t> to  Daniel? </a:t>
            </a:r>
          </a:p>
          <a:p>
            <a:pPr>
              <a:defRPr/>
            </a:pPr>
            <a:r>
              <a:rPr lang="fr-FR" sz="2000" b="1" dirty="0">
                <a:solidFill>
                  <a:srgbClr val="FF0000"/>
                </a:solidFill>
              </a:rPr>
              <a:t>Pictures </a:t>
            </a:r>
            <a:r>
              <a:rPr lang="fr-FR" sz="2000" b="1" dirty="0" err="1">
                <a:solidFill>
                  <a:srgbClr val="FF0000"/>
                </a:solidFill>
              </a:rPr>
              <a:t>were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published</a:t>
            </a:r>
            <a:r>
              <a:rPr lang="fr-FR" sz="2000" b="1" dirty="0">
                <a:solidFill>
                  <a:srgbClr val="FF0000"/>
                </a:solidFill>
              </a:rPr>
              <a:t> on Facebook / a </a:t>
            </a:r>
            <a:r>
              <a:rPr lang="fr-FR" sz="2000" b="1" dirty="0" err="1">
                <a:solidFill>
                  <a:srgbClr val="FF0000"/>
                </a:solidFill>
              </a:rPr>
              <a:t>very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popular</a:t>
            </a:r>
            <a:r>
              <a:rPr lang="fr-FR" sz="2000" b="1" dirty="0">
                <a:solidFill>
                  <a:srgbClr val="FF0000"/>
                </a:solidFill>
              </a:rPr>
              <a:t> social network and </a:t>
            </a:r>
            <a:r>
              <a:rPr lang="fr-FR" sz="2000" b="1" dirty="0" err="1">
                <a:solidFill>
                  <a:srgbClr val="FF0000"/>
                </a:solidFill>
              </a:rPr>
              <a:t>he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was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tagged</a:t>
            </a:r>
            <a:r>
              <a:rPr lang="fr-FR" sz="2000" b="1" dirty="0">
                <a:solidFill>
                  <a:srgbClr val="FF0000"/>
                </a:solidFill>
              </a:rPr>
              <a:t> as the « </a:t>
            </a:r>
            <a:r>
              <a:rPr lang="fr-FR" sz="2000" b="1" dirty="0" err="1">
                <a:solidFill>
                  <a:srgbClr val="FF0000"/>
                </a:solidFill>
              </a:rPr>
              <a:t>worst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goalie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ever</a:t>
            </a:r>
            <a:r>
              <a:rPr lang="fr-FR" sz="2000" b="1" dirty="0">
                <a:solidFill>
                  <a:srgbClr val="FF0000"/>
                </a:solidFill>
              </a:rPr>
              <a:t> » = the </a:t>
            </a:r>
            <a:r>
              <a:rPr lang="fr-FR" sz="2000" b="1" dirty="0" err="1">
                <a:solidFill>
                  <a:srgbClr val="FF0000"/>
                </a:solidFill>
              </a:rPr>
              <a:t>worst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goalie</a:t>
            </a:r>
            <a:r>
              <a:rPr lang="fr-FR" sz="2000" b="1" dirty="0">
                <a:solidFill>
                  <a:srgbClr val="FF0000"/>
                </a:solidFill>
              </a:rPr>
              <a:t> of all times.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was</a:t>
            </a:r>
            <a:r>
              <a:rPr lang="fr-FR" sz="2000" dirty="0"/>
              <a:t> </a:t>
            </a:r>
            <a:r>
              <a:rPr lang="fr-FR" sz="2000" dirty="0" err="1"/>
              <a:t>his</a:t>
            </a:r>
            <a:r>
              <a:rPr lang="fr-FR" sz="2000" dirty="0"/>
              <a:t> </a:t>
            </a:r>
            <a:r>
              <a:rPr lang="fr-FR" sz="2000" dirty="0" err="1"/>
              <a:t>reaction</a:t>
            </a:r>
            <a:r>
              <a:rPr lang="fr-FR" sz="2000" dirty="0"/>
              <a:t>? </a:t>
            </a:r>
          </a:p>
          <a:p>
            <a:pPr>
              <a:defRPr/>
            </a:pPr>
            <a:r>
              <a:rPr lang="fr-FR" sz="2000" b="1" dirty="0">
                <a:solidFill>
                  <a:srgbClr val="FF0000"/>
                </a:solidFill>
              </a:rPr>
              <a:t>He </a:t>
            </a:r>
            <a:r>
              <a:rPr lang="fr-FR" sz="2000" b="1" dirty="0" err="1">
                <a:solidFill>
                  <a:srgbClr val="FF0000"/>
                </a:solidFill>
              </a:rPr>
              <a:t>was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shocked</a:t>
            </a:r>
            <a:r>
              <a:rPr lang="fr-FR" sz="2000" b="1" dirty="0">
                <a:solidFill>
                  <a:srgbClr val="FF0000"/>
                </a:solidFill>
              </a:rPr>
              <a:t>. He </a:t>
            </a:r>
            <a:r>
              <a:rPr lang="fr-FR" sz="2000" b="1" dirty="0" err="1">
                <a:solidFill>
                  <a:srgbClr val="FF0000"/>
                </a:solidFill>
              </a:rPr>
              <a:t>says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it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was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just</a:t>
            </a:r>
            <a:r>
              <a:rPr lang="fr-FR" sz="2000" b="1" dirty="0">
                <a:solidFill>
                  <a:srgbClr val="FF0000"/>
                </a:solidFill>
              </a:rPr>
              <a:t> « horrible ».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>
            <a:extLst>
              <a:ext uri="{FF2B5EF4-FFF2-40B4-BE49-F238E27FC236}">
                <a16:creationId xmlns:a16="http://schemas.microsoft.com/office/drawing/2014/main" id="{3D43FBFA-E56F-4FB6-B1A9-778F42C410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Oral comprehension activity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4E3EBC-BE07-4A6C-B2DA-4085BB558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933450"/>
          </a:xfrm>
        </p:spPr>
        <p:txBody>
          <a:bodyPr/>
          <a:lstStyle/>
          <a:p>
            <a:pPr>
              <a:defRPr/>
            </a:pPr>
            <a:r>
              <a:rPr lang="fr-FR" dirty="0"/>
              <a:t>Watch part 2 of the </a:t>
            </a:r>
            <a:r>
              <a:rPr lang="fr-FR" dirty="0" err="1"/>
              <a:t>video</a:t>
            </a:r>
            <a:r>
              <a:rPr lang="fr-FR" dirty="0"/>
              <a:t> (</a:t>
            </a:r>
            <a:r>
              <a:rPr lang="fr-FR" dirty="0" err="1"/>
              <a:t>from</a:t>
            </a:r>
            <a:r>
              <a:rPr lang="fr-FR" dirty="0"/>
              <a:t> 1’11 to the end): </a:t>
            </a:r>
            <a:r>
              <a:rPr lang="fr-FR" dirty="0" err="1"/>
              <a:t>answer</a:t>
            </a:r>
            <a:r>
              <a:rPr lang="fr-FR" dirty="0"/>
              <a:t> the questions and do the </a:t>
            </a:r>
            <a:r>
              <a:rPr lang="fr-FR" dirty="0" err="1"/>
              <a:t>activities</a:t>
            </a:r>
            <a:r>
              <a:rPr lang="fr-FR" dirty="0"/>
              <a:t> on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worksheet</a:t>
            </a:r>
            <a:r>
              <a:rPr lang="fr-FR" dirty="0"/>
              <a:t> </a:t>
            </a:r>
            <a:r>
              <a:rPr lang="fr-FR" b="1" u="sng" dirty="0">
                <a:solidFill>
                  <a:srgbClr val="FF0000"/>
                </a:solidFill>
              </a:rPr>
              <a:t>in</a:t>
            </a:r>
            <a:r>
              <a:rPr lang="fr-FR" dirty="0"/>
              <a:t> </a:t>
            </a:r>
            <a:r>
              <a:rPr lang="fr-FR" b="1" u="sng" dirty="0">
                <a:solidFill>
                  <a:srgbClr val="FF0000"/>
                </a:solidFill>
              </a:rPr>
              <a:t>pairs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dirty="0"/>
              <a:t> </a:t>
            </a:r>
          </a:p>
        </p:txBody>
      </p:sp>
      <p:sp>
        <p:nvSpPr>
          <p:cNvPr id="18436" name="ZoneTexte 3">
            <a:extLst>
              <a:ext uri="{FF2B5EF4-FFF2-40B4-BE49-F238E27FC236}">
                <a16:creationId xmlns:a16="http://schemas.microsoft.com/office/drawing/2014/main" id="{78EAEB9F-BA16-48BC-AAD0-EE540A160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2763" y="3398838"/>
            <a:ext cx="4491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0E2397-1E6B-40D7-9CDF-B56CB017823E}"/>
              </a:ext>
            </a:extLst>
          </p:cNvPr>
          <p:cNvSpPr/>
          <p:nvPr/>
        </p:nvSpPr>
        <p:spPr>
          <a:xfrm>
            <a:off x="6540500" y="3398838"/>
            <a:ext cx="4813300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i="1" u="sng" dirty="0"/>
              <a:t>Say if the </a:t>
            </a:r>
            <a:r>
              <a:rPr lang="fr-FR" i="1" u="sng" dirty="0" err="1"/>
              <a:t>statements</a:t>
            </a:r>
            <a:r>
              <a:rPr lang="fr-FR" i="1" u="sng" dirty="0"/>
              <a:t> are right or </a:t>
            </a:r>
            <a:r>
              <a:rPr lang="fr-FR" i="1" u="sng" dirty="0" err="1"/>
              <a:t>wrong</a:t>
            </a:r>
            <a:r>
              <a:rPr lang="fr-FR" i="1" u="sng" dirty="0"/>
              <a:t> and </a:t>
            </a:r>
            <a:r>
              <a:rPr lang="fr-FR" i="1" u="sng" dirty="0" err="1"/>
              <a:t>explain</a:t>
            </a:r>
            <a:r>
              <a:rPr lang="fr-FR" i="1" u="sng" dirty="0"/>
              <a:t> </a:t>
            </a:r>
            <a:r>
              <a:rPr lang="fr-FR" i="1" u="sng" dirty="0" err="1"/>
              <a:t>why</a:t>
            </a:r>
            <a:r>
              <a:rPr lang="fr-FR" i="1" u="sng" dirty="0"/>
              <a:t> </a:t>
            </a:r>
            <a:r>
              <a:rPr lang="fr-FR" i="1" u="sng" dirty="0" err="1"/>
              <a:t>with</a:t>
            </a:r>
            <a:r>
              <a:rPr lang="fr-FR" i="1" u="sng" dirty="0"/>
              <a:t> </a:t>
            </a:r>
            <a:r>
              <a:rPr lang="fr-FR" i="1" u="sng" dirty="0" err="1"/>
              <a:t>two</a:t>
            </a:r>
            <a:r>
              <a:rPr lang="fr-FR" i="1" u="sng" dirty="0"/>
              <a:t> or </a:t>
            </a:r>
            <a:r>
              <a:rPr lang="fr-FR" i="1" u="sng" dirty="0" err="1"/>
              <a:t>three</a:t>
            </a:r>
            <a:r>
              <a:rPr lang="fr-FR" i="1" u="sng" dirty="0"/>
              <a:t> sentences: </a:t>
            </a:r>
          </a:p>
          <a:p>
            <a:pPr marL="514350" indent="-514350">
              <a:buFontTx/>
              <a:buAutoNum type="alphaLcPeriod"/>
              <a:defRPr/>
            </a:pPr>
            <a:r>
              <a:rPr lang="fr-FR" dirty="0"/>
              <a:t>Daniel Cui </a:t>
            </a:r>
            <a:r>
              <a:rPr lang="fr-FR" dirty="0" err="1"/>
              <a:t>reacted</a:t>
            </a:r>
            <a:r>
              <a:rPr lang="fr-FR" dirty="0"/>
              <a:t> </a:t>
            </a:r>
            <a:r>
              <a:rPr lang="fr-FR" dirty="0" err="1"/>
              <a:t>positively</a:t>
            </a:r>
            <a:r>
              <a:rPr lang="fr-FR" dirty="0"/>
              <a:t> to the </a:t>
            </a:r>
            <a:r>
              <a:rPr lang="fr-FR" dirty="0" err="1"/>
              <a:t>comments</a:t>
            </a:r>
            <a:r>
              <a:rPr lang="fr-FR" dirty="0"/>
              <a:t> online. </a:t>
            </a:r>
          </a:p>
          <a:p>
            <a:pPr marL="514350" indent="-514350">
              <a:buFontTx/>
              <a:buAutoNum type="alphaLcPeriod"/>
              <a:defRPr/>
            </a:pP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friends</a:t>
            </a:r>
            <a:r>
              <a:rPr lang="fr-FR" dirty="0"/>
              <a:t> </a:t>
            </a:r>
            <a:r>
              <a:rPr lang="fr-FR" dirty="0" err="1"/>
              <a:t>didn’t</a:t>
            </a:r>
            <a:r>
              <a:rPr lang="fr-FR" dirty="0"/>
              <a:t> </a:t>
            </a:r>
            <a:r>
              <a:rPr lang="fr-FR" dirty="0" err="1"/>
              <a:t>react</a:t>
            </a:r>
            <a:r>
              <a:rPr lang="fr-FR" dirty="0"/>
              <a:t>.</a:t>
            </a:r>
          </a:p>
          <a:p>
            <a:pPr marL="514350" indent="-514350">
              <a:buFontTx/>
              <a:buAutoNum type="alphaLcPeriod"/>
              <a:defRPr/>
            </a:pPr>
            <a:r>
              <a:rPr lang="fr-FR" dirty="0"/>
              <a:t>All the </a:t>
            </a:r>
            <a:r>
              <a:rPr lang="fr-FR" dirty="0" err="1"/>
              <a:t>students</a:t>
            </a:r>
            <a:r>
              <a:rPr lang="fr-FR" dirty="0"/>
              <a:t> </a:t>
            </a:r>
            <a:r>
              <a:rPr lang="fr-FR" dirty="0" err="1"/>
              <a:t>finally</a:t>
            </a:r>
            <a:r>
              <a:rPr lang="fr-FR" dirty="0"/>
              <a:t> show support to Daniel.</a:t>
            </a:r>
          </a:p>
          <a:p>
            <a:pPr marL="514350" indent="-514350">
              <a:buFontTx/>
              <a:buAutoNum type="alphaLcPeriod"/>
              <a:defRPr/>
            </a:pPr>
            <a:r>
              <a:rPr lang="fr-FR" dirty="0"/>
              <a:t>That story </a:t>
            </a:r>
            <a:r>
              <a:rPr lang="fr-FR" dirty="0" err="1"/>
              <a:t>changed</a:t>
            </a:r>
            <a:r>
              <a:rPr lang="fr-FR" dirty="0"/>
              <a:t> Daniel and made </a:t>
            </a:r>
            <a:r>
              <a:rPr lang="fr-FR" dirty="0" err="1"/>
              <a:t>him</a:t>
            </a:r>
            <a:r>
              <a:rPr lang="fr-FR" dirty="0"/>
              <a:t> a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goalkeeper</a:t>
            </a:r>
            <a:r>
              <a:rPr lang="fr-FR" dirty="0"/>
              <a:t>.  </a:t>
            </a:r>
          </a:p>
        </p:txBody>
      </p:sp>
      <p:pic>
        <p:nvPicPr>
          <p:cNvPr id="8" name="FacebookStories-WeAreAllDanielCui-WJNrNVpyzSE">
            <a:hlinkClick r:id="" action="ppaction://media"/>
            <a:extLst>
              <a:ext uri="{FF2B5EF4-FFF2-40B4-BE49-F238E27FC236}">
                <a16:creationId xmlns:a16="http://schemas.microsoft.com/office/drawing/2014/main" id="{735FF57B-55B4-41C7-8854-848B28B607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369" y="3115469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>
            <a:extLst>
              <a:ext uri="{FF2B5EF4-FFF2-40B4-BE49-F238E27FC236}">
                <a16:creationId xmlns:a16="http://schemas.microsoft.com/office/drawing/2014/main" id="{32FA60C5-F24B-42AE-94F6-65C55DE13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Check your answers: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A4966A-555D-4FC9-83DC-55D8CAED8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113"/>
            <a:ext cx="10515600" cy="9334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i="1" u="sng" dirty="0"/>
              <a:t>Say if the </a:t>
            </a:r>
            <a:r>
              <a:rPr lang="fr-FR" i="1" u="sng" dirty="0" err="1"/>
              <a:t>statements</a:t>
            </a:r>
            <a:r>
              <a:rPr lang="fr-FR" i="1" u="sng" dirty="0"/>
              <a:t> are right or </a:t>
            </a:r>
            <a:r>
              <a:rPr lang="fr-FR" i="1" u="sng" dirty="0" err="1"/>
              <a:t>wrong</a:t>
            </a:r>
            <a:r>
              <a:rPr lang="fr-FR" i="1" u="sng" dirty="0"/>
              <a:t> and </a:t>
            </a:r>
            <a:r>
              <a:rPr lang="fr-FR" i="1" u="sng" dirty="0" err="1"/>
              <a:t>explain</a:t>
            </a:r>
            <a:r>
              <a:rPr lang="fr-FR" i="1" u="sng" dirty="0"/>
              <a:t> </a:t>
            </a:r>
            <a:r>
              <a:rPr lang="fr-FR" i="1" u="sng" dirty="0" err="1"/>
              <a:t>why</a:t>
            </a:r>
            <a:r>
              <a:rPr lang="fr-FR" i="1" u="sng" dirty="0"/>
              <a:t> </a:t>
            </a:r>
            <a:r>
              <a:rPr lang="fr-FR" i="1" u="sng" dirty="0" err="1"/>
              <a:t>with</a:t>
            </a:r>
            <a:r>
              <a:rPr lang="fr-FR" i="1" u="sng" dirty="0"/>
              <a:t> </a:t>
            </a:r>
            <a:r>
              <a:rPr lang="fr-FR" i="1" u="sng" dirty="0" err="1"/>
              <a:t>two</a:t>
            </a:r>
            <a:r>
              <a:rPr lang="fr-FR" i="1" u="sng" dirty="0"/>
              <a:t> or </a:t>
            </a:r>
            <a:r>
              <a:rPr lang="fr-FR" i="1" u="sng" dirty="0" err="1"/>
              <a:t>three</a:t>
            </a:r>
            <a:r>
              <a:rPr lang="fr-FR" i="1" u="sng" dirty="0"/>
              <a:t> sentences: </a:t>
            </a:r>
          </a:p>
          <a:p>
            <a:pPr marL="514350" indent="-514350">
              <a:buFont typeface="Arial" panose="020B0604020202020204" pitchFamily="34" charset="0"/>
              <a:buAutoNum type="alphaLcPeriod"/>
              <a:defRPr/>
            </a:pPr>
            <a:r>
              <a:rPr lang="fr-FR" dirty="0"/>
              <a:t>Daniel Cui </a:t>
            </a:r>
            <a:r>
              <a:rPr lang="fr-FR" dirty="0" err="1"/>
              <a:t>reacted</a:t>
            </a:r>
            <a:r>
              <a:rPr lang="fr-FR" dirty="0"/>
              <a:t> </a:t>
            </a:r>
            <a:r>
              <a:rPr lang="fr-FR" dirty="0" err="1"/>
              <a:t>positively</a:t>
            </a:r>
            <a:r>
              <a:rPr lang="fr-FR" dirty="0"/>
              <a:t> to the </a:t>
            </a:r>
            <a:r>
              <a:rPr lang="fr-FR" dirty="0" err="1"/>
              <a:t>comments</a:t>
            </a:r>
            <a:r>
              <a:rPr lang="fr-FR" dirty="0"/>
              <a:t> online. </a:t>
            </a:r>
            <a:r>
              <a:rPr lang="fr-FR" b="1" dirty="0">
                <a:solidFill>
                  <a:srgbClr val="FF0000"/>
                </a:solidFill>
              </a:rPr>
              <a:t>WRONG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He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was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shocked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by all the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means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comments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he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read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online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so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he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didn’t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want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to go back to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school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because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was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too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negativity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. He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didn’t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want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people to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laugh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at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him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and call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him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names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.  </a:t>
            </a:r>
          </a:p>
          <a:p>
            <a:pPr marL="514350" indent="-514350">
              <a:buFont typeface="Arial" panose="020B0604020202020204" pitchFamily="34" charset="0"/>
              <a:buAutoNum type="alphaLcPeriod"/>
              <a:defRPr/>
            </a:pP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friends</a:t>
            </a:r>
            <a:r>
              <a:rPr lang="fr-FR" dirty="0"/>
              <a:t> </a:t>
            </a:r>
            <a:r>
              <a:rPr lang="fr-FR" dirty="0" err="1"/>
              <a:t>didn’t</a:t>
            </a:r>
            <a:r>
              <a:rPr lang="fr-FR" dirty="0"/>
              <a:t> </a:t>
            </a:r>
            <a:r>
              <a:rPr lang="fr-FR" dirty="0" err="1"/>
              <a:t>react</a:t>
            </a:r>
            <a:r>
              <a:rPr lang="fr-FR" dirty="0"/>
              <a:t>. </a:t>
            </a:r>
            <a:r>
              <a:rPr lang="fr-FR" b="1" dirty="0">
                <a:solidFill>
                  <a:srgbClr val="FF0000"/>
                </a:solidFill>
              </a:rPr>
              <a:t>WRONG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His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friends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reacted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very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quickly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helped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him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They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used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great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picture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him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as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profile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picture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to show </a:t>
            </a:r>
            <a:r>
              <a:rPr lang="fr-FR" sz="2000" b="1" i="1" dirty="0" err="1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 support.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1F9294-7C10-45ED-96B9-65288ABBA4D7}"/>
              </a:ext>
            </a:extLst>
          </p:cNvPr>
          <p:cNvSpPr/>
          <p:nvPr/>
        </p:nvSpPr>
        <p:spPr>
          <a:xfrm>
            <a:off x="1396721" y="3064747"/>
            <a:ext cx="1467059" cy="364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D9EEE5-D393-4C07-8014-465AD541FB78}"/>
              </a:ext>
            </a:extLst>
          </p:cNvPr>
          <p:cNvSpPr/>
          <p:nvPr/>
        </p:nvSpPr>
        <p:spPr>
          <a:xfrm>
            <a:off x="5447882" y="4715311"/>
            <a:ext cx="1467059" cy="364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3D3822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1049</Words>
  <Application>Microsoft Office PowerPoint</Application>
  <PresentationFormat>Grand écran</PresentationFormat>
  <Paragraphs>101</Paragraphs>
  <Slides>20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Century Gothic</vt:lpstr>
      <vt:lpstr>Arial</vt:lpstr>
      <vt:lpstr>Elephant</vt:lpstr>
      <vt:lpstr>Calibri</vt:lpstr>
      <vt:lpstr>BrushVTI</vt:lpstr>
      <vt:lpstr>Sequence 4:  Act and React </vt:lpstr>
      <vt:lpstr>Recap! </vt:lpstr>
      <vt:lpstr>Let’s correct! </vt:lpstr>
      <vt:lpstr>Let’s correct!</vt:lpstr>
      <vt:lpstr>React! </vt:lpstr>
      <vt:lpstr>Oral comprehension activity</vt:lpstr>
      <vt:lpstr>Check your answers: </vt:lpstr>
      <vt:lpstr>Oral comprehension activity</vt:lpstr>
      <vt:lpstr>Check your answers:</vt:lpstr>
      <vt:lpstr>Check your answers:</vt:lpstr>
      <vt:lpstr>Recap! </vt:lpstr>
      <vt:lpstr>Recap! Check your answers </vt:lpstr>
      <vt:lpstr>Recap:</vt:lpstr>
      <vt:lpstr>Le present perfect et le prétérit simple</vt:lpstr>
      <vt:lpstr>Présentation PowerPoint</vt:lpstr>
      <vt:lpstr>Présentation PowerPoint</vt:lpstr>
      <vt:lpstr>Présentation PowerPoint</vt:lpstr>
      <vt:lpstr>Homework.</vt:lpstr>
      <vt:lpstr>Exercises: </vt:lpstr>
      <vt:lpstr>Exercises: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4:  Act and React</dc:title>
  <dc:creator>Bénédicte Randon</dc:creator>
  <cp:lastModifiedBy>Bénédicte Randon</cp:lastModifiedBy>
  <cp:revision>83</cp:revision>
  <dcterms:created xsi:type="dcterms:W3CDTF">2020-04-26T12:52:02Z</dcterms:created>
  <dcterms:modified xsi:type="dcterms:W3CDTF">2021-02-28T14:48:40Z</dcterms:modified>
</cp:coreProperties>
</file>