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sldIdLst>
    <p:sldId id="256" r:id="rId2"/>
    <p:sldId id="257" r:id="rId3"/>
    <p:sldId id="272" r:id="rId4"/>
    <p:sldId id="261" r:id="rId5"/>
    <p:sldId id="264" r:id="rId6"/>
    <p:sldId id="262" r:id="rId7"/>
    <p:sldId id="263" r:id="rId8"/>
    <p:sldId id="265" r:id="rId9"/>
    <p:sldId id="266" r:id="rId10"/>
    <p:sldId id="273" r:id="rId11"/>
    <p:sldId id="269" r:id="rId12"/>
    <p:sldId id="267" r:id="rId13"/>
    <p:sldId id="270" r:id="rId14"/>
    <p:sldId id="276" r:id="rId1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7" autoAdjust="0"/>
    <p:restoredTop sz="94660"/>
  </p:normalViewPr>
  <p:slideViewPr>
    <p:cSldViewPr snapToGrid="0">
      <p:cViewPr varScale="1">
        <p:scale>
          <a:sx n="95" d="100"/>
          <a:sy n="95" d="100"/>
        </p:scale>
        <p:origin x="33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260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603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379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‹N°›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651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‹N°›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010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‹N°›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588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‹N°›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424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‹N°›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723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148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‹N°›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918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‹N°›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952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189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06" r:id="rId6"/>
    <p:sldLayoutId id="2147483702" r:id="rId7"/>
    <p:sldLayoutId id="2147483703" r:id="rId8"/>
    <p:sldLayoutId id="2147483704" r:id="rId9"/>
    <p:sldLayoutId id="2147483705" r:id="rId10"/>
    <p:sldLayoutId id="2147483707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D555CEF-3281-4141-ADEE-A3C456DBF1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" t="9091" r="844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>
                  <a:alpha val="30000"/>
                </a:schemeClr>
              </a:gs>
              <a:gs pos="33000">
                <a:schemeClr val="tx1">
                  <a:alpha val="2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F2BBE72-BA23-406D-879F-A68EBFA32C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2"/>
            <a:ext cx="4023360" cy="2802219"/>
          </a:xfrm>
        </p:spPr>
        <p:txBody>
          <a:bodyPr anchor="b">
            <a:normAutofit/>
          </a:bodyPr>
          <a:lstStyle/>
          <a:p>
            <a:pPr algn="ctr"/>
            <a:r>
              <a:rPr lang="fr-FR" sz="4800" dirty="0" err="1">
                <a:solidFill>
                  <a:schemeClr val="bg1"/>
                </a:solidFill>
              </a:rPr>
              <a:t>Sequence</a:t>
            </a:r>
            <a:r>
              <a:rPr lang="fr-FR" sz="4800" dirty="0">
                <a:solidFill>
                  <a:schemeClr val="bg1"/>
                </a:solidFill>
              </a:rPr>
              <a:t> 5: </a:t>
            </a:r>
            <a:br>
              <a:rPr lang="fr-FR" sz="4800" dirty="0">
                <a:solidFill>
                  <a:schemeClr val="bg1"/>
                </a:solidFill>
              </a:rPr>
            </a:br>
            <a:r>
              <a:rPr lang="fr-FR" sz="4800" dirty="0" err="1">
                <a:solidFill>
                  <a:schemeClr val="bg1"/>
                </a:solidFill>
              </a:rPr>
              <a:t>Welcome</a:t>
            </a:r>
            <a:r>
              <a:rPr lang="fr-FR" sz="4800" dirty="0">
                <a:solidFill>
                  <a:schemeClr val="bg1"/>
                </a:solidFill>
              </a:rPr>
              <a:t> Down Under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4A8D76E-B724-46E5-BAEC-199BB601D8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3969352"/>
            <a:ext cx="4023359" cy="1208141"/>
          </a:xfrm>
        </p:spPr>
        <p:txBody>
          <a:bodyPr>
            <a:norm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Niveau 4</a:t>
            </a:r>
            <a:r>
              <a:rPr lang="fr-FR" baseline="30000" dirty="0">
                <a:solidFill>
                  <a:schemeClr val="bg1"/>
                </a:solidFill>
              </a:rPr>
              <a:t>e</a:t>
            </a:r>
            <a:r>
              <a:rPr lang="fr-FR" dirty="0">
                <a:solidFill>
                  <a:schemeClr val="bg1"/>
                </a:solidFill>
              </a:rPr>
              <a:t> – RANDON Bénédicte  -</a:t>
            </a:r>
          </a:p>
          <a:p>
            <a:pPr algn="ctr"/>
            <a:r>
              <a:rPr lang="fr-FR" dirty="0">
                <a:solidFill>
                  <a:schemeClr val="bg1"/>
                </a:solidFill>
              </a:rPr>
              <a:t> Collège Rosa Parks Cavaillon </a:t>
            </a:r>
          </a:p>
        </p:txBody>
      </p:sp>
    </p:spTree>
    <p:extLst>
      <p:ext uri="{BB962C8B-B14F-4D97-AF65-F5344CB8AC3E}">
        <p14:creationId xmlns:p14="http://schemas.microsoft.com/office/powerpoint/2010/main" val="15187065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40EF35-8FA3-4DF3-8208-48D725D01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Detailed</a:t>
            </a:r>
            <a:r>
              <a:rPr lang="fr-FR" dirty="0"/>
              <a:t> oral </a:t>
            </a:r>
            <a:r>
              <a:rPr lang="fr-FR" dirty="0" err="1"/>
              <a:t>comprehension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491196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3 Australia Tourism">
            <a:hlinkClick r:id="" action="ppaction://media"/>
            <a:extLst>
              <a:ext uri="{FF2B5EF4-FFF2-40B4-BE49-F238E27FC236}">
                <a16:creationId xmlns:a16="http://schemas.microsoft.com/office/drawing/2014/main" id="{81B5EED2-0E51-4CB0-81C2-F9AE1DB9AB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9780" y="438626"/>
            <a:ext cx="10632440" cy="598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11165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A2269C-E040-4865-9411-8F2001506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Detailed</a:t>
            </a:r>
            <a:r>
              <a:rPr lang="fr-FR" dirty="0"/>
              <a:t> oral </a:t>
            </a:r>
            <a:r>
              <a:rPr lang="fr-FR" dirty="0" err="1"/>
              <a:t>comprehension</a:t>
            </a:r>
            <a:r>
              <a:rPr lang="fr-FR" dirty="0"/>
              <a:t>: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C180C09-09A0-4498-935C-F438F0CB7C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1325563"/>
          </a:xfrm>
        </p:spPr>
        <p:txBody>
          <a:bodyPr>
            <a:normAutofit/>
          </a:bodyPr>
          <a:lstStyle/>
          <a:p>
            <a:r>
              <a:rPr lang="fr-FR" sz="3600" dirty="0"/>
              <a:t>Watch the </a:t>
            </a:r>
            <a:r>
              <a:rPr lang="fr-FR" sz="3600" dirty="0" err="1"/>
              <a:t>video</a:t>
            </a:r>
            <a:r>
              <a:rPr lang="fr-FR" sz="3600" dirty="0"/>
              <a:t> </a:t>
            </a:r>
            <a:r>
              <a:rPr lang="fr-FR" sz="3600" dirty="0" err="1"/>
              <a:t>from</a:t>
            </a:r>
            <a:r>
              <a:rPr lang="fr-FR" sz="3600" dirty="0"/>
              <a:t> the </a:t>
            </a:r>
            <a:r>
              <a:rPr lang="fr-FR" sz="3600" dirty="0" err="1"/>
              <a:t>beginning</a:t>
            </a:r>
            <a:r>
              <a:rPr lang="fr-FR" sz="3600" dirty="0"/>
              <a:t> to 1’29 and </a:t>
            </a:r>
            <a:r>
              <a:rPr lang="fr-FR" sz="3600" dirty="0" err="1"/>
              <a:t>concentrate</a:t>
            </a:r>
            <a:r>
              <a:rPr lang="fr-FR" sz="3600" dirty="0"/>
              <a:t> on </a:t>
            </a:r>
            <a:r>
              <a:rPr lang="fr-FR" sz="3600" dirty="0" err="1"/>
              <a:t>people’s</a:t>
            </a:r>
            <a:r>
              <a:rPr lang="fr-FR" sz="3600" dirty="0"/>
              <a:t> opinion about </a:t>
            </a:r>
            <a:r>
              <a:rPr lang="fr-FR" sz="3600" dirty="0" err="1"/>
              <a:t>Australia</a:t>
            </a:r>
            <a:r>
              <a:rPr lang="fr-FR" sz="3600" dirty="0"/>
              <a:t>. </a:t>
            </a:r>
          </a:p>
        </p:txBody>
      </p:sp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DD980497-5AC5-45EF-B651-E79E0DBCF0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9332559"/>
              </p:ext>
            </p:extLst>
          </p:nvPr>
        </p:nvGraphicFramePr>
        <p:xfrm>
          <a:off x="2032000" y="3254947"/>
          <a:ext cx="8128000" cy="1828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39975517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3600" b="0" dirty="0" err="1"/>
                        <a:t>People’s</a:t>
                      </a:r>
                      <a:r>
                        <a:rPr lang="fr-FR" sz="3600" b="0" dirty="0"/>
                        <a:t> opinion about </a:t>
                      </a:r>
                      <a:r>
                        <a:rPr lang="fr-FR" sz="3600" b="0" dirty="0" err="1"/>
                        <a:t>Australia</a:t>
                      </a:r>
                      <a:endParaRPr lang="fr-FR" sz="3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15361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  <a:p>
                      <a:pPr algn="ctr"/>
                      <a:r>
                        <a:rPr lang="fr-FR" sz="3600" dirty="0"/>
                        <a:t>Unique / beauty / </a:t>
                      </a:r>
                      <a:r>
                        <a:rPr lang="fr-FR" sz="3600" dirty="0" err="1"/>
                        <a:t>splendour</a:t>
                      </a:r>
                      <a:r>
                        <a:rPr lang="fr-FR" sz="3600" dirty="0"/>
                        <a:t> / </a:t>
                      </a:r>
                      <a:r>
                        <a:rPr lang="fr-FR" sz="3600" dirty="0" err="1"/>
                        <a:t>incredible</a:t>
                      </a:r>
                      <a:r>
                        <a:rPr lang="fr-FR" sz="3600" dirty="0"/>
                        <a:t> / </a:t>
                      </a:r>
                      <a:r>
                        <a:rPr lang="fr-FR" sz="3600" dirty="0" err="1"/>
                        <a:t>loved</a:t>
                      </a:r>
                      <a:r>
                        <a:rPr lang="fr-FR" sz="3600" dirty="0"/>
                        <a:t> </a:t>
                      </a:r>
                    </a:p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9534841"/>
                  </a:ext>
                </a:extLst>
              </a:tr>
            </a:tbl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21B90FBB-D993-4433-801C-C1231D3EDA02}"/>
              </a:ext>
            </a:extLst>
          </p:cNvPr>
          <p:cNvSpPr txBox="1"/>
          <p:nvPr/>
        </p:nvSpPr>
        <p:spPr>
          <a:xfrm>
            <a:off x="960120" y="5052060"/>
            <a:ext cx="10393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600" dirty="0" err="1"/>
              <a:t>What</a:t>
            </a:r>
            <a:r>
              <a:rPr lang="fr-FR" sz="3600" dirty="0"/>
              <a:t> can </a:t>
            </a:r>
            <a:r>
              <a:rPr lang="fr-FR" sz="3600" dirty="0" err="1"/>
              <a:t>you</a:t>
            </a:r>
            <a:r>
              <a:rPr lang="fr-FR" sz="3600" dirty="0"/>
              <a:t> </a:t>
            </a:r>
            <a:r>
              <a:rPr lang="fr-FR" sz="3600" dirty="0" err="1"/>
              <a:t>conclude</a:t>
            </a:r>
            <a:r>
              <a:rPr lang="fr-FR" sz="3600" dirty="0"/>
              <a:t> about </a:t>
            </a:r>
            <a:r>
              <a:rPr lang="fr-FR" sz="3600" dirty="0" err="1"/>
              <a:t>tourism</a:t>
            </a:r>
            <a:r>
              <a:rPr lang="fr-FR" sz="3600" dirty="0"/>
              <a:t> in </a:t>
            </a:r>
            <a:r>
              <a:rPr lang="fr-FR" sz="3600" dirty="0" err="1"/>
              <a:t>Australia</a:t>
            </a:r>
            <a:r>
              <a:rPr lang="fr-FR" sz="3600" dirty="0"/>
              <a:t>?</a:t>
            </a:r>
          </a:p>
          <a:p>
            <a:pPr algn="ctr"/>
            <a:r>
              <a:rPr lang="fr-FR" sz="3600" dirty="0" err="1">
                <a:solidFill>
                  <a:srgbClr val="FF0000"/>
                </a:solidFill>
              </a:rPr>
              <a:t>Australia</a:t>
            </a:r>
            <a:r>
              <a:rPr lang="fr-FR" sz="3600" dirty="0">
                <a:solidFill>
                  <a:srgbClr val="FF0000"/>
                </a:solidFill>
              </a:rPr>
              <a:t> </a:t>
            </a:r>
            <a:r>
              <a:rPr lang="fr-FR" sz="3600" dirty="0" err="1">
                <a:solidFill>
                  <a:srgbClr val="FF0000"/>
                </a:solidFill>
              </a:rPr>
              <a:t>is</a:t>
            </a:r>
            <a:r>
              <a:rPr lang="fr-FR" sz="3600" dirty="0">
                <a:solidFill>
                  <a:srgbClr val="FF0000"/>
                </a:solidFill>
              </a:rPr>
              <a:t> one of the best place to </a:t>
            </a:r>
            <a:r>
              <a:rPr lang="fr-FR" sz="3600" dirty="0" err="1">
                <a:solidFill>
                  <a:srgbClr val="FF0000"/>
                </a:solidFill>
              </a:rPr>
              <a:t>visit</a:t>
            </a:r>
            <a:r>
              <a:rPr lang="fr-FR" sz="3600" dirty="0">
                <a:solidFill>
                  <a:srgbClr val="FF0000"/>
                </a:solidFill>
              </a:rPr>
              <a:t> / It </a:t>
            </a:r>
            <a:r>
              <a:rPr lang="fr-FR" sz="3600" dirty="0" err="1">
                <a:solidFill>
                  <a:srgbClr val="FF0000"/>
                </a:solidFill>
              </a:rPr>
              <a:t>is</a:t>
            </a:r>
            <a:r>
              <a:rPr lang="fr-FR" sz="3600" dirty="0">
                <a:solidFill>
                  <a:srgbClr val="FF0000"/>
                </a:solidFill>
              </a:rPr>
              <a:t> a </a:t>
            </a:r>
            <a:r>
              <a:rPr lang="fr-FR" sz="3600" dirty="0" err="1">
                <a:solidFill>
                  <a:srgbClr val="FF0000"/>
                </a:solidFill>
              </a:rPr>
              <a:t>great</a:t>
            </a:r>
            <a:r>
              <a:rPr lang="fr-FR" sz="3600" dirty="0">
                <a:solidFill>
                  <a:srgbClr val="FF0000"/>
                </a:solidFill>
              </a:rPr>
              <a:t> </a:t>
            </a:r>
            <a:r>
              <a:rPr lang="fr-FR" sz="3600" dirty="0" err="1">
                <a:solidFill>
                  <a:srgbClr val="FF0000"/>
                </a:solidFill>
              </a:rPr>
              <a:t>tourist</a:t>
            </a:r>
            <a:r>
              <a:rPr lang="fr-FR" sz="3600" dirty="0">
                <a:solidFill>
                  <a:srgbClr val="FF0000"/>
                </a:solidFill>
              </a:rPr>
              <a:t> destination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51B99E-E9AF-48D5-A4C5-A3644DA51415}"/>
              </a:ext>
            </a:extLst>
          </p:cNvPr>
          <p:cNvSpPr/>
          <p:nvPr/>
        </p:nvSpPr>
        <p:spPr>
          <a:xfrm>
            <a:off x="3348990" y="4160520"/>
            <a:ext cx="5577840" cy="65151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9726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F057CC-4572-43A0-A87E-13DF53CCF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RECAP: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37C9628-7BD8-4A7C-B48A-BC0ECCB991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668186"/>
          </a:xfrm>
        </p:spPr>
        <p:txBody>
          <a:bodyPr>
            <a:normAutofit fontScale="70000" lnSpcReduction="20000"/>
          </a:bodyPr>
          <a:lstStyle/>
          <a:p>
            <a:r>
              <a:rPr lang="fr-FR" sz="4600" dirty="0"/>
              <a:t>Complete the </a:t>
            </a:r>
            <a:r>
              <a:rPr lang="fr-FR" sz="4600" dirty="0" err="1"/>
              <a:t>text</a:t>
            </a:r>
            <a:r>
              <a:rPr lang="fr-FR" sz="4600" dirty="0"/>
              <a:t> by </a:t>
            </a:r>
            <a:r>
              <a:rPr lang="fr-FR" sz="4600" dirty="0" err="1"/>
              <a:t>filling</a:t>
            </a:r>
            <a:r>
              <a:rPr lang="fr-FR" sz="4600" dirty="0"/>
              <a:t> the </a:t>
            </a:r>
            <a:r>
              <a:rPr lang="fr-FR" sz="4600" dirty="0" err="1"/>
              <a:t>blanks</a:t>
            </a:r>
            <a:r>
              <a:rPr lang="fr-FR" sz="4600" dirty="0"/>
              <a:t>, </a:t>
            </a:r>
            <a:r>
              <a:rPr lang="fr-FR" sz="4600" dirty="0" err="1"/>
              <a:t>then</a:t>
            </a:r>
            <a:r>
              <a:rPr lang="fr-FR" sz="4600" dirty="0"/>
              <a:t> check </a:t>
            </a:r>
            <a:r>
              <a:rPr lang="fr-FR" sz="4600" dirty="0" err="1"/>
              <a:t>your</a:t>
            </a:r>
            <a:r>
              <a:rPr lang="fr-FR" sz="4600" dirty="0"/>
              <a:t> </a:t>
            </a:r>
            <a:r>
              <a:rPr lang="fr-FR" sz="4600" dirty="0" err="1"/>
              <a:t>answers</a:t>
            </a:r>
            <a:r>
              <a:rPr lang="fr-FR" sz="4600" dirty="0"/>
              <a:t>. </a:t>
            </a:r>
          </a:p>
          <a:p>
            <a:pPr marL="0" indent="0">
              <a:buNone/>
            </a:pPr>
            <a:r>
              <a:rPr lang="fr-FR" sz="4600" u="sng" dirty="0"/>
              <a:t>Discover </a:t>
            </a:r>
            <a:r>
              <a:rPr lang="fr-FR" sz="4600" u="sng" dirty="0" err="1"/>
              <a:t>Australia</a:t>
            </a:r>
            <a:endParaRPr lang="fr-FR" sz="4600" u="sng" dirty="0"/>
          </a:p>
          <a:p>
            <a:pPr marL="0" indent="0">
              <a:buNone/>
            </a:pPr>
            <a:r>
              <a:rPr lang="fr-FR" sz="4600" dirty="0"/>
              <a:t>The document </a:t>
            </a:r>
            <a:r>
              <a:rPr lang="fr-FR" sz="4600" dirty="0" err="1"/>
              <a:t>is</a:t>
            </a:r>
            <a:r>
              <a:rPr lang="fr-FR" sz="4600" dirty="0"/>
              <a:t> a </a:t>
            </a:r>
            <a:r>
              <a:rPr lang="fr-FR" sz="4600" dirty="0" err="1"/>
              <a:t>tourist</a:t>
            </a:r>
            <a:r>
              <a:rPr lang="fr-FR" sz="4600" dirty="0"/>
              <a:t> </a:t>
            </a:r>
            <a:r>
              <a:rPr lang="fr-FR" sz="4600" u="sng" dirty="0" err="1">
                <a:solidFill>
                  <a:srgbClr val="FF0000"/>
                </a:solidFill>
              </a:rPr>
              <a:t>advertisement</a:t>
            </a:r>
            <a:r>
              <a:rPr lang="fr-FR" sz="4600" dirty="0"/>
              <a:t> for </a:t>
            </a:r>
            <a:r>
              <a:rPr lang="fr-FR" sz="4600" dirty="0" err="1"/>
              <a:t>Australia</a:t>
            </a:r>
            <a:r>
              <a:rPr lang="fr-FR" sz="4600" dirty="0"/>
              <a:t>, </a:t>
            </a:r>
            <a:r>
              <a:rPr lang="fr-FR" sz="4600" dirty="0" err="1"/>
              <a:t>it</a:t>
            </a:r>
            <a:r>
              <a:rPr lang="fr-FR" sz="4600" dirty="0"/>
              <a:t> </a:t>
            </a:r>
            <a:r>
              <a:rPr lang="fr-FR" sz="4600" dirty="0" err="1"/>
              <a:t>promotes</a:t>
            </a:r>
            <a:r>
              <a:rPr lang="fr-FR" sz="4600" dirty="0"/>
              <a:t> </a:t>
            </a:r>
            <a:r>
              <a:rPr lang="fr-FR" sz="4600" dirty="0" err="1"/>
              <a:t>tourism</a:t>
            </a:r>
            <a:r>
              <a:rPr lang="fr-FR" sz="4600" dirty="0"/>
              <a:t> in </a:t>
            </a:r>
            <a:r>
              <a:rPr lang="fr-FR" sz="4600" dirty="0" err="1"/>
              <a:t>that</a:t>
            </a:r>
            <a:r>
              <a:rPr lang="fr-FR" sz="4600" dirty="0"/>
              <a:t> country by </a:t>
            </a:r>
            <a:r>
              <a:rPr lang="fr-FR" sz="4600" dirty="0" err="1"/>
              <a:t>showing</a:t>
            </a:r>
            <a:r>
              <a:rPr lang="fr-FR" sz="4600" dirty="0"/>
              <a:t> </a:t>
            </a:r>
            <a:r>
              <a:rPr lang="fr-FR" sz="4600" dirty="0" err="1"/>
              <a:t>its</a:t>
            </a:r>
            <a:r>
              <a:rPr lang="fr-FR" sz="4600" dirty="0"/>
              <a:t> </a:t>
            </a:r>
            <a:r>
              <a:rPr lang="fr-FR" sz="4600" u="sng" dirty="0" err="1">
                <a:solidFill>
                  <a:srgbClr val="FF0000"/>
                </a:solidFill>
              </a:rPr>
              <a:t>landscapes</a:t>
            </a:r>
            <a:r>
              <a:rPr lang="fr-FR" sz="4600" u="sng" dirty="0">
                <a:solidFill>
                  <a:srgbClr val="FF0000"/>
                </a:solidFill>
              </a:rPr>
              <a:t> </a:t>
            </a:r>
            <a:r>
              <a:rPr lang="fr-FR" sz="4600" dirty="0"/>
              <a:t>and all the </a:t>
            </a:r>
            <a:r>
              <a:rPr lang="fr-FR" sz="4600" u="sng" dirty="0" err="1">
                <a:solidFill>
                  <a:srgbClr val="FF0000"/>
                </a:solidFill>
              </a:rPr>
              <a:t>activities</a:t>
            </a:r>
            <a:r>
              <a:rPr lang="fr-FR" sz="4600" dirty="0"/>
              <a:t> </a:t>
            </a:r>
            <a:r>
              <a:rPr lang="fr-FR" sz="4600" dirty="0" err="1"/>
              <a:t>you</a:t>
            </a:r>
            <a:r>
              <a:rPr lang="fr-FR" sz="4600" dirty="0"/>
              <a:t> can do </a:t>
            </a:r>
            <a:r>
              <a:rPr lang="fr-FR" sz="4600" dirty="0" err="1"/>
              <a:t>there</a:t>
            </a:r>
            <a:r>
              <a:rPr lang="fr-FR" sz="4600" dirty="0"/>
              <a:t>. </a:t>
            </a:r>
            <a:r>
              <a:rPr lang="fr-FR" sz="4600" dirty="0" err="1"/>
              <a:t>We</a:t>
            </a:r>
            <a:r>
              <a:rPr lang="fr-FR" sz="4600" dirty="0"/>
              <a:t> </a:t>
            </a:r>
            <a:r>
              <a:rPr lang="fr-FR" sz="4600" dirty="0" err="1"/>
              <a:t>discover</a:t>
            </a:r>
            <a:r>
              <a:rPr lang="fr-FR" sz="4600" dirty="0"/>
              <a:t> </a:t>
            </a:r>
            <a:r>
              <a:rPr lang="fr-FR" sz="4600" dirty="0" err="1"/>
              <a:t>that</a:t>
            </a:r>
            <a:r>
              <a:rPr lang="fr-FR" sz="4600" dirty="0"/>
              <a:t> </a:t>
            </a:r>
            <a:r>
              <a:rPr lang="fr-FR" sz="4600" dirty="0" err="1"/>
              <a:t>Australia</a:t>
            </a:r>
            <a:r>
              <a:rPr lang="fr-FR" sz="4600" dirty="0"/>
              <a:t> </a:t>
            </a:r>
            <a:r>
              <a:rPr lang="fr-FR" sz="4600" dirty="0" err="1"/>
              <a:t>is</a:t>
            </a:r>
            <a:r>
              <a:rPr lang="fr-FR" sz="4600" dirty="0"/>
              <a:t> a </a:t>
            </a:r>
            <a:r>
              <a:rPr lang="fr-FR" sz="4600" dirty="0" err="1"/>
              <a:t>very</a:t>
            </a:r>
            <a:r>
              <a:rPr lang="fr-FR" sz="4600" dirty="0"/>
              <a:t> diverse country in </a:t>
            </a:r>
            <a:r>
              <a:rPr lang="fr-FR" sz="4600" dirty="0" err="1"/>
              <a:t>terms</a:t>
            </a:r>
            <a:r>
              <a:rPr lang="fr-FR" sz="4600" dirty="0"/>
              <a:t> of </a:t>
            </a:r>
            <a:r>
              <a:rPr lang="fr-FR" sz="4600" dirty="0" err="1"/>
              <a:t>landscapes</a:t>
            </a:r>
            <a:r>
              <a:rPr lang="fr-FR" sz="4600" dirty="0"/>
              <a:t> as </a:t>
            </a:r>
            <a:r>
              <a:rPr lang="fr-FR" sz="4600" dirty="0" err="1"/>
              <a:t>you</a:t>
            </a:r>
            <a:r>
              <a:rPr lang="fr-FR" sz="4600" dirty="0"/>
              <a:t> can </a:t>
            </a:r>
            <a:r>
              <a:rPr lang="fr-FR" sz="4600" dirty="0" err="1"/>
              <a:t>find</a:t>
            </a:r>
            <a:r>
              <a:rPr lang="fr-FR" sz="4600" dirty="0"/>
              <a:t> </a:t>
            </a:r>
            <a:r>
              <a:rPr lang="fr-FR" sz="4600" dirty="0" err="1"/>
              <a:t>beautiful</a:t>
            </a:r>
            <a:r>
              <a:rPr lang="fr-FR" sz="4600" dirty="0"/>
              <a:t> </a:t>
            </a:r>
            <a:r>
              <a:rPr lang="fr-FR" sz="4600" u="sng" dirty="0" err="1">
                <a:solidFill>
                  <a:srgbClr val="FF0000"/>
                </a:solidFill>
              </a:rPr>
              <a:t>rainforests</a:t>
            </a:r>
            <a:r>
              <a:rPr lang="fr-FR" sz="4600" dirty="0"/>
              <a:t> as </a:t>
            </a:r>
            <a:r>
              <a:rPr lang="fr-FR" sz="4600" dirty="0" err="1"/>
              <a:t>well</a:t>
            </a:r>
            <a:r>
              <a:rPr lang="fr-FR" sz="4600" dirty="0"/>
              <a:t> as </a:t>
            </a:r>
            <a:r>
              <a:rPr lang="fr-FR" sz="4600" u="sng" dirty="0" err="1">
                <a:solidFill>
                  <a:srgbClr val="FF0000"/>
                </a:solidFill>
              </a:rPr>
              <a:t>deserts</a:t>
            </a:r>
            <a:r>
              <a:rPr lang="fr-FR" sz="4600" dirty="0"/>
              <a:t>, the </a:t>
            </a:r>
            <a:r>
              <a:rPr lang="fr-FR" sz="4600" u="sng" dirty="0" err="1">
                <a:solidFill>
                  <a:srgbClr val="FF0000"/>
                </a:solidFill>
              </a:rPr>
              <a:t>sea</a:t>
            </a:r>
            <a:r>
              <a:rPr lang="fr-FR" sz="4600" dirty="0"/>
              <a:t> and the Great </a:t>
            </a:r>
            <a:r>
              <a:rPr lang="fr-FR" sz="4600" dirty="0" err="1"/>
              <a:t>Barrier</a:t>
            </a:r>
            <a:r>
              <a:rPr lang="fr-FR" sz="4600" dirty="0"/>
              <a:t> </a:t>
            </a:r>
            <a:r>
              <a:rPr lang="fr-FR" sz="4600" dirty="0" err="1"/>
              <a:t>Reef</a:t>
            </a:r>
            <a:r>
              <a:rPr lang="fr-FR" sz="4600" dirty="0"/>
              <a:t> in the Pacific </a:t>
            </a:r>
            <a:r>
              <a:rPr lang="fr-FR" sz="4600" dirty="0" err="1"/>
              <a:t>Ocean</a:t>
            </a:r>
            <a:r>
              <a:rPr lang="fr-FR" sz="4600" dirty="0"/>
              <a:t>. You can </a:t>
            </a:r>
            <a:r>
              <a:rPr lang="fr-FR" sz="4600" dirty="0" err="1"/>
              <a:t>also</a:t>
            </a:r>
            <a:r>
              <a:rPr lang="fr-FR" sz="4600" dirty="0"/>
              <a:t> </a:t>
            </a:r>
            <a:r>
              <a:rPr lang="fr-FR" sz="4600" dirty="0" err="1"/>
              <a:t>find</a:t>
            </a:r>
            <a:r>
              <a:rPr lang="fr-FR" sz="4600" dirty="0"/>
              <a:t> </a:t>
            </a:r>
            <a:r>
              <a:rPr lang="fr-FR" sz="4600" u="sng" dirty="0" err="1">
                <a:solidFill>
                  <a:srgbClr val="FF0000"/>
                </a:solidFill>
              </a:rPr>
              <a:t>mountains</a:t>
            </a:r>
            <a:r>
              <a:rPr lang="fr-FR" sz="4600" dirty="0"/>
              <a:t> and big </a:t>
            </a:r>
            <a:r>
              <a:rPr lang="fr-FR" sz="4600" dirty="0" err="1"/>
              <a:t>cities</a:t>
            </a:r>
            <a:r>
              <a:rPr lang="fr-FR" sz="4600" dirty="0"/>
              <a:t> </a:t>
            </a:r>
            <a:r>
              <a:rPr lang="fr-FR" sz="4600" dirty="0" err="1"/>
              <a:t>such</a:t>
            </a:r>
            <a:r>
              <a:rPr lang="fr-FR" sz="4600" dirty="0"/>
              <a:t> as </a:t>
            </a:r>
            <a:r>
              <a:rPr lang="fr-FR" sz="4600" u="sng" dirty="0" err="1">
                <a:solidFill>
                  <a:srgbClr val="FF0000"/>
                </a:solidFill>
              </a:rPr>
              <a:t>Adelaide</a:t>
            </a:r>
            <a:r>
              <a:rPr lang="fr-FR" sz="4600" u="sng" dirty="0">
                <a:solidFill>
                  <a:srgbClr val="FF0000"/>
                </a:solidFill>
              </a:rPr>
              <a:t>, Sydney </a:t>
            </a:r>
            <a:r>
              <a:rPr lang="fr-FR" sz="4600" dirty="0"/>
              <a:t>and </a:t>
            </a:r>
            <a:r>
              <a:rPr lang="fr-FR" sz="4600" u="sng" dirty="0">
                <a:solidFill>
                  <a:srgbClr val="FF0000"/>
                </a:solidFill>
              </a:rPr>
              <a:t>Melbourne</a:t>
            </a:r>
            <a:r>
              <a:rPr lang="fr-FR" sz="4600" dirty="0"/>
              <a:t>. </a:t>
            </a:r>
            <a:r>
              <a:rPr lang="fr-FR" sz="4600" dirty="0" err="1"/>
              <a:t>Australia</a:t>
            </a:r>
            <a:r>
              <a:rPr lang="fr-FR" sz="4600" dirty="0"/>
              <a:t> </a:t>
            </a:r>
            <a:r>
              <a:rPr lang="fr-FR" sz="4600" dirty="0" err="1"/>
              <a:t>also</a:t>
            </a:r>
            <a:r>
              <a:rPr lang="fr-FR" sz="4600" dirty="0"/>
              <a:t> </a:t>
            </a:r>
            <a:r>
              <a:rPr lang="fr-FR" sz="4600" dirty="0" err="1"/>
              <a:t>offers</a:t>
            </a:r>
            <a:r>
              <a:rPr lang="fr-FR" sz="4600" dirty="0"/>
              <a:t> a </a:t>
            </a:r>
            <a:r>
              <a:rPr lang="fr-FR" sz="4600" dirty="0" err="1"/>
              <a:t>great</a:t>
            </a:r>
            <a:r>
              <a:rPr lang="fr-FR" sz="4600" dirty="0"/>
              <a:t> </a:t>
            </a:r>
            <a:r>
              <a:rPr lang="fr-FR" sz="4600" dirty="0" err="1"/>
              <a:t>number</a:t>
            </a:r>
            <a:r>
              <a:rPr lang="fr-FR" sz="4600" dirty="0"/>
              <a:t> of </a:t>
            </a:r>
            <a:r>
              <a:rPr lang="fr-FR" sz="4600" dirty="0" err="1"/>
              <a:t>activities</a:t>
            </a:r>
            <a:r>
              <a:rPr lang="fr-FR" sz="4600" dirty="0"/>
              <a:t> </a:t>
            </a:r>
            <a:r>
              <a:rPr lang="fr-FR" sz="4600" dirty="0" err="1"/>
              <a:t>such</a:t>
            </a:r>
            <a:r>
              <a:rPr lang="fr-FR" sz="4600" dirty="0"/>
              <a:t> as </a:t>
            </a:r>
            <a:r>
              <a:rPr lang="fr-FR" sz="4600" u="sng" dirty="0" err="1">
                <a:solidFill>
                  <a:srgbClr val="FF0000"/>
                </a:solidFill>
              </a:rPr>
              <a:t>scuba</a:t>
            </a:r>
            <a:r>
              <a:rPr lang="fr-FR" sz="4600" u="sng" dirty="0">
                <a:solidFill>
                  <a:srgbClr val="FF0000"/>
                </a:solidFill>
              </a:rPr>
              <a:t> </a:t>
            </a:r>
            <a:r>
              <a:rPr lang="fr-FR" sz="4600" u="sng" dirty="0" err="1">
                <a:solidFill>
                  <a:srgbClr val="FF0000"/>
                </a:solidFill>
              </a:rPr>
              <a:t>diving</a:t>
            </a:r>
            <a:r>
              <a:rPr lang="fr-FR" sz="4600" dirty="0"/>
              <a:t>, </a:t>
            </a:r>
            <a:r>
              <a:rPr lang="fr-FR" sz="4600" u="sng" dirty="0" err="1">
                <a:solidFill>
                  <a:srgbClr val="FF0000"/>
                </a:solidFill>
              </a:rPr>
              <a:t>hiking</a:t>
            </a:r>
            <a:r>
              <a:rPr lang="fr-FR" sz="4600" dirty="0"/>
              <a:t> or </a:t>
            </a:r>
            <a:r>
              <a:rPr lang="fr-FR" sz="4600" dirty="0" err="1"/>
              <a:t>simply</a:t>
            </a:r>
            <a:r>
              <a:rPr lang="fr-FR" sz="4600" dirty="0"/>
              <a:t> </a:t>
            </a:r>
            <a:r>
              <a:rPr lang="fr-FR" sz="4600" u="sng" dirty="0" err="1">
                <a:solidFill>
                  <a:srgbClr val="FF0000"/>
                </a:solidFill>
              </a:rPr>
              <a:t>admiring</a:t>
            </a:r>
            <a:r>
              <a:rPr lang="fr-FR" sz="4600" dirty="0"/>
              <a:t> the </a:t>
            </a:r>
            <a:r>
              <a:rPr lang="fr-FR" sz="4600" dirty="0" err="1"/>
              <a:t>beautiful</a:t>
            </a:r>
            <a:r>
              <a:rPr lang="fr-FR" sz="4600" dirty="0"/>
              <a:t> </a:t>
            </a:r>
            <a:r>
              <a:rPr lang="fr-FR" sz="4600" dirty="0" err="1"/>
              <a:t>landscapes</a:t>
            </a:r>
            <a:r>
              <a:rPr lang="fr-FR" sz="4600" dirty="0"/>
              <a:t> or </a:t>
            </a:r>
            <a:r>
              <a:rPr lang="fr-FR" sz="4600" dirty="0" err="1"/>
              <a:t>feeding</a:t>
            </a:r>
            <a:r>
              <a:rPr lang="fr-FR" sz="4600" dirty="0"/>
              <a:t> the </a:t>
            </a:r>
            <a:r>
              <a:rPr lang="fr-FR" sz="4600" dirty="0" err="1"/>
              <a:t>emblematic</a:t>
            </a:r>
            <a:r>
              <a:rPr lang="fr-FR" sz="4600" dirty="0"/>
              <a:t> </a:t>
            </a:r>
            <a:r>
              <a:rPr lang="fr-FR" sz="4600" dirty="0" err="1"/>
              <a:t>Australian</a:t>
            </a:r>
            <a:r>
              <a:rPr lang="fr-FR" sz="4600" dirty="0"/>
              <a:t> </a:t>
            </a:r>
            <a:r>
              <a:rPr lang="fr-FR" sz="4600" u="sng" dirty="0" err="1">
                <a:solidFill>
                  <a:srgbClr val="FF0000"/>
                </a:solidFill>
              </a:rPr>
              <a:t>kangaroos</a:t>
            </a:r>
            <a:r>
              <a:rPr lang="fr-FR" sz="4600" dirty="0"/>
              <a:t>.  </a:t>
            </a:r>
          </a:p>
          <a:p>
            <a:pPr marL="0" indent="0">
              <a:buNone/>
            </a:pPr>
            <a:r>
              <a:rPr lang="fr-FR" sz="4600" dirty="0"/>
              <a:t>To </a:t>
            </a:r>
            <a:r>
              <a:rPr lang="fr-FR" sz="4600" dirty="0" err="1"/>
              <a:t>conclude</a:t>
            </a:r>
            <a:r>
              <a:rPr lang="fr-FR" sz="4600" dirty="0"/>
              <a:t>, </a:t>
            </a:r>
            <a:r>
              <a:rPr lang="fr-FR" sz="4600" dirty="0" err="1"/>
              <a:t>we</a:t>
            </a:r>
            <a:r>
              <a:rPr lang="fr-FR" sz="4600" dirty="0"/>
              <a:t> can </a:t>
            </a:r>
            <a:r>
              <a:rPr lang="fr-FR" sz="4600" dirty="0" err="1"/>
              <a:t>say</a:t>
            </a:r>
            <a:r>
              <a:rPr lang="fr-FR" sz="4600" dirty="0"/>
              <a:t> </a:t>
            </a:r>
            <a:r>
              <a:rPr lang="fr-FR" sz="4600" dirty="0" err="1"/>
              <a:t>that</a:t>
            </a:r>
            <a:r>
              <a:rPr lang="fr-FR" sz="4600" dirty="0"/>
              <a:t> </a:t>
            </a:r>
            <a:r>
              <a:rPr lang="fr-FR" sz="4600" dirty="0" err="1"/>
              <a:t>Australia</a:t>
            </a:r>
            <a:r>
              <a:rPr lang="fr-FR" sz="4600" dirty="0"/>
              <a:t> </a:t>
            </a:r>
            <a:r>
              <a:rPr lang="fr-FR" sz="4600" dirty="0" err="1"/>
              <a:t>appears</a:t>
            </a:r>
            <a:r>
              <a:rPr lang="fr-FR" sz="4600" dirty="0"/>
              <a:t> as one of the </a:t>
            </a:r>
            <a:r>
              <a:rPr lang="fr-FR" sz="4600" u="sng" dirty="0">
                <a:solidFill>
                  <a:srgbClr val="FF0000"/>
                </a:solidFill>
              </a:rPr>
              <a:t>best </a:t>
            </a:r>
            <a:r>
              <a:rPr lang="fr-FR" sz="4600" u="sng" dirty="0" err="1">
                <a:solidFill>
                  <a:srgbClr val="FF0000"/>
                </a:solidFill>
              </a:rPr>
              <a:t>tourist</a:t>
            </a:r>
            <a:r>
              <a:rPr lang="fr-FR" sz="4600" u="sng" dirty="0">
                <a:solidFill>
                  <a:srgbClr val="FF0000"/>
                </a:solidFill>
              </a:rPr>
              <a:t> destinations</a:t>
            </a:r>
            <a:r>
              <a:rPr lang="fr-FR" sz="4600" dirty="0"/>
              <a:t>! 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EC62088-2803-4BAB-B2EE-8DD833E1231A}"/>
              </a:ext>
            </a:extLst>
          </p:cNvPr>
          <p:cNvSpPr/>
          <p:nvPr/>
        </p:nvSpPr>
        <p:spPr>
          <a:xfrm>
            <a:off x="3356658" y="3102015"/>
            <a:ext cx="1400537" cy="47456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29A4B08-307B-4670-B8B0-AA976F6DF629}"/>
              </a:ext>
            </a:extLst>
          </p:cNvPr>
          <p:cNvSpPr/>
          <p:nvPr/>
        </p:nvSpPr>
        <p:spPr>
          <a:xfrm>
            <a:off x="838199" y="3514845"/>
            <a:ext cx="1094773" cy="47456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BE7320F-60C4-4233-A57F-25F5A91A1645}"/>
              </a:ext>
            </a:extLst>
          </p:cNvPr>
          <p:cNvSpPr/>
          <p:nvPr/>
        </p:nvSpPr>
        <p:spPr>
          <a:xfrm>
            <a:off x="3011347" y="3591045"/>
            <a:ext cx="877747" cy="47456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AD96EFE-FB25-4D5E-9608-D718B6629A64}"/>
              </a:ext>
            </a:extLst>
          </p:cNvPr>
          <p:cNvSpPr/>
          <p:nvPr/>
        </p:nvSpPr>
        <p:spPr>
          <a:xfrm>
            <a:off x="5233687" y="4026060"/>
            <a:ext cx="993494" cy="47456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2FD4D00-C152-4F1A-9074-81EBEF2D7466}"/>
              </a:ext>
            </a:extLst>
          </p:cNvPr>
          <p:cNvSpPr/>
          <p:nvPr/>
        </p:nvSpPr>
        <p:spPr>
          <a:xfrm>
            <a:off x="7178234" y="4026060"/>
            <a:ext cx="762000" cy="47456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EE3EADD-4D31-491C-97C6-9D7FFEB8FF9A}"/>
              </a:ext>
            </a:extLst>
          </p:cNvPr>
          <p:cNvSpPr/>
          <p:nvPr/>
        </p:nvSpPr>
        <p:spPr>
          <a:xfrm>
            <a:off x="8302909" y="3994230"/>
            <a:ext cx="435978" cy="47456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34F9D1D-6392-410B-B656-2A57D513CED7}"/>
              </a:ext>
            </a:extLst>
          </p:cNvPr>
          <p:cNvSpPr/>
          <p:nvPr/>
        </p:nvSpPr>
        <p:spPr>
          <a:xfrm>
            <a:off x="4444678" y="4468792"/>
            <a:ext cx="1082235" cy="47456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59F6B6E-993E-4E04-85B1-F772C8A0A703}"/>
              </a:ext>
            </a:extLst>
          </p:cNvPr>
          <p:cNvSpPr/>
          <p:nvPr/>
        </p:nvSpPr>
        <p:spPr>
          <a:xfrm>
            <a:off x="7602640" y="4473614"/>
            <a:ext cx="1691831" cy="47456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E60938C-6992-4783-9427-176F03F2504D}"/>
              </a:ext>
            </a:extLst>
          </p:cNvPr>
          <p:cNvSpPr/>
          <p:nvPr/>
        </p:nvSpPr>
        <p:spPr>
          <a:xfrm>
            <a:off x="9728521" y="4464933"/>
            <a:ext cx="1400537" cy="47456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EB1C0CE-9EF7-45A7-BD57-101E070229B2}"/>
              </a:ext>
            </a:extLst>
          </p:cNvPr>
          <p:cNvSpPr/>
          <p:nvPr/>
        </p:nvSpPr>
        <p:spPr>
          <a:xfrm>
            <a:off x="6202103" y="4899432"/>
            <a:ext cx="1175795" cy="47456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F861CA9-A055-4B5E-A158-BA770D12F350}"/>
              </a:ext>
            </a:extLst>
          </p:cNvPr>
          <p:cNvSpPr/>
          <p:nvPr/>
        </p:nvSpPr>
        <p:spPr>
          <a:xfrm>
            <a:off x="7433841" y="4899432"/>
            <a:ext cx="619248" cy="47456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9C65A22-623C-47D8-B3B9-C1B7509BB102}"/>
              </a:ext>
            </a:extLst>
          </p:cNvPr>
          <p:cNvSpPr/>
          <p:nvPr/>
        </p:nvSpPr>
        <p:spPr>
          <a:xfrm>
            <a:off x="9042723" y="4942389"/>
            <a:ext cx="946230" cy="47456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05E369F-C290-404F-B2BD-188CBAE15596}"/>
              </a:ext>
            </a:extLst>
          </p:cNvPr>
          <p:cNvSpPr/>
          <p:nvPr/>
        </p:nvSpPr>
        <p:spPr>
          <a:xfrm>
            <a:off x="5501835" y="5338305"/>
            <a:ext cx="993494" cy="47456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A4311C7-70B0-4D92-A0C0-4A667B6A1CCF}"/>
              </a:ext>
            </a:extLst>
          </p:cNvPr>
          <p:cNvSpPr/>
          <p:nvPr/>
        </p:nvSpPr>
        <p:spPr>
          <a:xfrm>
            <a:off x="6624579" y="5842252"/>
            <a:ext cx="2241629" cy="47456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4643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2768AE-B3FC-48A1-9CDB-366D4F9F1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Homework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220EFD2-6846-4984-A5A0-AF6F686934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Apprendre le « </a:t>
            </a:r>
            <a:r>
              <a:rPr lang="fr-FR" dirty="0" err="1"/>
              <a:t>recap</a:t>
            </a:r>
            <a:r>
              <a:rPr lang="fr-FR" dirty="0"/>
              <a:t> » : savoir présenter l’Australie comme dans la vidéo.</a:t>
            </a:r>
          </a:p>
          <a:p>
            <a:r>
              <a:rPr lang="fr-FR" dirty="0"/>
              <a:t>Apprendre le nouveau vocabulaire  (travailler avec le lien </a:t>
            </a:r>
            <a:r>
              <a:rPr lang="fr-FR" dirty="0" err="1"/>
              <a:t>genially</a:t>
            </a:r>
            <a:r>
              <a:rPr lang="fr-FR" dirty="0"/>
              <a:t> donné: </a:t>
            </a:r>
            <a:r>
              <a:rPr lang="fr-FR" b="0" i="0" dirty="0">
                <a:solidFill>
                  <a:srgbClr val="000000"/>
                </a:solidFill>
                <a:effectLst/>
              </a:rPr>
              <a:t>https://view.genial.ly/6087b5b6b7f1070d38edcf3c/presentation-welcome-down-under </a:t>
            </a:r>
            <a:r>
              <a:rPr lang="fr-FR" dirty="0"/>
              <a:t> )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FCAD614-282D-4E75-908B-B6C37C5B5E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300" y="3429000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420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1F5526-5FBB-45AF-BC1A-2E7C1D963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React</a:t>
            </a:r>
            <a:r>
              <a:rPr lang="fr-FR" dirty="0"/>
              <a:t>!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2A0981E-8061-46E6-B1ED-F63310F57D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5745480" cy="4251960"/>
          </a:xfrm>
        </p:spPr>
        <p:txBody>
          <a:bodyPr>
            <a:normAutofit/>
          </a:bodyPr>
          <a:lstStyle/>
          <a:p>
            <a:r>
              <a:rPr lang="fr-FR" sz="3600" dirty="0" err="1"/>
              <a:t>What</a:t>
            </a:r>
            <a:r>
              <a:rPr lang="fr-FR" sz="3600" dirty="0"/>
              <a:t> type of document </a:t>
            </a:r>
            <a:r>
              <a:rPr lang="fr-FR" sz="3600" dirty="0" err="1"/>
              <a:t>is</a:t>
            </a:r>
            <a:r>
              <a:rPr lang="fr-FR" sz="3600" dirty="0"/>
              <a:t> </a:t>
            </a:r>
            <a:r>
              <a:rPr lang="fr-FR" sz="3600" dirty="0" err="1"/>
              <a:t>it</a:t>
            </a:r>
            <a:r>
              <a:rPr lang="fr-FR" sz="3600" dirty="0"/>
              <a:t>? </a:t>
            </a:r>
          </a:p>
          <a:p>
            <a:r>
              <a:rPr lang="fr-FR" sz="3600" dirty="0" err="1"/>
              <a:t>Identify</a:t>
            </a:r>
            <a:r>
              <a:rPr lang="fr-FR" sz="3600" dirty="0"/>
              <a:t> </a:t>
            </a:r>
            <a:r>
              <a:rPr lang="fr-FR" sz="3600" dirty="0" err="1"/>
              <a:t>elements</a:t>
            </a:r>
            <a:r>
              <a:rPr lang="fr-FR" sz="3600" dirty="0"/>
              <a:t>.</a:t>
            </a:r>
          </a:p>
          <a:p>
            <a:r>
              <a:rPr lang="fr-FR" sz="3600" dirty="0" err="1"/>
              <a:t>Describe</a:t>
            </a:r>
            <a:r>
              <a:rPr lang="fr-FR" sz="3600" dirty="0"/>
              <a:t>. </a:t>
            </a:r>
          </a:p>
          <a:p>
            <a:r>
              <a:rPr lang="fr-FR" sz="3600" dirty="0" err="1"/>
              <a:t>What</a:t>
            </a:r>
            <a:r>
              <a:rPr lang="fr-FR" sz="3600" dirty="0"/>
              <a:t> country </a:t>
            </a:r>
            <a:r>
              <a:rPr lang="fr-FR" sz="3600" dirty="0" err="1"/>
              <a:t>is</a:t>
            </a:r>
            <a:r>
              <a:rPr lang="fr-FR" sz="3600" dirty="0"/>
              <a:t> </a:t>
            </a:r>
            <a:r>
              <a:rPr lang="fr-FR" sz="3600" dirty="0" err="1"/>
              <a:t>it</a:t>
            </a:r>
            <a:r>
              <a:rPr lang="fr-FR" sz="3600" dirty="0"/>
              <a:t>? </a:t>
            </a:r>
          </a:p>
          <a:p>
            <a:endParaRPr lang="fr-FR" sz="3600" dirty="0"/>
          </a:p>
          <a:p>
            <a:endParaRPr lang="fr-FR" sz="3600" dirty="0">
              <a:solidFill>
                <a:srgbClr val="FF0000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1E5D02F-EAED-4AC9-9926-89E849A31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034" y="325777"/>
            <a:ext cx="4455135" cy="620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5C2895B-F85D-4F55-8EEA-27B735C2875A}"/>
              </a:ext>
            </a:extLst>
          </p:cNvPr>
          <p:cNvSpPr/>
          <p:nvPr/>
        </p:nvSpPr>
        <p:spPr>
          <a:xfrm>
            <a:off x="9425354" y="1730036"/>
            <a:ext cx="1376624" cy="3499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498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40EF35-8FA3-4DF3-8208-48D725D01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Global oral </a:t>
            </a:r>
            <a:r>
              <a:rPr lang="fr-FR" dirty="0" err="1"/>
              <a:t>comprehension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361716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7CD794-7C59-4A4F-B7DB-C5A98E8D9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Oral </a:t>
            </a:r>
            <a:r>
              <a:rPr lang="fr-FR" dirty="0" err="1"/>
              <a:t>comprehension</a:t>
            </a:r>
            <a:r>
              <a:rPr lang="fr-FR" dirty="0"/>
              <a:t> </a:t>
            </a:r>
            <a:r>
              <a:rPr lang="fr-FR" dirty="0" err="1"/>
              <a:t>activity</a:t>
            </a:r>
            <a:r>
              <a:rPr lang="fr-FR" dirty="0"/>
              <a:t>: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6146E7A-40A7-4F84-88D5-4945B8AA34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1325563"/>
          </a:xfrm>
        </p:spPr>
        <p:txBody>
          <a:bodyPr>
            <a:normAutofit/>
          </a:bodyPr>
          <a:lstStyle/>
          <a:p>
            <a:r>
              <a:rPr lang="fr-FR" sz="3600" dirty="0"/>
              <a:t>Watch the </a:t>
            </a:r>
            <a:r>
              <a:rPr lang="fr-FR" sz="3600" dirty="0" err="1"/>
              <a:t>video</a:t>
            </a:r>
            <a:r>
              <a:rPr lang="fr-FR" sz="3600" dirty="0"/>
              <a:t> </a:t>
            </a:r>
            <a:r>
              <a:rPr lang="fr-FR" sz="3600" u="sng" dirty="0"/>
              <a:t>SOUND OFF</a:t>
            </a:r>
            <a:r>
              <a:rPr lang="fr-FR" sz="3600" dirty="0"/>
              <a:t> and </a:t>
            </a:r>
            <a:r>
              <a:rPr lang="fr-FR" sz="3600" dirty="0" err="1"/>
              <a:t>write</a:t>
            </a:r>
            <a:r>
              <a:rPr lang="fr-FR" sz="3600" dirty="0"/>
              <a:t> as </a:t>
            </a:r>
            <a:r>
              <a:rPr lang="fr-FR" sz="3600" dirty="0" err="1"/>
              <a:t>many</a:t>
            </a:r>
            <a:r>
              <a:rPr lang="fr-FR" sz="3600" dirty="0"/>
              <a:t> </a:t>
            </a:r>
            <a:r>
              <a:rPr lang="fr-FR" sz="3600" dirty="0" err="1"/>
              <a:t>words</a:t>
            </a:r>
            <a:r>
              <a:rPr lang="fr-FR" sz="3600" dirty="0"/>
              <a:t> as </a:t>
            </a:r>
            <a:r>
              <a:rPr lang="fr-FR" sz="3600" dirty="0" err="1"/>
              <a:t>you</a:t>
            </a:r>
            <a:r>
              <a:rPr lang="fr-FR" sz="3600" dirty="0"/>
              <a:t> can on the </a:t>
            </a:r>
            <a:r>
              <a:rPr lang="fr-FR" sz="3600" dirty="0" err="1"/>
              <a:t>worksheet</a:t>
            </a:r>
            <a:r>
              <a:rPr lang="fr-FR" sz="3600" dirty="0"/>
              <a:t>. </a:t>
            </a:r>
          </a:p>
        </p:txBody>
      </p:sp>
      <p:pic>
        <p:nvPicPr>
          <p:cNvPr id="4" name="U3 Australia Tourism">
            <a:hlinkClick r:id="" action="ppaction://media"/>
            <a:extLst>
              <a:ext uri="{FF2B5EF4-FFF2-40B4-BE49-F238E27FC236}">
                <a16:creationId xmlns:a16="http://schemas.microsoft.com/office/drawing/2014/main" id="{E6FA0B73-C419-4BA1-8144-E8AA3ACC98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38546" y="2609679"/>
            <a:ext cx="7114907" cy="400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20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3 Australia Tourism">
            <a:hlinkClick r:id="" action="ppaction://media"/>
            <a:extLst>
              <a:ext uri="{FF2B5EF4-FFF2-40B4-BE49-F238E27FC236}">
                <a16:creationId xmlns:a16="http://schemas.microsoft.com/office/drawing/2014/main" id="{81B5EED2-0E51-4CB0-81C2-F9AE1DB9AB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9780" y="438626"/>
            <a:ext cx="10632440" cy="598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027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498A78-9599-4D66-AD82-E64503F34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Oral </a:t>
            </a:r>
            <a:r>
              <a:rPr lang="fr-FR" dirty="0" err="1"/>
              <a:t>comprehension</a:t>
            </a:r>
            <a:r>
              <a:rPr lang="fr-FR" dirty="0"/>
              <a:t> </a:t>
            </a:r>
            <a:r>
              <a:rPr lang="fr-FR" dirty="0" err="1"/>
              <a:t>activity</a:t>
            </a:r>
            <a:r>
              <a:rPr lang="fr-FR" dirty="0"/>
              <a:t>: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5452ED8-A454-4C26-8DAE-5A1488D48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779526"/>
          </a:xfrm>
        </p:spPr>
        <p:txBody>
          <a:bodyPr>
            <a:normAutofit/>
          </a:bodyPr>
          <a:lstStyle/>
          <a:p>
            <a:r>
              <a:rPr lang="fr-FR" sz="3600" dirty="0"/>
              <a:t>Watch the </a:t>
            </a:r>
            <a:r>
              <a:rPr lang="fr-FR" sz="3600" dirty="0" err="1"/>
              <a:t>video</a:t>
            </a:r>
            <a:r>
              <a:rPr lang="fr-FR" sz="3600" dirty="0"/>
              <a:t> and </a:t>
            </a:r>
            <a:r>
              <a:rPr lang="fr-FR" sz="3600" dirty="0" err="1"/>
              <a:t>complete</a:t>
            </a:r>
            <a:r>
              <a:rPr lang="fr-FR" sz="3600" dirty="0"/>
              <a:t> the </a:t>
            </a:r>
            <a:r>
              <a:rPr lang="fr-FR" sz="3600" dirty="0" err="1"/>
              <a:t>grid</a:t>
            </a:r>
            <a:r>
              <a:rPr lang="fr-FR" sz="3600" dirty="0"/>
              <a:t> on the </a:t>
            </a:r>
            <a:r>
              <a:rPr lang="fr-FR" sz="3600" dirty="0" err="1"/>
              <a:t>worksheet</a:t>
            </a:r>
            <a:r>
              <a:rPr lang="fr-FR" sz="3600" dirty="0"/>
              <a:t>: </a:t>
            </a:r>
          </a:p>
        </p:txBody>
      </p:sp>
      <p:graphicFrame>
        <p:nvGraphicFramePr>
          <p:cNvPr id="6" name="Tableau 6">
            <a:extLst>
              <a:ext uri="{FF2B5EF4-FFF2-40B4-BE49-F238E27FC236}">
                <a16:creationId xmlns:a16="http://schemas.microsoft.com/office/drawing/2014/main" id="{2EDECF15-6E4C-4647-BA20-11A6C7C684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1034535"/>
              </p:ext>
            </p:extLst>
          </p:nvPr>
        </p:nvGraphicFramePr>
        <p:xfrm>
          <a:off x="2134870" y="2947606"/>
          <a:ext cx="8128000" cy="34137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457283552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1559632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3600" b="0" dirty="0"/>
                        <a:t>Type of </a:t>
                      </a:r>
                      <a:r>
                        <a:rPr lang="fr-FR" sz="3600" b="0" dirty="0" err="1"/>
                        <a:t>landscapes</a:t>
                      </a:r>
                      <a:endParaRPr lang="fr-FR" sz="3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600" b="0" dirty="0" err="1"/>
                        <a:t>Biggest</a:t>
                      </a:r>
                      <a:r>
                        <a:rPr lang="fr-FR" sz="3600" b="0" dirty="0"/>
                        <a:t> </a:t>
                      </a:r>
                      <a:r>
                        <a:rPr lang="fr-FR" sz="3600" b="0" dirty="0" err="1"/>
                        <a:t>cities</a:t>
                      </a:r>
                      <a:r>
                        <a:rPr lang="fr-FR" sz="3600" b="0" dirty="0"/>
                        <a:t> (</a:t>
                      </a:r>
                      <a:r>
                        <a:rPr lang="fr-FR" sz="3600" b="0" dirty="0" err="1"/>
                        <a:t>circle</a:t>
                      </a:r>
                      <a:r>
                        <a:rPr lang="fr-FR" sz="3600" b="0" dirty="0"/>
                        <a:t> the correct </a:t>
                      </a:r>
                      <a:r>
                        <a:rPr lang="fr-FR" sz="3600" b="0" dirty="0" err="1"/>
                        <a:t>answers</a:t>
                      </a:r>
                      <a:r>
                        <a:rPr lang="fr-FR" sz="3600" b="0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7499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800" dirty="0"/>
                        <a:t>(</a:t>
                      </a:r>
                      <a:r>
                        <a:rPr lang="fr-FR" sz="2800" dirty="0" err="1"/>
                        <a:t>rain</a:t>
                      </a:r>
                      <a:r>
                        <a:rPr lang="fr-FR" sz="2800" dirty="0"/>
                        <a:t>)</a:t>
                      </a:r>
                      <a:r>
                        <a:rPr lang="fr-FR" sz="2800" dirty="0" err="1"/>
                        <a:t>forests</a:t>
                      </a:r>
                      <a:r>
                        <a:rPr lang="fr-FR" sz="2800" dirty="0"/>
                        <a:t> / the </a:t>
                      </a:r>
                      <a:r>
                        <a:rPr lang="fr-FR" sz="2800" dirty="0" err="1"/>
                        <a:t>sea</a:t>
                      </a:r>
                      <a:r>
                        <a:rPr lang="fr-FR" sz="2800" dirty="0"/>
                        <a:t> / </a:t>
                      </a:r>
                      <a:r>
                        <a:rPr lang="fr-FR" sz="2800" dirty="0" err="1"/>
                        <a:t>desert</a:t>
                      </a:r>
                      <a:r>
                        <a:rPr lang="fr-FR" sz="2800" dirty="0"/>
                        <a:t> / </a:t>
                      </a:r>
                      <a:r>
                        <a:rPr lang="fr-FR" sz="2800" dirty="0" err="1"/>
                        <a:t>mountains</a:t>
                      </a:r>
                      <a:r>
                        <a:rPr lang="fr-FR" sz="2800" dirty="0"/>
                        <a:t> / big </a:t>
                      </a:r>
                      <a:r>
                        <a:rPr lang="fr-FR" sz="2800" dirty="0" err="1"/>
                        <a:t>cities</a:t>
                      </a:r>
                      <a:r>
                        <a:rPr lang="fr-FR" sz="2800" dirty="0"/>
                        <a:t> / the Great </a:t>
                      </a:r>
                      <a:r>
                        <a:rPr lang="fr-FR" sz="2800" dirty="0" err="1"/>
                        <a:t>Barrier</a:t>
                      </a:r>
                      <a:r>
                        <a:rPr lang="fr-FR" sz="2800" dirty="0"/>
                        <a:t> </a:t>
                      </a:r>
                      <a:r>
                        <a:rPr lang="fr-FR" sz="2800" dirty="0" err="1"/>
                        <a:t>Reef</a:t>
                      </a:r>
                      <a:endParaRPr lang="fr-FR" sz="2800" dirty="0"/>
                    </a:p>
                    <a:p>
                      <a:pPr algn="ctr"/>
                      <a:endParaRPr lang="fr-FR" sz="2800" dirty="0"/>
                    </a:p>
                    <a:p>
                      <a:pPr algn="ctr"/>
                      <a:endParaRPr lang="fr-FR" sz="2800" dirty="0"/>
                    </a:p>
                    <a:p>
                      <a:pPr algn="ctr"/>
                      <a:endParaRPr lang="fr-F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800" dirty="0">
                          <a:latin typeface="+mn-lt"/>
                        </a:rPr>
                        <a:t>Adelaïde / Brisbane / Canberra / Perth / Melbourne / Sydney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2800" dirty="0">
                        <a:latin typeface="+mn-lt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800" dirty="0" err="1">
                          <a:solidFill>
                            <a:srgbClr val="FF0000"/>
                          </a:solidFill>
                          <a:latin typeface="+mn-lt"/>
                        </a:rPr>
                        <a:t>Adelaide</a:t>
                      </a:r>
                      <a:r>
                        <a:rPr lang="fr-FR" sz="2800" dirty="0">
                          <a:solidFill>
                            <a:srgbClr val="FF0000"/>
                          </a:solidFill>
                          <a:latin typeface="+mn-lt"/>
                        </a:rPr>
                        <a:t> / Melbourne / Sydney</a:t>
                      </a:r>
                    </a:p>
                    <a:p>
                      <a:pPr algn="ctr"/>
                      <a:endParaRPr lang="fr-FR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0220428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1F9DB013-0100-4B25-A34E-B22B150A0F27}"/>
              </a:ext>
            </a:extLst>
          </p:cNvPr>
          <p:cNvSpPr/>
          <p:nvPr/>
        </p:nvSpPr>
        <p:spPr>
          <a:xfrm>
            <a:off x="2286000" y="4251960"/>
            <a:ext cx="3810000" cy="8458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FFB23D-11E2-4D1F-95BD-33BB75DFCEAA}"/>
              </a:ext>
            </a:extLst>
          </p:cNvPr>
          <p:cNvSpPr/>
          <p:nvPr/>
        </p:nvSpPr>
        <p:spPr>
          <a:xfrm>
            <a:off x="6350635" y="5250180"/>
            <a:ext cx="3810000" cy="8458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010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CB9C04-8FCC-49D4-9949-F1B406A46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Oral </a:t>
            </a:r>
            <a:r>
              <a:rPr lang="fr-FR" dirty="0" err="1"/>
              <a:t>comprehension</a:t>
            </a:r>
            <a:r>
              <a:rPr lang="fr-FR" dirty="0"/>
              <a:t> </a:t>
            </a:r>
            <a:r>
              <a:rPr lang="fr-FR" dirty="0" err="1"/>
              <a:t>activity</a:t>
            </a:r>
            <a:r>
              <a:rPr lang="fr-FR" dirty="0"/>
              <a:t>: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2DC2A46-E434-4414-85B3-E21DC285B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1325563"/>
          </a:xfrm>
        </p:spPr>
        <p:txBody>
          <a:bodyPr>
            <a:normAutofit/>
          </a:bodyPr>
          <a:lstStyle/>
          <a:p>
            <a:r>
              <a:rPr lang="fr-FR" sz="3600" dirty="0"/>
              <a:t>Watch the </a:t>
            </a:r>
            <a:r>
              <a:rPr lang="fr-FR" sz="3600" dirty="0" err="1"/>
              <a:t>video</a:t>
            </a:r>
            <a:r>
              <a:rPr lang="fr-FR" sz="3600" dirty="0"/>
              <a:t> one last time and </a:t>
            </a:r>
            <a:r>
              <a:rPr lang="fr-FR" sz="3600" dirty="0" err="1"/>
              <a:t>concentrate</a:t>
            </a:r>
            <a:r>
              <a:rPr lang="fr-FR" sz="3600" dirty="0"/>
              <a:t> on the </a:t>
            </a:r>
            <a:r>
              <a:rPr lang="fr-FR" sz="3600" dirty="0" err="1"/>
              <a:t>activities</a:t>
            </a:r>
            <a:r>
              <a:rPr lang="fr-FR" sz="3600" dirty="0"/>
              <a:t>: </a:t>
            </a:r>
            <a:r>
              <a:rPr lang="fr-FR" sz="3600" dirty="0" err="1"/>
              <a:t>What</a:t>
            </a:r>
            <a:r>
              <a:rPr lang="fr-FR" sz="3600" dirty="0"/>
              <a:t> can people do in </a:t>
            </a:r>
            <a:r>
              <a:rPr lang="fr-FR" sz="3600" dirty="0" err="1"/>
              <a:t>Australia</a:t>
            </a:r>
            <a:r>
              <a:rPr lang="fr-FR" sz="3600" dirty="0"/>
              <a:t>? </a:t>
            </a:r>
          </a:p>
          <a:p>
            <a:pPr marL="0" indent="0">
              <a:buNone/>
            </a:pPr>
            <a:endParaRPr lang="fr-FR" sz="3600" dirty="0"/>
          </a:p>
        </p:txBody>
      </p:sp>
      <p:graphicFrame>
        <p:nvGraphicFramePr>
          <p:cNvPr id="6" name="Tableau 6">
            <a:extLst>
              <a:ext uri="{FF2B5EF4-FFF2-40B4-BE49-F238E27FC236}">
                <a16:creationId xmlns:a16="http://schemas.microsoft.com/office/drawing/2014/main" id="{B7219389-88C4-4759-AD86-FB8958E16E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686045"/>
              </p:ext>
            </p:extLst>
          </p:nvPr>
        </p:nvGraphicFramePr>
        <p:xfrm>
          <a:off x="2032000" y="3493643"/>
          <a:ext cx="8128000" cy="29260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28899834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3600" b="0" dirty="0" err="1"/>
                        <a:t>Activities</a:t>
                      </a:r>
                      <a:r>
                        <a:rPr lang="fr-FR" sz="3600" b="0" dirty="0"/>
                        <a:t> in </a:t>
                      </a:r>
                      <a:r>
                        <a:rPr lang="fr-FR" sz="3600" b="0" dirty="0" err="1"/>
                        <a:t>Australia</a:t>
                      </a:r>
                      <a:endParaRPr lang="fr-FR" sz="3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49347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  <a:p>
                      <a:pPr algn="ctr"/>
                      <a:r>
                        <a:rPr lang="fr-FR" sz="3600" dirty="0" err="1"/>
                        <a:t>Scuba</a:t>
                      </a:r>
                      <a:r>
                        <a:rPr lang="fr-FR" sz="3600" dirty="0"/>
                        <a:t> </a:t>
                      </a:r>
                      <a:r>
                        <a:rPr lang="fr-FR" sz="3600" dirty="0" err="1"/>
                        <a:t>diving</a:t>
                      </a:r>
                      <a:r>
                        <a:rPr lang="fr-FR" sz="3600" dirty="0"/>
                        <a:t> / </a:t>
                      </a:r>
                      <a:r>
                        <a:rPr lang="fr-FR" sz="3600" dirty="0" err="1"/>
                        <a:t>going</a:t>
                      </a:r>
                      <a:r>
                        <a:rPr lang="fr-FR" sz="3600" dirty="0"/>
                        <a:t> </a:t>
                      </a:r>
                      <a:r>
                        <a:rPr lang="fr-FR" sz="3600" dirty="0" err="1"/>
                        <a:t>hiking</a:t>
                      </a:r>
                      <a:r>
                        <a:rPr lang="fr-FR" sz="3600" dirty="0"/>
                        <a:t> / </a:t>
                      </a:r>
                      <a:r>
                        <a:rPr lang="fr-FR" sz="3600" dirty="0" err="1"/>
                        <a:t>visiting</a:t>
                      </a:r>
                      <a:r>
                        <a:rPr lang="fr-FR" sz="3600" dirty="0"/>
                        <a:t> the </a:t>
                      </a:r>
                      <a:r>
                        <a:rPr lang="fr-FR" sz="3600" dirty="0" err="1"/>
                        <a:t>forests</a:t>
                      </a:r>
                      <a:r>
                        <a:rPr lang="fr-FR" sz="3600" dirty="0"/>
                        <a:t> / </a:t>
                      </a:r>
                      <a:r>
                        <a:rPr lang="fr-FR" sz="3600" dirty="0" err="1"/>
                        <a:t>admiring</a:t>
                      </a:r>
                      <a:r>
                        <a:rPr lang="fr-FR" sz="3600" dirty="0"/>
                        <a:t> the </a:t>
                      </a:r>
                      <a:r>
                        <a:rPr lang="fr-FR" sz="3600" dirty="0" err="1"/>
                        <a:t>landscapes</a:t>
                      </a:r>
                      <a:r>
                        <a:rPr lang="fr-FR" sz="3600" dirty="0"/>
                        <a:t> – the </a:t>
                      </a:r>
                      <a:r>
                        <a:rPr lang="fr-FR" sz="3600" dirty="0" err="1"/>
                        <a:t>view</a:t>
                      </a:r>
                      <a:r>
                        <a:rPr lang="fr-FR" sz="3600" dirty="0"/>
                        <a:t> / </a:t>
                      </a:r>
                      <a:r>
                        <a:rPr lang="fr-FR" sz="3600" dirty="0" err="1"/>
                        <a:t>feeding</a:t>
                      </a:r>
                      <a:r>
                        <a:rPr lang="fr-FR" sz="3600" dirty="0"/>
                        <a:t> the </a:t>
                      </a:r>
                      <a:r>
                        <a:rPr lang="fr-FR" sz="3600" dirty="0" err="1"/>
                        <a:t>kangaroos</a:t>
                      </a:r>
                      <a:endParaRPr lang="fr-FR" sz="3600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2556514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F2786FFF-4B06-4F9B-BF3C-9F84D5E6958F}"/>
              </a:ext>
            </a:extLst>
          </p:cNvPr>
          <p:cNvSpPr/>
          <p:nvPr/>
        </p:nvSpPr>
        <p:spPr>
          <a:xfrm>
            <a:off x="2606040" y="4411980"/>
            <a:ext cx="7075170" cy="132556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4567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388CEB-137D-4359-B8BC-D07F33D96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Vocabulary</a:t>
            </a:r>
            <a:r>
              <a:rPr lang="fr-FR" dirty="0"/>
              <a:t> </a:t>
            </a:r>
            <a:r>
              <a:rPr lang="fr-FR" dirty="0" err="1"/>
              <a:t>activity</a:t>
            </a:r>
            <a:r>
              <a:rPr lang="fr-FR" dirty="0"/>
              <a:t>: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11310A1-64AA-40F6-969D-86843ED83A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630936"/>
          </a:xfrm>
        </p:spPr>
        <p:txBody>
          <a:bodyPr>
            <a:noAutofit/>
          </a:bodyPr>
          <a:lstStyle/>
          <a:p>
            <a:r>
              <a:rPr lang="fr-FR" sz="3600" dirty="0"/>
              <a:t>Match </a:t>
            </a:r>
            <a:r>
              <a:rPr lang="fr-FR" sz="3600" dirty="0" err="1"/>
              <a:t>each</a:t>
            </a:r>
            <a:r>
              <a:rPr lang="fr-FR" sz="3600" dirty="0"/>
              <a:t> </a:t>
            </a:r>
            <a:r>
              <a:rPr lang="fr-FR" sz="3600" dirty="0" err="1"/>
              <a:t>verb</a:t>
            </a:r>
            <a:r>
              <a:rPr lang="fr-FR" sz="3600" dirty="0"/>
              <a:t> to the correct </a:t>
            </a:r>
            <a:r>
              <a:rPr lang="fr-FR" sz="3600" dirty="0" err="1"/>
              <a:t>picture</a:t>
            </a:r>
            <a:r>
              <a:rPr lang="fr-FR" sz="3600" dirty="0"/>
              <a:t> on </a:t>
            </a:r>
            <a:r>
              <a:rPr lang="fr-FR" sz="3600" dirty="0" err="1"/>
              <a:t>your</a:t>
            </a:r>
            <a:r>
              <a:rPr lang="fr-FR" sz="3600" dirty="0"/>
              <a:t> </a:t>
            </a:r>
            <a:r>
              <a:rPr lang="fr-FR" sz="3600" dirty="0" err="1"/>
              <a:t>worksheet</a:t>
            </a:r>
            <a:r>
              <a:rPr lang="fr-FR" sz="3600" dirty="0"/>
              <a:t>, </a:t>
            </a:r>
            <a:r>
              <a:rPr lang="fr-FR" sz="3600" dirty="0" err="1"/>
              <a:t>then</a:t>
            </a:r>
            <a:r>
              <a:rPr lang="fr-FR" sz="3600" dirty="0"/>
              <a:t> check </a:t>
            </a:r>
            <a:r>
              <a:rPr lang="fr-FR" sz="3600" dirty="0" err="1"/>
              <a:t>your</a:t>
            </a:r>
            <a:r>
              <a:rPr lang="fr-FR" sz="3600" dirty="0"/>
              <a:t> </a:t>
            </a:r>
            <a:r>
              <a:rPr lang="fr-FR" sz="3600" dirty="0" err="1"/>
              <a:t>answers</a:t>
            </a:r>
            <a:r>
              <a:rPr lang="fr-FR" sz="3600" dirty="0"/>
              <a:t> on the </a:t>
            </a:r>
            <a:r>
              <a:rPr lang="fr-FR" sz="3600" dirty="0" err="1"/>
              <a:t>next</a:t>
            </a:r>
            <a:r>
              <a:rPr lang="fr-FR" sz="3600" dirty="0"/>
              <a:t> slide: 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E01BDC9-694B-44E9-8739-B36F9A09E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5890" y="2560320"/>
            <a:ext cx="6499580" cy="4157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5564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B64126-D9C3-4FCB-8998-7AFCDA5EA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Correction : </a:t>
            </a:r>
            <a:r>
              <a:rPr lang="fr-FR" dirty="0" err="1"/>
              <a:t>vocabulary</a:t>
            </a:r>
            <a:r>
              <a:rPr lang="fr-FR" dirty="0"/>
              <a:t> </a:t>
            </a:r>
            <a:r>
              <a:rPr lang="fr-FR" dirty="0" err="1"/>
              <a:t>activity</a:t>
            </a:r>
            <a:r>
              <a:rPr lang="fr-FR" dirty="0"/>
              <a:t>. 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B4E5ED5E-6314-4CCE-9FA6-EA10C74EB1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9093" y="1941622"/>
            <a:ext cx="9553814" cy="478960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217DDA9-A045-4CB7-A45A-55DED7C56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0728" y="4009547"/>
            <a:ext cx="1889712" cy="47740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79A6705-FC72-43CA-9BDD-201C9C399C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9752" y="4004452"/>
            <a:ext cx="995147" cy="48249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45F91D5-5217-475B-831D-4E5311DCFF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1397" y="4004452"/>
            <a:ext cx="1879404" cy="45963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0135BDD-8F21-44A8-895A-22E9AE0025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5520" y="3996974"/>
            <a:ext cx="1506042" cy="45963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20C0C3A-71A7-43B8-A1B9-EB9FAF718B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52408" y="3982519"/>
            <a:ext cx="1506042" cy="44518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93A1EC-34DC-44EF-A259-763AF1D665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2302" y="6204404"/>
            <a:ext cx="1086563" cy="52681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607D304-40B6-47AC-A087-3838DCA723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19752" y="6204404"/>
            <a:ext cx="1034475" cy="48557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61856FB-D707-439A-B340-5BF1DA702DF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45260" y="6230338"/>
            <a:ext cx="1501479" cy="45963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C744F0D-0B84-4201-A775-190B29E95A0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65057" y="6219039"/>
            <a:ext cx="852241" cy="459636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CDFED78-A55F-47E1-BBE5-21D35EEADD9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99830" y="6210135"/>
            <a:ext cx="1658619" cy="42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297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ketchyVTI">
  <a:themeElements>
    <a:clrScheme name="SketchyVTI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4650E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Sketchy_SerifHand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</TotalTime>
  <Words>437</Words>
  <Application>Microsoft Office PowerPoint</Application>
  <PresentationFormat>Grand écran</PresentationFormat>
  <Paragraphs>45</Paragraphs>
  <Slides>14</Slides>
  <Notes>0</Notes>
  <HiddenSlides>0</HiddenSlides>
  <MMClips>3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8" baseType="lpstr">
      <vt:lpstr>Arial</vt:lpstr>
      <vt:lpstr>Modern Love</vt:lpstr>
      <vt:lpstr>The Hand</vt:lpstr>
      <vt:lpstr>SketchyVTI</vt:lpstr>
      <vt:lpstr>Sequence 5:  Welcome Down Under</vt:lpstr>
      <vt:lpstr>React! </vt:lpstr>
      <vt:lpstr>Global oral comprehension</vt:lpstr>
      <vt:lpstr>Oral comprehension activity: </vt:lpstr>
      <vt:lpstr>Présentation PowerPoint</vt:lpstr>
      <vt:lpstr>Oral comprehension activity: </vt:lpstr>
      <vt:lpstr>Oral comprehension activity: </vt:lpstr>
      <vt:lpstr>Vocabulary activity: </vt:lpstr>
      <vt:lpstr>Correction : vocabulary activity. </vt:lpstr>
      <vt:lpstr>Detailed oral comprehension</vt:lpstr>
      <vt:lpstr>Présentation PowerPoint</vt:lpstr>
      <vt:lpstr>Detailed oral comprehension:</vt:lpstr>
      <vt:lpstr>RECAP: </vt:lpstr>
      <vt:lpstr>Homework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Sequence 4:  Welcome Down Under</dc:title>
  <dc:creator>Bénédicte Randon</dc:creator>
  <cp:lastModifiedBy>Bénédicte Randon</cp:lastModifiedBy>
  <cp:revision>26</cp:revision>
  <dcterms:created xsi:type="dcterms:W3CDTF">2020-04-21T15:51:53Z</dcterms:created>
  <dcterms:modified xsi:type="dcterms:W3CDTF">2021-04-27T09:45:42Z</dcterms:modified>
</cp:coreProperties>
</file>