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97" r:id="rId3"/>
    <p:sldId id="314" r:id="rId4"/>
    <p:sldId id="315" r:id="rId5"/>
    <p:sldId id="303" r:id="rId6"/>
    <p:sldId id="305" r:id="rId7"/>
    <p:sldId id="306" r:id="rId8"/>
    <p:sldId id="307" r:id="rId9"/>
    <p:sldId id="308" r:id="rId10"/>
    <p:sldId id="289" r:id="rId11"/>
    <p:sldId id="309" r:id="rId12"/>
    <p:sldId id="310" r:id="rId13"/>
    <p:sldId id="311" r:id="rId14"/>
    <p:sldId id="316" r:id="rId15"/>
    <p:sldId id="317" r:id="rId16"/>
    <p:sldId id="318" r:id="rId17"/>
    <p:sldId id="275" r:id="rId18"/>
    <p:sldId id="312" r:id="rId19"/>
    <p:sldId id="313" r:id="rId20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" descr="Tag=AccentColor&#10;Flavor=Light&#10;Target=Fill">
            <a:extLst>
              <a:ext uri="{FF2B5EF4-FFF2-40B4-BE49-F238E27FC236}">
                <a16:creationId xmlns:a16="http://schemas.microsoft.com/office/drawing/2014/main" id="{E3922523-B333-4E02-AFDB-5B38A668556E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2600325" y="527050"/>
            <a:ext cx="6991350" cy="5102225"/>
          </a:xfrm>
          <a:custGeom>
            <a:avLst/>
            <a:gdLst>
              <a:gd name="T0" fmla="*/ 2757810 w 6886274"/>
              <a:gd name="T1" fmla="*/ 1074233 h 5025119"/>
              <a:gd name="T2" fmla="*/ 863116 w 6886274"/>
              <a:gd name="T3" fmla="*/ 73389 h 5025119"/>
              <a:gd name="T4" fmla="*/ 759576 w 6886274"/>
              <a:gd name="T5" fmla="*/ 63599 h 5025119"/>
              <a:gd name="T6" fmla="*/ 848848 w 6886274"/>
              <a:gd name="T7" fmla="*/ 174942 h 5025119"/>
              <a:gd name="T8" fmla="*/ 701692 w 6886274"/>
              <a:gd name="T9" fmla="*/ 73794 h 5025119"/>
              <a:gd name="T10" fmla="*/ 595300 w 6886274"/>
              <a:gd name="T11" fmla="*/ 24039 h 5025119"/>
              <a:gd name="T12" fmla="*/ 656853 w 6886274"/>
              <a:gd name="T13" fmla="*/ 211239 h 5025119"/>
              <a:gd name="T14" fmla="*/ 1132157 w 6886274"/>
              <a:gd name="T15" fmla="*/ 761011 h 5025119"/>
              <a:gd name="T16" fmla="*/ 664189 w 6886274"/>
              <a:gd name="T17" fmla="*/ 438000 h 5025119"/>
              <a:gd name="T18" fmla="*/ 634025 w 6886274"/>
              <a:gd name="T19" fmla="*/ 479598 h 5025119"/>
              <a:gd name="T20" fmla="*/ 812161 w 6886274"/>
              <a:gd name="T21" fmla="*/ 666799 h 5025119"/>
              <a:gd name="T22" fmla="*/ 740010 w 6886274"/>
              <a:gd name="T23" fmla="*/ 688822 h 5025119"/>
              <a:gd name="T24" fmla="*/ 1086092 w 6886274"/>
              <a:gd name="T25" fmla="*/ 1027332 h 5025119"/>
              <a:gd name="T26" fmla="*/ 1592785 w 6886274"/>
              <a:gd name="T27" fmla="*/ 1408662 h 5025119"/>
              <a:gd name="T28" fmla="*/ 648701 w 6886274"/>
              <a:gd name="T29" fmla="*/ 719818 h 5025119"/>
              <a:gd name="T30" fmla="*/ 461187 w 6886274"/>
              <a:gd name="T31" fmla="*/ 637025 h 5025119"/>
              <a:gd name="T32" fmla="*/ 544751 w 6886274"/>
              <a:gd name="T33" fmla="*/ 743065 h 5025119"/>
              <a:gd name="T34" fmla="*/ 435097 w 6886274"/>
              <a:gd name="T35" fmla="*/ 638658 h 5025119"/>
              <a:gd name="T36" fmla="*/ 288349 w 6886274"/>
              <a:gd name="T37" fmla="*/ 571771 h 5025119"/>
              <a:gd name="T38" fmla="*/ 300579 w 6886274"/>
              <a:gd name="T39" fmla="*/ 687597 h 5025119"/>
              <a:gd name="T40" fmla="*/ 578586 w 6886274"/>
              <a:gd name="T41" fmla="*/ 1104006 h 5025119"/>
              <a:gd name="T42" fmla="*/ 356423 w 6886274"/>
              <a:gd name="T43" fmla="*/ 1005715 h 5025119"/>
              <a:gd name="T44" fmla="*/ 338894 w 6886274"/>
              <a:gd name="T45" fmla="*/ 1064037 h 5025119"/>
              <a:gd name="T46" fmla="*/ 422053 w 6886274"/>
              <a:gd name="T47" fmla="*/ 1172931 h 5025119"/>
              <a:gd name="T48" fmla="*/ 520700 w 6886274"/>
              <a:gd name="T49" fmla="*/ 1335252 h 5025119"/>
              <a:gd name="T50" fmla="*/ 659297 w 6886274"/>
              <a:gd name="T51" fmla="*/ 1455972 h 5025119"/>
              <a:gd name="T52" fmla="*/ 758353 w 6886274"/>
              <a:gd name="T53" fmla="*/ 1597496 h 5025119"/>
              <a:gd name="T54" fmla="*/ 974809 w 6886274"/>
              <a:gd name="T55" fmla="*/ 1847093 h 5025119"/>
              <a:gd name="T56" fmla="*/ 275713 w 6886274"/>
              <a:gd name="T57" fmla="*/ 1769197 h 5025119"/>
              <a:gd name="T58" fmla="*/ 166465 w 6886274"/>
              <a:gd name="T59" fmla="*/ 2018386 h 5025119"/>
              <a:gd name="T60" fmla="*/ 471377 w 6886274"/>
              <a:gd name="T61" fmla="*/ 2586510 h 5025119"/>
              <a:gd name="T62" fmla="*/ 323815 w 6886274"/>
              <a:gd name="T63" fmla="*/ 3191750 h 5025119"/>
              <a:gd name="T64" fmla="*/ 86568 w 6886274"/>
              <a:gd name="T65" fmla="*/ 3394856 h 5025119"/>
              <a:gd name="T66" fmla="*/ 609566 w 6886274"/>
              <a:gd name="T67" fmla="*/ 3837365 h 5025119"/>
              <a:gd name="T68" fmla="*/ 887166 w 6886274"/>
              <a:gd name="T69" fmla="*/ 4313725 h 5025119"/>
              <a:gd name="T70" fmla="*/ 1204307 w 6886274"/>
              <a:gd name="T71" fmla="*/ 4644075 h 5025119"/>
              <a:gd name="T72" fmla="*/ 910810 w 6886274"/>
              <a:gd name="T73" fmla="*/ 4708923 h 5025119"/>
              <a:gd name="T74" fmla="*/ 1743613 w 6886274"/>
              <a:gd name="T75" fmla="*/ 5195070 h 5025119"/>
              <a:gd name="T76" fmla="*/ 6905106 w 6886274"/>
              <a:gd name="T77" fmla="*/ 4204422 h 5025119"/>
              <a:gd name="T78" fmla="*/ 7371441 w 6886274"/>
              <a:gd name="T79" fmla="*/ 3558808 h 5025119"/>
              <a:gd name="T80" fmla="*/ 7499846 w 6886274"/>
              <a:gd name="T81" fmla="*/ 3166870 h 5025119"/>
              <a:gd name="T82" fmla="*/ 7296436 w 6886274"/>
              <a:gd name="T83" fmla="*/ 2571423 h 5025119"/>
              <a:gd name="T84" fmla="*/ 7194935 w 6886274"/>
              <a:gd name="T85" fmla="*/ 2031440 h 5025119"/>
              <a:gd name="T86" fmla="*/ 7082426 w 6886274"/>
              <a:gd name="T87" fmla="*/ 1890732 h 5025119"/>
              <a:gd name="T88" fmla="*/ 7128897 w 6886274"/>
              <a:gd name="T89" fmla="*/ 1573840 h 5025119"/>
              <a:gd name="T90" fmla="*/ 7271570 w 6886274"/>
              <a:gd name="T91" fmla="*/ 1359314 h 5025119"/>
              <a:gd name="T92" fmla="*/ 7070198 w 6886274"/>
              <a:gd name="T93" fmla="*/ 926187 h 5025119"/>
              <a:gd name="T94" fmla="*/ 7026580 w 6886274"/>
              <a:gd name="T95" fmla="*/ 652116 h 5025119"/>
              <a:gd name="T96" fmla="*/ 6843146 w 6886274"/>
              <a:gd name="T97" fmla="*/ 509779 h 5025119"/>
              <a:gd name="T98" fmla="*/ 6479940 w 6886274"/>
              <a:gd name="T99" fmla="*/ 705949 h 5025119"/>
              <a:gd name="T100" fmla="*/ 6368655 w 6886274"/>
              <a:gd name="T101" fmla="*/ 765496 h 5025119"/>
              <a:gd name="T102" fmla="*/ 944643 w 6886274"/>
              <a:gd name="T103" fmla="*/ 1440068 h 5025119"/>
              <a:gd name="T104" fmla="*/ 1248740 w 6886274"/>
              <a:gd name="T105" fmla="*/ 862969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C31372-ADC3-4FB3-84C5-0A60141F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AE2D-9B83-40F2-8C65-25A30B2BA6BA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163326-2531-4495-99B2-55EB8339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A4ACD5-1FCD-4AFC-B103-186DA121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93B80-D6F8-41E3-857C-930E83DEB9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0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" descr="Tag=AccentColor&#10;Flavor=Light&#10;Target=Fill">
            <a:extLst>
              <a:ext uri="{FF2B5EF4-FFF2-40B4-BE49-F238E27FC236}">
                <a16:creationId xmlns:a16="http://schemas.microsoft.com/office/drawing/2014/main" id="{C7475F00-7AF0-41A1-AEB7-89E2A0D2AD80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684213" y="1331913"/>
            <a:ext cx="5264150" cy="3841750"/>
          </a:xfrm>
          <a:custGeom>
            <a:avLst/>
            <a:gdLst>
              <a:gd name="T0" fmla="*/ 502537 w 6886274"/>
              <a:gd name="T1" fmla="*/ 195756 h 5025119"/>
              <a:gd name="T2" fmla="*/ 157280 w 6886274"/>
              <a:gd name="T3" fmla="*/ 13374 h 5025119"/>
              <a:gd name="T4" fmla="*/ 138412 w 6886274"/>
              <a:gd name="T5" fmla="*/ 11590 h 5025119"/>
              <a:gd name="T6" fmla="*/ 154680 w 6886274"/>
              <a:gd name="T7" fmla="*/ 31879 h 5025119"/>
              <a:gd name="T8" fmla="*/ 127864 w 6886274"/>
              <a:gd name="T9" fmla="*/ 13448 h 5025119"/>
              <a:gd name="T10" fmla="*/ 108477 w 6886274"/>
              <a:gd name="T11" fmla="*/ 4380 h 5025119"/>
              <a:gd name="T12" fmla="*/ 119693 w 6886274"/>
              <a:gd name="T13" fmla="*/ 38494 h 5025119"/>
              <a:gd name="T14" fmla="*/ 206305 w 6886274"/>
              <a:gd name="T15" fmla="*/ 138678 h 5025119"/>
              <a:gd name="T16" fmla="*/ 121031 w 6886274"/>
              <a:gd name="T17" fmla="*/ 79816 h 5025119"/>
              <a:gd name="T18" fmla="*/ 115534 w 6886274"/>
              <a:gd name="T19" fmla="*/ 87397 h 5025119"/>
              <a:gd name="T20" fmla="*/ 147994 w 6886274"/>
              <a:gd name="T21" fmla="*/ 121510 h 5025119"/>
              <a:gd name="T22" fmla="*/ 134847 w 6886274"/>
              <a:gd name="T23" fmla="*/ 125523 h 5025119"/>
              <a:gd name="T24" fmla="*/ 197911 w 6886274"/>
              <a:gd name="T25" fmla="*/ 187209 h 5025119"/>
              <a:gd name="T26" fmla="*/ 290242 w 6886274"/>
              <a:gd name="T27" fmla="*/ 256699 h 5025119"/>
              <a:gd name="T28" fmla="*/ 118208 w 6886274"/>
              <a:gd name="T29" fmla="*/ 131171 h 5025119"/>
              <a:gd name="T30" fmla="*/ 84039 w 6886274"/>
              <a:gd name="T31" fmla="*/ 116084 h 5025119"/>
              <a:gd name="T32" fmla="*/ 99266 w 6886274"/>
              <a:gd name="T33" fmla="*/ 135408 h 5025119"/>
              <a:gd name="T34" fmla="*/ 79285 w 6886274"/>
              <a:gd name="T35" fmla="*/ 116382 h 5025119"/>
              <a:gd name="T36" fmla="*/ 52544 w 6886274"/>
              <a:gd name="T37" fmla="*/ 104193 h 5025119"/>
              <a:gd name="T38" fmla="*/ 54772 w 6886274"/>
              <a:gd name="T39" fmla="*/ 125300 h 5025119"/>
              <a:gd name="T40" fmla="*/ 105432 w 6886274"/>
              <a:gd name="T41" fmla="*/ 201182 h 5025119"/>
              <a:gd name="T42" fmla="*/ 64948 w 6886274"/>
              <a:gd name="T43" fmla="*/ 183270 h 5025119"/>
              <a:gd name="T44" fmla="*/ 61755 w 6886274"/>
              <a:gd name="T45" fmla="*/ 193898 h 5025119"/>
              <a:gd name="T46" fmla="*/ 76908 w 6886274"/>
              <a:gd name="T47" fmla="*/ 213741 h 5025119"/>
              <a:gd name="T48" fmla="*/ 94884 w 6886274"/>
              <a:gd name="T49" fmla="*/ 243321 h 5025119"/>
              <a:gd name="T50" fmla="*/ 120139 w 6886274"/>
              <a:gd name="T51" fmla="*/ 265320 h 5025119"/>
              <a:gd name="T52" fmla="*/ 138190 w 6886274"/>
              <a:gd name="T53" fmla="*/ 291110 h 5025119"/>
              <a:gd name="T54" fmla="*/ 177632 w 6886274"/>
              <a:gd name="T55" fmla="*/ 336594 h 5025119"/>
              <a:gd name="T56" fmla="*/ 50241 w 6886274"/>
              <a:gd name="T57" fmla="*/ 322398 h 5025119"/>
              <a:gd name="T58" fmla="*/ 30334 w 6886274"/>
              <a:gd name="T59" fmla="*/ 367808 h 5025119"/>
              <a:gd name="T60" fmla="*/ 85896 w 6886274"/>
              <a:gd name="T61" fmla="*/ 471337 h 5025119"/>
              <a:gd name="T62" fmla="*/ 59006 w 6886274"/>
              <a:gd name="T63" fmla="*/ 581629 h 5025119"/>
              <a:gd name="T64" fmla="*/ 15775 w 6886274"/>
              <a:gd name="T65" fmla="*/ 618640 h 5025119"/>
              <a:gd name="T66" fmla="*/ 111077 w 6886274"/>
              <a:gd name="T67" fmla="*/ 699278 h 5025119"/>
              <a:gd name="T68" fmla="*/ 161662 w 6886274"/>
              <a:gd name="T69" fmla="*/ 786084 h 5025119"/>
              <a:gd name="T70" fmla="*/ 219453 w 6886274"/>
              <a:gd name="T71" fmla="*/ 846284 h 5025119"/>
              <a:gd name="T72" fmla="*/ 165970 w 6886274"/>
              <a:gd name="T73" fmla="*/ 858101 h 5025119"/>
              <a:gd name="T74" fmla="*/ 317726 w 6886274"/>
              <a:gd name="T75" fmla="*/ 946691 h 5025119"/>
              <a:gd name="T76" fmla="*/ 1258269 w 6886274"/>
              <a:gd name="T77" fmla="*/ 766167 h 5025119"/>
              <a:gd name="T78" fmla="*/ 1343247 w 6886274"/>
              <a:gd name="T79" fmla="*/ 648518 h 5025119"/>
              <a:gd name="T80" fmla="*/ 1366645 w 6886274"/>
              <a:gd name="T81" fmla="*/ 577095 h 5025119"/>
              <a:gd name="T82" fmla="*/ 1329578 w 6886274"/>
              <a:gd name="T83" fmla="*/ 468587 h 5025119"/>
              <a:gd name="T84" fmla="*/ 1311084 w 6886274"/>
              <a:gd name="T85" fmla="*/ 370187 h 5025119"/>
              <a:gd name="T86" fmla="*/ 1290582 w 6886274"/>
              <a:gd name="T87" fmla="*/ 344546 h 5025119"/>
              <a:gd name="T88" fmla="*/ 1299049 w 6886274"/>
              <a:gd name="T89" fmla="*/ 286800 h 5025119"/>
              <a:gd name="T90" fmla="*/ 1325048 w 6886274"/>
              <a:gd name="T91" fmla="*/ 247706 h 5025119"/>
              <a:gd name="T92" fmla="*/ 1288354 w 6886274"/>
              <a:gd name="T93" fmla="*/ 168778 h 5025119"/>
              <a:gd name="T94" fmla="*/ 1280405 w 6886274"/>
              <a:gd name="T95" fmla="*/ 118834 h 5025119"/>
              <a:gd name="T96" fmla="*/ 1246978 w 6886274"/>
              <a:gd name="T97" fmla="*/ 92896 h 5025119"/>
              <a:gd name="T98" fmla="*/ 1180795 w 6886274"/>
              <a:gd name="T99" fmla="*/ 128645 h 5025119"/>
              <a:gd name="T100" fmla="*/ 1160516 w 6886274"/>
              <a:gd name="T101" fmla="*/ 139495 h 5025119"/>
              <a:gd name="T102" fmla="*/ 172136 w 6886274"/>
              <a:gd name="T103" fmla="*/ 262422 h 5025119"/>
              <a:gd name="T104" fmla="*/ 227549 w 6886274"/>
              <a:gd name="T105" fmla="*/ 157257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9B3D9C8-A870-4EAA-BE7D-2E2CE6E9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FBC1-75C1-45A9-BBCE-3363942E5C5F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07079E-1FDC-4D63-9617-6CC3419D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AD2798F-415E-4859-90BB-77030D9B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24539-02FE-4E81-A2C3-98F3A3671ED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6872-F14D-4C8F-809B-5627F9E1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05915-C8A0-4CAF-95C5-1A61B70BBAB7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8BA0A-B43C-4AFE-8B51-85C8CB3C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08FAC-C8E4-44CA-887E-A809341B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ABE5-5797-4506-BF7B-569CD74614F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03AF-A0A1-4464-83F6-735B27B3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FC05-91A5-4879-A081-5BED72A89CD0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2EA19-FB56-4057-BF5A-6A75065F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3C34-4FBA-4069-8555-98F4993F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F986-6CE5-4CCA-A5B4-149FD9BF730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 descr="Tag=AccentColor&#10;Flavor=Light&#10;Target=Fill">
            <a:extLst>
              <a:ext uri="{FF2B5EF4-FFF2-40B4-BE49-F238E27FC236}">
                <a16:creationId xmlns:a16="http://schemas.microsoft.com/office/drawing/2014/main" id="{968D7828-7D1E-4D39-9A6C-1CF26ADFA877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7834 w 3021543"/>
              <a:gd name="T1" fmla="*/ 0 h 1435442"/>
              <a:gd name="T2" fmla="*/ 2960162 w 3021543"/>
              <a:gd name="T3" fmla="*/ 7284 h 1435442"/>
              <a:gd name="T4" fmla="*/ 2790373 w 3021543"/>
              <a:gd name="T5" fmla="*/ 24229 h 1435442"/>
              <a:gd name="T6" fmla="*/ 2411387 w 3021543"/>
              <a:gd name="T7" fmla="*/ 29878 h 1435442"/>
              <a:gd name="T8" fmla="*/ 2088990 w 3021543"/>
              <a:gd name="T9" fmla="*/ 27618 h 1435442"/>
              <a:gd name="T10" fmla="*/ 1643301 w 3021543"/>
              <a:gd name="T11" fmla="*/ 28748 h 1435442"/>
              <a:gd name="T12" fmla="*/ 1242076 w 3021543"/>
              <a:gd name="T13" fmla="*/ 60372 h 1435442"/>
              <a:gd name="T14" fmla="*/ 752927 w 3021543"/>
              <a:gd name="T15" fmla="*/ 58113 h 1435442"/>
              <a:gd name="T16" fmla="*/ 464891 w 3021543"/>
              <a:gd name="T17" fmla="*/ 116849 h 1435442"/>
              <a:gd name="T18" fmla="*/ 545744 w 3021543"/>
              <a:gd name="T19" fmla="*/ 137182 h 1435442"/>
              <a:gd name="T20" fmla="*/ 688244 w 3021543"/>
              <a:gd name="T21" fmla="*/ 181233 h 1435442"/>
              <a:gd name="T22" fmla="*/ 703406 w 3021543"/>
              <a:gd name="T23" fmla="*/ 209472 h 1435442"/>
              <a:gd name="T24" fmla="*/ 682180 w 3021543"/>
              <a:gd name="T25" fmla="*/ 223025 h 1435442"/>
              <a:gd name="T26" fmla="*/ 620532 w 3021543"/>
              <a:gd name="T27" fmla="*/ 249004 h 1435442"/>
              <a:gd name="T28" fmla="*/ 847925 w 3021543"/>
              <a:gd name="T29" fmla="*/ 287408 h 1435442"/>
              <a:gd name="T30" fmla="*/ 767073 w 3021543"/>
              <a:gd name="T31" fmla="*/ 311128 h 1435442"/>
              <a:gd name="T32" fmla="*/ 683192 w 3021543"/>
              <a:gd name="T33" fmla="*/ 328072 h 1435442"/>
              <a:gd name="T34" fmla="*/ 592234 w 3021543"/>
              <a:gd name="T35" fmla="*/ 340496 h 1435442"/>
              <a:gd name="T36" fmla="*/ 509365 w 3021543"/>
              <a:gd name="T37" fmla="*/ 365345 h 1435442"/>
              <a:gd name="T38" fmla="*/ 725642 w 3021543"/>
              <a:gd name="T39" fmla="*/ 375511 h 1435442"/>
              <a:gd name="T40" fmla="*/ 613456 w 3021543"/>
              <a:gd name="T41" fmla="*/ 398101 h 1435442"/>
              <a:gd name="T42" fmla="*/ 521488 w 3021543"/>
              <a:gd name="T43" fmla="*/ 427469 h 1435442"/>
              <a:gd name="T44" fmla="*/ 456810 w 3021543"/>
              <a:gd name="T45" fmla="*/ 441023 h 1435442"/>
              <a:gd name="T46" fmla="*/ 388086 w 3021543"/>
              <a:gd name="T47" fmla="*/ 444411 h 1435442"/>
              <a:gd name="T48" fmla="*/ 371917 w 3021543"/>
              <a:gd name="T49" fmla="*/ 465873 h 1435442"/>
              <a:gd name="T50" fmla="*/ 393139 w 3021543"/>
              <a:gd name="T51" fmla="*/ 488464 h 1435442"/>
              <a:gd name="T52" fmla="*/ 425477 w 3021543"/>
              <a:gd name="T53" fmla="*/ 490722 h 1435442"/>
              <a:gd name="T54" fmla="*/ 618508 w 3021543"/>
              <a:gd name="T55" fmla="*/ 496370 h 1435442"/>
              <a:gd name="T56" fmla="*/ 0 w 3021543"/>
              <a:gd name="T57" fmla="*/ 546069 h 1435442"/>
              <a:gd name="T58" fmla="*/ 83881 w 3021543"/>
              <a:gd name="T59" fmla="*/ 576566 h 1435442"/>
              <a:gd name="T60" fmla="*/ 112179 w 3021543"/>
              <a:gd name="T61" fmla="*/ 660153 h 1435442"/>
              <a:gd name="T62" fmla="*/ 215265 w 3021543"/>
              <a:gd name="T63" fmla="*/ 707591 h 1435442"/>
              <a:gd name="T64" fmla="*/ 281969 w 3021543"/>
              <a:gd name="T65" fmla="*/ 724534 h 1435442"/>
              <a:gd name="T66" fmla="*/ 434577 w 3021543"/>
              <a:gd name="T67" fmla="*/ 749384 h 1435442"/>
              <a:gd name="T68" fmla="*/ 456810 w 3021543"/>
              <a:gd name="T69" fmla="*/ 790047 h 1435442"/>
              <a:gd name="T70" fmla="*/ 476008 w 3021543"/>
              <a:gd name="T71" fmla="*/ 835227 h 1435442"/>
              <a:gd name="T72" fmla="*/ 516434 w 3021543"/>
              <a:gd name="T73" fmla="*/ 864596 h 1435442"/>
              <a:gd name="T74" fmla="*/ 202132 w 3021543"/>
              <a:gd name="T75" fmla="*/ 860077 h 1435442"/>
              <a:gd name="T76" fmla="*/ 556860 w 3021543"/>
              <a:gd name="T77" fmla="*/ 954957 h 1435442"/>
              <a:gd name="T78" fmla="*/ 525534 w 3021543"/>
              <a:gd name="T79" fmla="*/ 992232 h 1435442"/>
              <a:gd name="T80" fmla="*/ 719577 w 3021543"/>
              <a:gd name="T81" fmla="*/ 1043060 h 1435442"/>
              <a:gd name="T82" fmla="*/ 615480 w 3021543"/>
              <a:gd name="T83" fmla="*/ 1048708 h 1435442"/>
              <a:gd name="T84" fmla="*/ 1220855 w 3021543"/>
              <a:gd name="T85" fmla="*/ 1261059 h 1435442"/>
              <a:gd name="T86" fmla="*/ 2084949 w 3021543"/>
              <a:gd name="T87" fmla="*/ 1414675 h 1435442"/>
              <a:gd name="T88" fmla="*/ 2422504 w 3021543"/>
              <a:gd name="T89" fmla="*/ 1444040 h 1435442"/>
              <a:gd name="T90" fmla="*/ 2806545 w 3021543"/>
              <a:gd name="T91" fmla="*/ 1435003 h 1435442"/>
              <a:gd name="T92" fmla="*/ 2949992 w 3021543"/>
              <a:gd name="T93" fmla="*/ 1425702 h 1435442"/>
              <a:gd name="T94" fmla="*/ 3017834 w 3021543"/>
              <a:gd name="T95" fmla="*/ 1416472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E92A09-F6D0-4D93-9F0E-CB86ED3E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B109-3097-4665-87D3-13F798CC1CB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4BE203-A539-4CF2-9046-D055B512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1B7D7A-76BB-4970-B895-2F0FAD53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33AA-B1C3-4EDC-A3C1-7ACBCD0DA65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9" descr="Tag=AccentColor&#10;Flavor=Light&#10;Target=Fill">
            <a:extLst>
              <a:ext uri="{FF2B5EF4-FFF2-40B4-BE49-F238E27FC236}">
                <a16:creationId xmlns:a16="http://schemas.microsoft.com/office/drawing/2014/main" id="{15891546-B3B1-4F35-90E1-E497CA82D3AE}"/>
              </a:ext>
            </a:extLst>
          </p:cNvPr>
          <p:cNvSpPr>
            <a:spLocks/>
          </p:cNvSpPr>
          <p:nvPr/>
        </p:nvSpPr>
        <p:spPr bwMode="auto">
          <a:xfrm>
            <a:off x="7210425" y="0"/>
            <a:ext cx="4143375" cy="5748338"/>
          </a:xfrm>
          <a:custGeom>
            <a:avLst/>
            <a:gdLst>
              <a:gd name="T0" fmla="*/ 0 w 3843750"/>
              <a:gd name="T1" fmla="*/ 261 h 5956080"/>
              <a:gd name="T2" fmla="*/ 131955 w 3843750"/>
              <a:gd name="T3" fmla="*/ 1842180 h 5956080"/>
              <a:gd name="T4" fmla="*/ 264548 w 3843750"/>
              <a:gd name="T5" fmla="*/ 2919389 h 5956080"/>
              <a:gd name="T6" fmla="*/ 433755 w 3843750"/>
              <a:gd name="T7" fmla="*/ 3167254 h 5956080"/>
              <a:gd name="T8" fmla="*/ 513941 w 3843750"/>
              <a:gd name="T9" fmla="*/ 3520676 h 5956080"/>
              <a:gd name="T10" fmla="*/ 656633 w 3843750"/>
              <a:gd name="T11" fmla="*/ 3979658 h 5956080"/>
              <a:gd name="T12" fmla="*/ 755127 w 3843750"/>
              <a:gd name="T13" fmla="*/ 4378954 h 5956080"/>
              <a:gd name="T14" fmla="*/ 1242553 w 3843750"/>
              <a:gd name="T15" fmla="*/ 4451930 h 5956080"/>
              <a:gd name="T16" fmla="*/ 1627060 w 3843750"/>
              <a:gd name="T17" fmla="*/ 4218921 h 5956080"/>
              <a:gd name="T18" fmla="*/ 1873928 w 3843750"/>
              <a:gd name="T19" fmla="*/ 4368528 h 5956080"/>
              <a:gd name="T20" fmla="*/ 2188987 w 3843750"/>
              <a:gd name="T21" fmla="*/ 4160017 h 5956080"/>
              <a:gd name="T22" fmla="*/ 2457951 w 3843750"/>
              <a:gd name="T23" fmla="*/ 4036998 h 5956080"/>
              <a:gd name="T24" fmla="*/ 2600010 w 3843750"/>
              <a:gd name="T25" fmla="*/ 3613203 h 5956080"/>
              <a:gd name="T26" fmla="*/ 2766698 w 3843750"/>
              <a:gd name="T27" fmla="*/ 3492788 h 5956080"/>
              <a:gd name="T28" fmla="*/ 2862034 w 3843750"/>
              <a:gd name="T29" fmla="*/ 3615810 h 5956080"/>
              <a:gd name="T30" fmla="*/ 2791320 w 3843750"/>
              <a:gd name="T31" fmla="*/ 4089907 h 5956080"/>
              <a:gd name="T32" fmla="*/ 2944110 w 3843750"/>
              <a:gd name="T33" fmla="*/ 4004157 h 5956080"/>
              <a:gd name="T34" fmla="*/ 3283162 w 3843750"/>
              <a:gd name="T35" fmla="*/ 3468810 h 5956080"/>
              <a:gd name="T36" fmla="*/ 3498462 w 3843750"/>
              <a:gd name="T37" fmla="*/ 3377067 h 5956080"/>
              <a:gd name="T38" fmla="*/ 3663252 w 3843750"/>
              <a:gd name="T39" fmla="*/ 3548826 h 5956080"/>
              <a:gd name="T40" fmla="*/ 3893702 w 3843750"/>
              <a:gd name="T41" fmla="*/ 4005461 h 5956080"/>
              <a:gd name="T42" fmla="*/ 4028188 w 3843750"/>
              <a:gd name="T43" fmla="*/ 3784962 h 5956080"/>
              <a:gd name="T44" fmla="*/ 4560438 w 3843750"/>
              <a:gd name="T45" fmla="*/ 3355173 h 5956080"/>
              <a:gd name="T46" fmla="*/ 4914008 w 3843750"/>
              <a:gd name="T47" fmla="*/ 3743522 h 5956080"/>
              <a:gd name="T48" fmla="*/ 5151405 w 3843750"/>
              <a:gd name="T49" fmla="*/ 3434667 h 5956080"/>
              <a:gd name="T50" fmla="*/ 5295992 w 3843750"/>
              <a:gd name="T51" fmla="*/ 3361688 h 5956080"/>
              <a:gd name="T52" fmla="*/ 5328822 w 3843750"/>
              <a:gd name="T53" fmla="*/ 3401827 h 5956080"/>
              <a:gd name="T54" fmla="*/ 5633147 w 3843750"/>
              <a:gd name="T55" fmla="*/ 2714528 h 5956080"/>
              <a:gd name="T56" fmla="*/ 5744271 w 3843750"/>
              <a:gd name="T57" fmla="*/ 3003053 h 5956080"/>
              <a:gd name="T58" fmla="*/ 6847288 w 3843750"/>
              <a:gd name="T59" fmla="*/ 1157748 h 5956080"/>
              <a:gd name="T60" fmla="*/ 7020283 w 3843750"/>
              <a:gd name="T61" fmla="*/ 0 h 5956080"/>
              <a:gd name="T62" fmla="*/ 0 w 3843750"/>
              <a:gd name="T63" fmla="*/ 0 h 595608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lnTo>
                  <a:pt x="0" y="34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F73FB1-7ECD-4B54-99E0-5937A640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D0BAD-CAEF-4C7A-AE73-85DB531B7A93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95004F-4CAF-40EC-898C-D14729CA4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526820-B060-4297-8030-29ABEBA7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761F-68B3-47B0-9F61-05176FCB186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 descr="Tag=AccentColor&#10;Flavor=Light&#10;Target=Fill">
            <a:extLst>
              <a:ext uri="{FF2B5EF4-FFF2-40B4-BE49-F238E27FC236}">
                <a16:creationId xmlns:a16="http://schemas.microsoft.com/office/drawing/2014/main" id="{86511E92-FBE2-4C8D-B5A1-CE9F0B5E7D74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7834 w 3021543"/>
              <a:gd name="T1" fmla="*/ 0 h 1435442"/>
              <a:gd name="T2" fmla="*/ 2960162 w 3021543"/>
              <a:gd name="T3" fmla="*/ 7284 h 1435442"/>
              <a:gd name="T4" fmla="*/ 2790373 w 3021543"/>
              <a:gd name="T5" fmla="*/ 24229 h 1435442"/>
              <a:gd name="T6" fmla="*/ 2411387 w 3021543"/>
              <a:gd name="T7" fmla="*/ 29878 h 1435442"/>
              <a:gd name="T8" fmla="*/ 2088990 w 3021543"/>
              <a:gd name="T9" fmla="*/ 27618 h 1435442"/>
              <a:gd name="T10" fmla="*/ 1643301 w 3021543"/>
              <a:gd name="T11" fmla="*/ 28748 h 1435442"/>
              <a:gd name="T12" fmla="*/ 1242076 w 3021543"/>
              <a:gd name="T13" fmla="*/ 60372 h 1435442"/>
              <a:gd name="T14" fmla="*/ 752927 w 3021543"/>
              <a:gd name="T15" fmla="*/ 58113 h 1435442"/>
              <a:gd name="T16" fmla="*/ 464891 w 3021543"/>
              <a:gd name="T17" fmla="*/ 116849 h 1435442"/>
              <a:gd name="T18" fmla="*/ 545744 w 3021543"/>
              <a:gd name="T19" fmla="*/ 137182 h 1435442"/>
              <a:gd name="T20" fmla="*/ 688244 w 3021543"/>
              <a:gd name="T21" fmla="*/ 181233 h 1435442"/>
              <a:gd name="T22" fmla="*/ 703406 w 3021543"/>
              <a:gd name="T23" fmla="*/ 209472 h 1435442"/>
              <a:gd name="T24" fmla="*/ 682180 w 3021543"/>
              <a:gd name="T25" fmla="*/ 223025 h 1435442"/>
              <a:gd name="T26" fmla="*/ 620532 w 3021543"/>
              <a:gd name="T27" fmla="*/ 249004 h 1435442"/>
              <a:gd name="T28" fmla="*/ 847925 w 3021543"/>
              <a:gd name="T29" fmla="*/ 287408 h 1435442"/>
              <a:gd name="T30" fmla="*/ 767073 w 3021543"/>
              <a:gd name="T31" fmla="*/ 311128 h 1435442"/>
              <a:gd name="T32" fmla="*/ 683192 w 3021543"/>
              <a:gd name="T33" fmla="*/ 328072 h 1435442"/>
              <a:gd name="T34" fmla="*/ 592234 w 3021543"/>
              <a:gd name="T35" fmla="*/ 340496 h 1435442"/>
              <a:gd name="T36" fmla="*/ 509365 w 3021543"/>
              <a:gd name="T37" fmla="*/ 365345 h 1435442"/>
              <a:gd name="T38" fmla="*/ 725642 w 3021543"/>
              <a:gd name="T39" fmla="*/ 375511 h 1435442"/>
              <a:gd name="T40" fmla="*/ 613456 w 3021543"/>
              <a:gd name="T41" fmla="*/ 398101 h 1435442"/>
              <a:gd name="T42" fmla="*/ 521488 w 3021543"/>
              <a:gd name="T43" fmla="*/ 427469 h 1435442"/>
              <a:gd name="T44" fmla="*/ 456810 w 3021543"/>
              <a:gd name="T45" fmla="*/ 441023 h 1435442"/>
              <a:gd name="T46" fmla="*/ 388086 w 3021543"/>
              <a:gd name="T47" fmla="*/ 444411 h 1435442"/>
              <a:gd name="T48" fmla="*/ 371917 w 3021543"/>
              <a:gd name="T49" fmla="*/ 465873 h 1435442"/>
              <a:gd name="T50" fmla="*/ 393139 w 3021543"/>
              <a:gd name="T51" fmla="*/ 488464 h 1435442"/>
              <a:gd name="T52" fmla="*/ 425477 w 3021543"/>
              <a:gd name="T53" fmla="*/ 490722 h 1435442"/>
              <a:gd name="T54" fmla="*/ 618508 w 3021543"/>
              <a:gd name="T55" fmla="*/ 496370 h 1435442"/>
              <a:gd name="T56" fmla="*/ 0 w 3021543"/>
              <a:gd name="T57" fmla="*/ 546069 h 1435442"/>
              <a:gd name="T58" fmla="*/ 83881 w 3021543"/>
              <a:gd name="T59" fmla="*/ 576566 h 1435442"/>
              <a:gd name="T60" fmla="*/ 112179 w 3021543"/>
              <a:gd name="T61" fmla="*/ 660153 h 1435442"/>
              <a:gd name="T62" fmla="*/ 215265 w 3021543"/>
              <a:gd name="T63" fmla="*/ 707591 h 1435442"/>
              <a:gd name="T64" fmla="*/ 281969 w 3021543"/>
              <a:gd name="T65" fmla="*/ 724534 h 1435442"/>
              <a:gd name="T66" fmla="*/ 434577 w 3021543"/>
              <a:gd name="T67" fmla="*/ 749384 h 1435442"/>
              <a:gd name="T68" fmla="*/ 456810 w 3021543"/>
              <a:gd name="T69" fmla="*/ 790047 h 1435442"/>
              <a:gd name="T70" fmla="*/ 476008 w 3021543"/>
              <a:gd name="T71" fmla="*/ 835227 h 1435442"/>
              <a:gd name="T72" fmla="*/ 516434 w 3021543"/>
              <a:gd name="T73" fmla="*/ 864596 h 1435442"/>
              <a:gd name="T74" fmla="*/ 202132 w 3021543"/>
              <a:gd name="T75" fmla="*/ 860077 h 1435442"/>
              <a:gd name="T76" fmla="*/ 556860 w 3021543"/>
              <a:gd name="T77" fmla="*/ 954957 h 1435442"/>
              <a:gd name="T78" fmla="*/ 525534 w 3021543"/>
              <a:gd name="T79" fmla="*/ 992232 h 1435442"/>
              <a:gd name="T80" fmla="*/ 719577 w 3021543"/>
              <a:gd name="T81" fmla="*/ 1043060 h 1435442"/>
              <a:gd name="T82" fmla="*/ 615480 w 3021543"/>
              <a:gd name="T83" fmla="*/ 1048708 h 1435442"/>
              <a:gd name="T84" fmla="*/ 1220855 w 3021543"/>
              <a:gd name="T85" fmla="*/ 1261059 h 1435442"/>
              <a:gd name="T86" fmla="*/ 2084949 w 3021543"/>
              <a:gd name="T87" fmla="*/ 1414675 h 1435442"/>
              <a:gd name="T88" fmla="*/ 2422504 w 3021543"/>
              <a:gd name="T89" fmla="*/ 1444040 h 1435442"/>
              <a:gd name="T90" fmla="*/ 2806545 w 3021543"/>
              <a:gd name="T91" fmla="*/ 1435003 h 1435442"/>
              <a:gd name="T92" fmla="*/ 2949992 w 3021543"/>
              <a:gd name="T93" fmla="*/ 1425702 h 1435442"/>
              <a:gd name="T94" fmla="*/ 3017834 w 3021543"/>
              <a:gd name="T95" fmla="*/ 1416472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E5CE8A6-526B-4579-87F6-49CD4E73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E720A-6E72-4BE9-B68F-8194C92388FD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4591191-1E9A-472A-893C-F196E7BE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2BFDCB8-A98D-4CA8-B6A3-04947130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11BE7-285C-48DB-80C1-40D261E8B73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 descr="Tag=AccentColor&#10;Flavor=Light&#10;Target=Fill">
            <a:extLst>
              <a:ext uri="{FF2B5EF4-FFF2-40B4-BE49-F238E27FC236}">
                <a16:creationId xmlns:a16="http://schemas.microsoft.com/office/drawing/2014/main" id="{A6CA75DD-B219-4C87-AA71-540F224ADFEB}"/>
              </a:ext>
            </a:extLst>
          </p:cNvPr>
          <p:cNvSpPr>
            <a:spLocks/>
          </p:cNvSpPr>
          <p:nvPr/>
        </p:nvSpPr>
        <p:spPr bwMode="auto">
          <a:xfrm flipH="1">
            <a:off x="0" y="314325"/>
            <a:ext cx="3021013" cy="1436688"/>
          </a:xfrm>
          <a:custGeom>
            <a:avLst/>
            <a:gdLst>
              <a:gd name="T0" fmla="*/ 3017834 w 3021543"/>
              <a:gd name="T1" fmla="*/ 0 h 1435442"/>
              <a:gd name="T2" fmla="*/ 2960162 w 3021543"/>
              <a:gd name="T3" fmla="*/ 7284 h 1435442"/>
              <a:gd name="T4" fmla="*/ 2790373 w 3021543"/>
              <a:gd name="T5" fmla="*/ 24229 h 1435442"/>
              <a:gd name="T6" fmla="*/ 2411387 w 3021543"/>
              <a:gd name="T7" fmla="*/ 29878 h 1435442"/>
              <a:gd name="T8" fmla="*/ 2088990 w 3021543"/>
              <a:gd name="T9" fmla="*/ 27618 h 1435442"/>
              <a:gd name="T10" fmla="*/ 1643301 w 3021543"/>
              <a:gd name="T11" fmla="*/ 28748 h 1435442"/>
              <a:gd name="T12" fmla="*/ 1242076 w 3021543"/>
              <a:gd name="T13" fmla="*/ 60372 h 1435442"/>
              <a:gd name="T14" fmla="*/ 752927 w 3021543"/>
              <a:gd name="T15" fmla="*/ 58113 h 1435442"/>
              <a:gd name="T16" fmla="*/ 464891 w 3021543"/>
              <a:gd name="T17" fmla="*/ 116849 h 1435442"/>
              <a:gd name="T18" fmla="*/ 545744 w 3021543"/>
              <a:gd name="T19" fmla="*/ 137182 h 1435442"/>
              <a:gd name="T20" fmla="*/ 688244 w 3021543"/>
              <a:gd name="T21" fmla="*/ 181233 h 1435442"/>
              <a:gd name="T22" fmla="*/ 703406 w 3021543"/>
              <a:gd name="T23" fmla="*/ 209472 h 1435442"/>
              <a:gd name="T24" fmla="*/ 682180 w 3021543"/>
              <a:gd name="T25" fmla="*/ 223025 h 1435442"/>
              <a:gd name="T26" fmla="*/ 620532 w 3021543"/>
              <a:gd name="T27" fmla="*/ 249004 h 1435442"/>
              <a:gd name="T28" fmla="*/ 847925 w 3021543"/>
              <a:gd name="T29" fmla="*/ 287408 h 1435442"/>
              <a:gd name="T30" fmla="*/ 767073 w 3021543"/>
              <a:gd name="T31" fmla="*/ 311128 h 1435442"/>
              <a:gd name="T32" fmla="*/ 683192 w 3021543"/>
              <a:gd name="T33" fmla="*/ 328072 h 1435442"/>
              <a:gd name="T34" fmla="*/ 592234 w 3021543"/>
              <a:gd name="T35" fmla="*/ 340496 h 1435442"/>
              <a:gd name="T36" fmla="*/ 509365 w 3021543"/>
              <a:gd name="T37" fmla="*/ 365345 h 1435442"/>
              <a:gd name="T38" fmla="*/ 725642 w 3021543"/>
              <a:gd name="T39" fmla="*/ 375511 h 1435442"/>
              <a:gd name="T40" fmla="*/ 613456 w 3021543"/>
              <a:gd name="T41" fmla="*/ 398101 h 1435442"/>
              <a:gd name="T42" fmla="*/ 521488 w 3021543"/>
              <a:gd name="T43" fmla="*/ 427469 h 1435442"/>
              <a:gd name="T44" fmla="*/ 456810 w 3021543"/>
              <a:gd name="T45" fmla="*/ 441023 h 1435442"/>
              <a:gd name="T46" fmla="*/ 388086 w 3021543"/>
              <a:gd name="T47" fmla="*/ 444411 h 1435442"/>
              <a:gd name="T48" fmla="*/ 371917 w 3021543"/>
              <a:gd name="T49" fmla="*/ 465873 h 1435442"/>
              <a:gd name="T50" fmla="*/ 393139 w 3021543"/>
              <a:gd name="T51" fmla="*/ 488464 h 1435442"/>
              <a:gd name="T52" fmla="*/ 425477 w 3021543"/>
              <a:gd name="T53" fmla="*/ 490722 h 1435442"/>
              <a:gd name="T54" fmla="*/ 618508 w 3021543"/>
              <a:gd name="T55" fmla="*/ 496370 h 1435442"/>
              <a:gd name="T56" fmla="*/ 0 w 3021543"/>
              <a:gd name="T57" fmla="*/ 546069 h 1435442"/>
              <a:gd name="T58" fmla="*/ 83881 w 3021543"/>
              <a:gd name="T59" fmla="*/ 576566 h 1435442"/>
              <a:gd name="T60" fmla="*/ 112179 w 3021543"/>
              <a:gd name="T61" fmla="*/ 660153 h 1435442"/>
              <a:gd name="T62" fmla="*/ 215265 w 3021543"/>
              <a:gd name="T63" fmla="*/ 707591 h 1435442"/>
              <a:gd name="T64" fmla="*/ 281969 w 3021543"/>
              <a:gd name="T65" fmla="*/ 724534 h 1435442"/>
              <a:gd name="T66" fmla="*/ 434577 w 3021543"/>
              <a:gd name="T67" fmla="*/ 749384 h 1435442"/>
              <a:gd name="T68" fmla="*/ 456810 w 3021543"/>
              <a:gd name="T69" fmla="*/ 790047 h 1435442"/>
              <a:gd name="T70" fmla="*/ 476008 w 3021543"/>
              <a:gd name="T71" fmla="*/ 835227 h 1435442"/>
              <a:gd name="T72" fmla="*/ 516434 w 3021543"/>
              <a:gd name="T73" fmla="*/ 864596 h 1435442"/>
              <a:gd name="T74" fmla="*/ 202132 w 3021543"/>
              <a:gd name="T75" fmla="*/ 860077 h 1435442"/>
              <a:gd name="T76" fmla="*/ 556860 w 3021543"/>
              <a:gd name="T77" fmla="*/ 954957 h 1435442"/>
              <a:gd name="T78" fmla="*/ 525534 w 3021543"/>
              <a:gd name="T79" fmla="*/ 992232 h 1435442"/>
              <a:gd name="T80" fmla="*/ 719577 w 3021543"/>
              <a:gd name="T81" fmla="*/ 1043060 h 1435442"/>
              <a:gd name="T82" fmla="*/ 615480 w 3021543"/>
              <a:gd name="T83" fmla="*/ 1048708 h 1435442"/>
              <a:gd name="T84" fmla="*/ 1220855 w 3021543"/>
              <a:gd name="T85" fmla="*/ 1261059 h 1435442"/>
              <a:gd name="T86" fmla="*/ 2084949 w 3021543"/>
              <a:gd name="T87" fmla="*/ 1414675 h 1435442"/>
              <a:gd name="T88" fmla="*/ 2422504 w 3021543"/>
              <a:gd name="T89" fmla="*/ 1444040 h 1435442"/>
              <a:gd name="T90" fmla="*/ 2806545 w 3021543"/>
              <a:gd name="T91" fmla="*/ 1435003 h 1435442"/>
              <a:gd name="T92" fmla="*/ 2949992 w 3021543"/>
              <a:gd name="T93" fmla="*/ 1425702 h 1435442"/>
              <a:gd name="T94" fmla="*/ 3017834 w 3021543"/>
              <a:gd name="T95" fmla="*/ 1416472 h 143544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lnTo>
                  <a:pt x="3021543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5CC2B0B-B745-4785-A52D-57D5FEA89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B17FB-7600-4594-99DA-B9C24EFD5B48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746275D-6182-4004-AB81-996E1CBA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B91FB11-12A8-4CA0-8A43-AE1F0387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8D43A-6747-41E8-B20C-4C51B082FD3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 descr="Tag=AccentColor&#10;Flavor=Light&#10;Target=Fill">
            <a:extLst>
              <a:ext uri="{FF2B5EF4-FFF2-40B4-BE49-F238E27FC236}">
                <a16:creationId xmlns:a16="http://schemas.microsoft.com/office/drawing/2014/main" id="{07F45CB6-54A1-45B6-90A6-D32DBD1E0D7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1970088" y="180975"/>
            <a:ext cx="8251825" cy="6022975"/>
          </a:xfrm>
          <a:custGeom>
            <a:avLst/>
            <a:gdLst>
              <a:gd name="T0" fmla="*/ 7455868 w 6886274"/>
              <a:gd name="T1" fmla="*/ 2906748 h 5025119"/>
              <a:gd name="T2" fmla="*/ 2333474 w 6886274"/>
              <a:gd name="T3" fmla="*/ 198577 h 5025119"/>
              <a:gd name="T4" fmla="*/ 2053549 w 6886274"/>
              <a:gd name="T5" fmla="*/ 172089 h 5025119"/>
              <a:gd name="T6" fmla="*/ 2294900 w 6886274"/>
              <a:gd name="T7" fmla="*/ 473368 h 5025119"/>
              <a:gd name="T8" fmla="*/ 1897055 w 6886274"/>
              <a:gd name="T9" fmla="*/ 199680 h 5025119"/>
              <a:gd name="T10" fmla="*/ 1609418 w 6886274"/>
              <a:gd name="T11" fmla="*/ 65048 h 5025119"/>
              <a:gd name="T12" fmla="*/ 1775831 w 6886274"/>
              <a:gd name="T13" fmla="*/ 571588 h 5025119"/>
              <a:gd name="T14" fmla="*/ 3060834 w 6886274"/>
              <a:gd name="T15" fmla="*/ 2059203 h 5025119"/>
              <a:gd name="T16" fmla="*/ 1795668 w 6886274"/>
              <a:gd name="T17" fmla="*/ 1185176 h 5025119"/>
              <a:gd name="T18" fmla="*/ 1714112 w 6886274"/>
              <a:gd name="T19" fmla="*/ 1297736 h 5025119"/>
              <a:gd name="T20" fmla="*/ 2195718 w 6886274"/>
              <a:gd name="T21" fmla="*/ 1804275 h 5025119"/>
              <a:gd name="T22" fmla="*/ 2000651 w 6886274"/>
              <a:gd name="T23" fmla="*/ 1863872 h 5025119"/>
              <a:gd name="T24" fmla="*/ 2936301 w 6886274"/>
              <a:gd name="T25" fmla="*/ 2779834 h 5025119"/>
              <a:gd name="T26" fmla="*/ 4306168 w 6886274"/>
              <a:gd name="T27" fmla="*/ 3811677 h 5025119"/>
              <a:gd name="T28" fmla="*/ 1753787 w 6886274"/>
              <a:gd name="T29" fmla="*/ 1947740 h 5025119"/>
              <a:gd name="T30" fmla="*/ 1246838 w 6886274"/>
              <a:gd name="T31" fmla="*/ 1723715 h 5025119"/>
              <a:gd name="T32" fmla="*/ 1472762 w 6886274"/>
              <a:gd name="T33" fmla="*/ 2010644 h 5025119"/>
              <a:gd name="T34" fmla="*/ 1176306 w 6886274"/>
              <a:gd name="T35" fmla="*/ 1728130 h 5025119"/>
              <a:gd name="T36" fmla="*/ 779563 w 6886274"/>
              <a:gd name="T37" fmla="*/ 1547144 h 5025119"/>
              <a:gd name="T38" fmla="*/ 812626 w 6886274"/>
              <a:gd name="T39" fmla="*/ 1860559 h 5025119"/>
              <a:gd name="T40" fmla="*/ 1564231 w 6886274"/>
              <a:gd name="T41" fmla="*/ 2987307 h 5025119"/>
              <a:gd name="T42" fmla="*/ 963607 w 6886274"/>
              <a:gd name="T43" fmla="*/ 2721346 h 5025119"/>
              <a:gd name="T44" fmla="*/ 916218 w 6886274"/>
              <a:gd name="T45" fmla="*/ 2879158 h 5025119"/>
              <a:gd name="T46" fmla="*/ 1141041 w 6886274"/>
              <a:gd name="T47" fmla="*/ 3173810 h 5025119"/>
              <a:gd name="T48" fmla="*/ 1407739 w 6886274"/>
              <a:gd name="T49" fmla="*/ 3613033 h 5025119"/>
              <a:gd name="T50" fmla="*/ 1782442 w 6886274"/>
              <a:gd name="T51" fmla="*/ 3939687 h 5025119"/>
              <a:gd name="T52" fmla="*/ 2050240 w 6886274"/>
              <a:gd name="T53" fmla="*/ 4322631 h 5025119"/>
              <a:gd name="T54" fmla="*/ 2635438 w 6886274"/>
              <a:gd name="T55" fmla="*/ 4998015 h 5025119"/>
              <a:gd name="T56" fmla="*/ 745402 w 6886274"/>
              <a:gd name="T57" fmla="*/ 4787235 h 5025119"/>
              <a:gd name="T58" fmla="*/ 450046 w 6886274"/>
              <a:gd name="T59" fmla="*/ 5461516 h 5025119"/>
              <a:gd name="T60" fmla="*/ 1274387 w 6886274"/>
              <a:gd name="T61" fmla="*/ 6998793 h 5025119"/>
              <a:gd name="T62" fmla="*/ 875441 w 6886274"/>
              <a:gd name="T63" fmla="*/ 8636497 h 5025119"/>
              <a:gd name="T64" fmla="*/ 234040 w 6886274"/>
              <a:gd name="T65" fmla="*/ 9186074 h 5025119"/>
              <a:gd name="T66" fmla="*/ 1647988 w 6886274"/>
              <a:gd name="T67" fmla="*/ 10383454 h 5025119"/>
              <a:gd name="T68" fmla="*/ 2398493 w 6886274"/>
              <a:gd name="T69" fmla="*/ 11672427 h 5025119"/>
              <a:gd name="T70" fmla="*/ 3255900 w 6886274"/>
              <a:gd name="T71" fmla="*/ 12566318 h 5025119"/>
              <a:gd name="T72" fmla="*/ 2462417 w 6886274"/>
              <a:gd name="T73" fmla="*/ 12741788 h 5025119"/>
              <a:gd name="T74" fmla="*/ 4713934 w 6886274"/>
              <a:gd name="T75" fmla="*/ 14057243 h 5025119"/>
              <a:gd name="T76" fmla="*/ 18668268 w 6886274"/>
              <a:gd name="T77" fmla="*/ 11376666 h 5025119"/>
              <a:gd name="T78" fmla="*/ 19929030 w 6886274"/>
              <a:gd name="T79" fmla="*/ 9629708 h 5025119"/>
              <a:gd name="T80" fmla="*/ 20276180 w 6886274"/>
              <a:gd name="T81" fmla="*/ 8569178 h 5025119"/>
              <a:gd name="T82" fmla="*/ 19726250 w 6886274"/>
              <a:gd name="T83" fmla="*/ 6957963 h 5025119"/>
              <a:gd name="T84" fmla="*/ 19451838 w 6886274"/>
              <a:gd name="T85" fmla="*/ 5496832 h 5025119"/>
              <a:gd name="T86" fmla="*/ 19147666 w 6886274"/>
              <a:gd name="T87" fmla="*/ 5116101 h 5025119"/>
              <a:gd name="T88" fmla="*/ 19273302 w 6886274"/>
              <a:gd name="T89" fmla="*/ 4258623 h 5025119"/>
              <a:gd name="T90" fmla="*/ 19659025 w 6886274"/>
              <a:gd name="T91" fmla="*/ 3678144 h 5025119"/>
              <a:gd name="T92" fmla="*/ 19114606 w 6886274"/>
              <a:gd name="T93" fmla="*/ 2506148 h 5025119"/>
              <a:gd name="T94" fmla="*/ 18996685 w 6886274"/>
              <a:gd name="T95" fmla="*/ 1764548 h 5025119"/>
              <a:gd name="T96" fmla="*/ 18500759 w 6886274"/>
              <a:gd name="T97" fmla="*/ 1379401 h 5025119"/>
              <a:gd name="T98" fmla="*/ 17518819 w 6886274"/>
              <a:gd name="T99" fmla="*/ 1910218 h 5025119"/>
              <a:gd name="T100" fmla="*/ 17217953 w 6886274"/>
              <a:gd name="T101" fmla="*/ 2071343 h 5025119"/>
              <a:gd name="T102" fmla="*/ 2553887 w 6886274"/>
              <a:gd name="T103" fmla="*/ 3896648 h 5025119"/>
              <a:gd name="T104" fmla="*/ 3376024 w 6886274"/>
              <a:gd name="T105" fmla="*/ 2335092 h 5025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9666257-4B19-405D-9733-A19BA5D8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236AE-FB9B-4AED-AE94-764BECB33666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D77B7C5-2C37-49E6-B643-56792BE2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9A7FE40-D7D3-41B7-A057-1A5F483F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9C86-AD8F-4091-BF31-83415B1B182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9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31CC46-2B3F-4DD1-B121-07A608E18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CA2C-BB1E-4536-AC4A-392EEF31E61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1128F5-8287-40EA-910B-45C47C1C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AA8541-7DEF-4BA9-8DDF-EBD1E0E2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3860-2532-4DCF-AE10-ED63C9C24E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5D3D3F03-0E4B-44B6-8D09-CA763AFA5F27}"/>
              </a:ext>
            </a:extLst>
          </p:cNvPr>
          <p:cNvSpPr>
            <a:spLocks/>
          </p:cNvSpPr>
          <p:nvPr/>
        </p:nvSpPr>
        <p:spPr bwMode="auto">
          <a:xfrm>
            <a:off x="1768475" y="0"/>
            <a:ext cx="10423525" cy="5919788"/>
          </a:xfrm>
          <a:custGeom>
            <a:avLst/>
            <a:gdLst>
              <a:gd name="T0" fmla="*/ 10421275 w 10423900"/>
              <a:gd name="T1" fmla="*/ 0 h 5491534"/>
              <a:gd name="T2" fmla="*/ 3492275 w 10423900"/>
              <a:gd name="T3" fmla="*/ 0 h 5491534"/>
              <a:gd name="T4" fmla="*/ 3492136 w 10423900"/>
              <a:gd name="T5" fmla="*/ 57 h 5491534"/>
              <a:gd name="T6" fmla="*/ 3244674 w 10423900"/>
              <a:gd name="T7" fmla="*/ 191183 h 5491534"/>
              <a:gd name="T8" fmla="*/ 4433682 w 10423900"/>
              <a:gd name="T9" fmla="*/ 518917 h 5491534"/>
              <a:gd name="T10" fmla="*/ 4010929 w 10423900"/>
              <a:gd name="T11" fmla="*/ 721335 h 5491534"/>
              <a:gd name="T12" fmla="*/ 3572310 w 10423900"/>
              <a:gd name="T13" fmla="*/ 865925 h 5491534"/>
              <a:gd name="T14" fmla="*/ 3096712 w 10423900"/>
              <a:gd name="T15" fmla="*/ 971954 h 5491534"/>
              <a:gd name="T16" fmla="*/ 2663380 w 10423900"/>
              <a:gd name="T17" fmla="*/ 1184018 h 5491534"/>
              <a:gd name="T18" fmla="*/ 3794259 w 10423900"/>
              <a:gd name="T19" fmla="*/ 1270771 h 5491534"/>
              <a:gd name="T20" fmla="*/ 3207687 w 10423900"/>
              <a:gd name="T21" fmla="*/ 1463554 h 5491534"/>
              <a:gd name="T22" fmla="*/ 2726797 w 10423900"/>
              <a:gd name="T23" fmla="*/ 1714172 h 5491534"/>
              <a:gd name="T24" fmla="*/ 2388588 w 10423900"/>
              <a:gd name="T25" fmla="*/ 1829841 h 5491534"/>
              <a:gd name="T26" fmla="*/ 2029243 w 10423900"/>
              <a:gd name="T27" fmla="*/ 1858760 h 5491534"/>
              <a:gd name="T28" fmla="*/ 1944691 w 10423900"/>
              <a:gd name="T29" fmla="*/ 2041901 h 5491534"/>
              <a:gd name="T30" fmla="*/ 2055666 w 10423900"/>
              <a:gd name="T31" fmla="*/ 2234688 h 5491534"/>
              <a:gd name="T32" fmla="*/ 2224769 w 10423900"/>
              <a:gd name="T33" fmla="*/ 2253962 h 5491534"/>
              <a:gd name="T34" fmla="*/ 3234108 w 10423900"/>
              <a:gd name="T35" fmla="*/ 2302163 h 5491534"/>
              <a:gd name="T36" fmla="*/ 0 w 10423900"/>
              <a:gd name="T37" fmla="*/ 2726281 h 5491534"/>
              <a:gd name="T38" fmla="*/ 438612 w 10423900"/>
              <a:gd name="T39" fmla="*/ 2986543 h 5491534"/>
              <a:gd name="T40" fmla="*/ 586579 w 10423900"/>
              <a:gd name="T41" fmla="*/ 3699834 h 5491534"/>
              <a:gd name="T42" fmla="*/ 1125595 w 10423900"/>
              <a:gd name="T43" fmla="*/ 4104682 h 5491534"/>
              <a:gd name="T44" fmla="*/ 1474373 w 10423900"/>
              <a:gd name="T45" fmla="*/ 4249270 h 5491534"/>
              <a:gd name="T46" fmla="*/ 2272327 w 10423900"/>
              <a:gd name="T47" fmla="*/ 4461332 h 5491534"/>
              <a:gd name="T48" fmla="*/ 2388588 w 10423900"/>
              <a:gd name="T49" fmla="*/ 4808339 h 5491534"/>
              <a:gd name="T50" fmla="*/ 2488991 w 10423900"/>
              <a:gd name="T51" fmla="*/ 5193906 h 5491534"/>
              <a:gd name="T52" fmla="*/ 2700374 w 10423900"/>
              <a:gd name="T53" fmla="*/ 5444525 h 5491534"/>
              <a:gd name="T54" fmla="*/ 1056899 w 10423900"/>
              <a:gd name="T55" fmla="*/ 5405967 h 5491534"/>
              <a:gd name="T56" fmla="*/ 2911750 w 10423900"/>
              <a:gd name="T57" fmla="*/ 6215659 h 5491534"/>
              <a:gd name="T58" fmla="*/ 2747933 w 10423900"/>
              <a:gd name="T59" fmla="*/ 6533749 h 5491534"/>
              <a:gd name="T60" fmla="*/ 3762558 w 10423900"/>
              <a:gd name="T61" fmla="*/ 6967513 h 5491534"/>
              <a:gd name="T62" fmla="*/ 3218251 w 10423900"/>
              <a:gd name="T63" fmla="*/ 7015708 h 5491534"/>
              <a:gd name="T64" fmla="*/ 6383659 w 10423900"/>
              <a:gd name="T65" fmla="*/ 8827868 h 5491534"/>
              <a:gd name="T66" fmla="*/ 10283264 w 10423900"/>
              <a:gd name="T67" fmla="*/ 9977066 h 5491534"/>
              <a:gd name="T68" fmla="*/ 10421275 w 10423900"/>
              <a:gd name="T69" fmla="*/ 10014296 h 549153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lnTo>
                  <a:pt x="1042390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D7A72C1-A83B-4088-9679-BE17BA59D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0315-E684-49CF-95F9-D4AB896DA48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8670035-6345-4F7D-A2E3-E46DE05B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4CBBF9E-20F6-48B1-9115-FEC3D5DE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3273-B378-4998-ACFC-2818C09E34F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" descr="Tag=AccentColor&#10;Flavor=Light&#10;Target=Fill">
            <a:extLst>
              <a:ext uri="{FF2B5EF4-FFF2-40B4-BE49-F238E27FC236}">
                <a16:creationId xmlns:a16="http://schemas.microsoft.com/office/drawing/2014/main" id="{A9C3D975-A789-4E44-85DA-BA6225291D99}"/>
              </a:ext>
            </a:extLst>
          </p:cNvPr>
          <p:cNvSpPr>
            <a:spLocks/>
          </p:cNvSpPr>
          <p:nvPr/>
        </p:nvSpPr>
        <p:spPr bwMode="auto">
          <a:xfrm>
            <a:off x="4725988" y="0"/>
            <a:ext cx="7472362" cy="6858000"/>
          </a:xfrm>
          <a:custGeom>
            <a:avLst/>
            <a:gdLst>
              <a:gd name="T0" fmla="*/ 7472267 w 7472381"/>
              <a:gd name="T1" fmla="*/ 0 h 6886575"/>
              <a:gd name="T2" fmla="*/ 7472267 w 7472381"/>
              <a:gd name="T3" fmla="*/ 6253541 h 6886575"/>
              <a:gd name="T4" fmla="*/ 6992568 w 7472381"/>
              <a:gd name="T5" fmla="*/ 6716894 h 6886575"/>
              <a:gd name="T6" fmla="*/ 1506252 w 7472381"/>
              <a:gd name="T7" fmla="*/ 6521798 h 6886575"/>
              <a:gd name="T8" fmla="*/ 1246862 w 7472381"/>
              <a:gd name="T9" fmla="*/ 6236119 h 6886575"/>
              <a:gd name="T10" fmla="*/ 788483 w 7472381"/>
              <a:gd name="T11" fmla="*/ 5974829 h 6886575"/>
              <a:gd name="T12" fmla="*/ 1204221 w 7472381"/>
              <a:gd name="T13" fmla="*/ 6041023 h 6886575"/>
              <a:gd name="T14" fmla="*/ 1111834 w 7472381"/>
              <a:gd name="T15" fmla="*/ 5880766 h 6886575"/>
              <a:gd name="T16" fmla="*/ 1040767 w 7472381"/>
              <a:gd name="T17" fmla="*/ 5682186 h 6886575"/>
              <a:gd name="T18" fmla="*/ 845337 w 7472381"/>
              <a:gd name="T19" fmla="*/ 5361669 h 6886575"/>
              <a:gd name="T20" fmla="*/ 291018 w 7472381"/>
              <a:gd name="T21" fmla="*/ 4891348 h 6886575"/>
              <a:gd name="T22" fmla="*/ 276805 w 7472381"/>
              <a:gd name="T23" fmla="*/ 4706704 h 6886575"/>
              <a:gd name="T24" fmla="*/ 6755 w 7472381"/>
              <a:gd name="T25" fmla="*/ 4508122 h 6886575"/>
              <a:gd name="T26" fmla="*/ 397619 w 7472381"/>
              <a:gd name="T27" fmla="*/ 4518574 h 6886575"/>
              <a:gd name="T28" fmla="*/ 305231 w 7472381"/>
              <a:gd name="T29" fmla="*/ 4323477 h 6886575"/>
              <a:gd name="T30" fmla="*/ 511327 w 7472381"/>
              <a:gd name="T31" fmla="*/ 4086576 h 6886575"/>
              <a:gd name="T32" fmla="*/ 635689 w 7472381"/>
              <a:gd name="T33" fmla="*/ 3748641 h 6886575"/>
              <a:gd name="T34" fmla="*/ 354979 w 7472381"/>
              <a:gd name="T35" fmla="*/ 3323609 h 6886575"/>
              <a:gd name="T36" fmla="*/ 852444 w 7472381"/>
              <a:gd name="T37" fmla="*/ 3260897 h 6886575"/>
              <a:gd name="T38" fmla="*/ 312338 w 7472381"/>
              <a:gd name="T39" fmla="*/ 2863738 h 6886575"/>
              <a:gd name="T40" fmla="*/ 728076 w 7472381"/>
              <a:gd name="T41" fmla="*/ 2637286 h 6886575"/>
              <a:gd name="T42" fmla="*/ 1008786 w 7472381"/>
              <a:gd name="T43" fmla="*/ 2480512 h 6886575"/>
              <a:gd name="T44" fmla="*/ 1378331 w 7472381"/>
              <a:gd name="T45" fmla="*/ 2473545 h 6886575"/>
              <a:gd name="T46" fmla="*/ 1694580 w 7472381"/>
              <a:gd name="T47" fmla="*/ 2466579 h 6886575"/>
              <a:gd name="T48" fmla="*/ 1353463 w 7472381"/>
              <a:gd name="T49" fmla="*/ 2351610 h 6886575"/>
              <a:gd name="T50" fmla="*/ 1076300 w 7472381"/>
              <a:gd name="T51" fmla="*/ 2146061 h 6886575"/>
              <a:gd name="T52" fmla="*/ 514880 w 7472381"/>
              <a:gd name="T53" fmla="*/ 1853416 h 6886575"/>
              <a:gd name="T54" fmla="*/ 1452951 w 7472381"/>
              <a:gd name="T55" fmla="*/ 2034578 h 6886575"/>
              <a:gd name="T56" fmla="*/ 1893563 w 7472381"/>
              <a:gd name="T57" fmla="*/ 1971868 h 6886575"/>
              <a:gd name="T58" fmla="*/ 1776302 w 7472381"/>
              <a:gd name="T59" fmla="*/ 1863869 h 6886575"/>
              <a:gd name="T60" fmla="*/ 1524019 w 7472381"/>
              <a:gd name="T61" fmla="*/ 1623480 h 6886575"/>
              <a:gd name="T62" fmla="*/ 1705240 w 7472381"/>
              <a:gd name="T63" fmla="*/ 1564255 h 6886575"/>
              <a:gd name="T64" fmla="*/ 1261075 w 7472381"/>
              <a:gd name="T65" fmla="*/ 1337805 h 6886575"/>
              <a:gd name="T66" fmla="*/ 1307269 w 7472381"/>
              <a:gd name="T67" fmla="*/ 1184515 h 6886575"/>
              <a:gd name="T68" fmla="*/ 1325036 w 7472381"/>
              <a:gd name="T69" fmla="*/ 1090450 h 6886575"/>
              <a:gd name="T70" fmla="*/ 983913 w 7472381"/>
              <a:gd name="T71" fmla="*/ 930192 h 6886575"/>
              <a:gd name="T72" fmla="*/ 1108281 w 7472381"/>
              <a:gd name="T73" fmla="*/ 891870 h 6886575"/>
              <a:gd name="T74" fmla="*/ 255484 w 7472381"/>
              <a:gd name="T75" fmla="*/ 452902 h 6886575"/>
              <a:gd name="T76" fmla="*/ 760057 w 7472381"/>
              <a:gd name="T77" fmla="*/ 512127 h 6886575"/>
              <a:gd name="T78" fmla="*/ 1218435 w 7472381"/>
              <a:gd name="T79" fmla="*/ 546967 h 6886575"/>
              <a:gd name="T80" fmla="*/ 944832 w 7472381"/>
              <a:gd name="T81" fmla="*/ 407612 h 6886575"/>
              <a:gd name="T82" fmla="*/ 1051427 w 7472381"/>
              <a:gd name="T83" fmla="*/ 351870 h 6886575"/>
              <a:gd name="T84" fmla="*/ 1168688 w 7472381"/>
              <a:gd name="T85" fmla="*/ 386709 h 6886575"/>
              <a:gd name="T86" fmla="*/ 1552445 w 7472381"/>
              <a:gd name="T87" fmla="*/ 365806 h 6886575"/>
              <a:gd name="T88" fmla="*/ 1197115 w 7472381"/>
              <a:gd name="T89" fmla="*/ 160257 h 6886575"/>
              <a:gd name="T90" fmla="*/ 1229095 w 7472381"/>
              <a:gd name="T91" fmla="*/ 69677 h 6886575"/>
              <a:gd name="T92" fmla="*/ 1602193 w 7472381"/>
              <a:gd name="T93" fmla="*/ 107999 h 68865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270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02F623B-EC51-4101-9080-04741B48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4C0D8-1525-4748-A605-C57FFA4D2682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324C0C1-8489-4C0F-B6D9-ED1FD608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794ADCB-029A-4F9F-ACB8-1A60624C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13577-C546-437D-9AD8-C85C9D7724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02462E-3CBF-4F4B-BC14-42F27FA64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DC9176-7732-4D13-8862-7145EC703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3B615-D1E3-4D68-ABAA-137BAE088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7B9E8F-4462-4058-85F5-B9DB88506518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BC0A-B3A1-495B-967F-205FD5571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126DD-0978-4047-807B-4C497C1D6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2381F8-857E-4091-A6B7-CB9FF008137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02" r:id="rId7"/>
    <p:sldLayoutId id="2147483911" r:id="rId8"/>
    <p:sldLayoutId id="2147483912" r:id="rId9"/>
    <p:sldLayoutId id="2147483913" r:id="rId10"/>
    <p:sldLayoutId id="2147483903" r:id="rId11"/>
    <p:sldLayoutId id="214748390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Elephant" panose="02020904090505020303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riskelle84\Desktop\compr&#233;hension%20orale.mp3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331263-7827-42D9-A7E3-B088368223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A8800B4-9F0E-4AFF-93E0-4A418273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4" b="33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B029FA3B-9242-4D25-972D-D79C78F8F5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14975" y="3562350"/>
            <a:ext cx="6007100" cy="2746375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9" name="Titre 1">
            <a:extLst>
              <a:ext uri="{FF2B5EF4-FFF2-40B4-BE49-F238E27FC236}">
                <a16:creationId xmlns:a16="http://schemas.microsoft.com/office/drawing/2014/main" id="{AEAECDE8-A377-4D4E-AC6E-C48CD95361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92925" y="4168775"/>
            <a:ext cx="4054475" cy="1000125"/>
          </a:xfrm>
        </p:spPr>
        <p:txBody>
          <a:bodyPr/>
          <a:lstStyle/>
          <a:p>
            <a:pPr algn="ctr" eaLnBrk="1" hangingPunct="1"/>
            <a:r>
              <a:rPr lang="fr-FR" altLang="fr-FR" sz="3200"/>
              <a:t>Sequence 4: </a:t>
            </a:r>
            <a:br>
              <a:rPr lang="fr-FR" altLang="fr-FR" sz="3200"/>
            </a:br>
            <a:r>
              <a:rPr lang="fr-FR" altLang="fr-FR" sz="3200"/>
              <a:t>Act and React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F17AC5-D323-4A14-B02E-1B152293F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225" y="5226050"/>
            <a:ext cx="3317875" cy="646113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000"/>
              <a:t>NIVEAU 3</a:t>
            </a:r>
            <a:r>
              <a:rPr lang="fr-FR" sz="2000" baseline="30000"/>
              <a:t>E</a:t>
            </a:r>
            <a:r>
              <a:rPr lang="fr-FR" sz="2000"/>
              <a:t> – RANDON BENEDICTE</a:t>
            </a:r>
            <a:endParaRPr lang="fr-FR" sz="2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3C6F3ECF-E08A-48F5-87D1-1A28AC0AA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err="1"/>
              <a:t>Recap</a:t>
            </a:r>
            <a:r>
              <a:rPr lang="fr-FR" altLang="fr-FR" dirty="0"/>
              <a:t>:</a:t>
            </a:r>
          </a:p>
        </p:txBody>
      </p:sp>
      <p:sp>
        <p:nvSpPr>
          <p:cNvPr id="33795" name="Espace réservé du contenu 2">
            <a:extLst>
              <a:ext uri="{FF2B5EF4-FFF2-40B4-BE49-F238E27FC236}">
                <a16:creationId xmlns:a16="http://schemas.microsoft.com/office/drawing/2014/main" id="{FB9773EB-0816-4206-A046-948B7F0902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41508"/>
            <a:ext cx="10515600" cy="41608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altLang="fr-FR" sz="2400" b="1" u="sng" dirty="0" err="1"/>
              <a:t>Cyberbullying</a:t>
            </a:r>
            <a:r>
              <a:rPr lang="fr-FR" altLang="fr-FR" sz="2400" b="1" u="sng" dirty="0"/>
              <a:t>: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highlight>
                  <a:srgbClr val="FFFF00"/>
                </a:highlight>
              </a:rPr>
              <a:t>That </a:t>
            </a:r>
            <a:r>
              <a:rPr lang="fr-FR" altLang="fr-FR" sz="2400" dirty="0" err="1">
                <a:highlight>
                  <a:srgbClr val="FFFF00"/>
                </a:highlight>
              </a:rPr>
              <a:t>form</a:t>
            </a:r>
            <a:r>
              <a:rPr lang="fr-FR" altLang="fr-FR" sz="2400" dirty="0">
                <a:highlight>
                  <a:srgbClr val="FFFF00"/>
                </a:highlight>
              </a:rPr>
              <a:t> of </a:t>
            </a:r>
            <a:r>
              <a:rPr lang="fr-FR" altLang="fr-FR" sz="2400" dirty="0" err="1">
                <a:highlight>
                  <a:srgbClr val="FFFF00"/>
                </a:highlight>
              </a:rPr>
              <a:t>bullying</a:t>
            </a:r>
            <a:r>
              <a:rPr lang="fr-FR" altLang="fr-FR" sz="2400" dirty="0"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highlight>
                  <a:srgbClr val="FFFF00"/>
                </a:highlight>
              </a:rPr>
              <a:t>is</a:t>
            </a:r>
            <a:r>
              <a:rPr lang="fr-FR" altLang="fr-FR" sz="2400" dirty="0"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highlight>
                  <a:srgbClr val="FFFF00"/>
                </a:highlight>
              </a:rPr>
              <a:t>when</a:t>
            </a:r>
            <a:r>
              <a:rPr lang="fr-FR" altLang="fr-FR" sz="2400" dirty="0"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highlight>
                  <a:srgbClr val="FFFF00"/>
                </a:highlight>
              </a:rPr>
              <a:t>someone</a:t>
            </a:r>
            <a:r>
              <a:rPr lang="fr-FR" altLang="fr-FR" sz="2400" dirty="0">
                <a:highlight>
                  <a:srgbClr val="FFFF00"/>
                </a:highlight>
              </a:rPr>
              <a:t> </a:t>
            </a:r>
            <a:r>
              <a:rPr lang="fr-FR" altLang="fr-FR" sz="2400" dirty="0" err="1">
                <a:highlight>
                  <a:srgbClr val="FFFF00"/>
                </a:highlight>
              </a:rPr>
              <a:t>is</a:t>
            </a:r>
            <a:r>
              <a:rPr lang="fr-FR" sz="2400" i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a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victim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of </a:t>
            </a:r>
            <a:r>
              <a:rPr lang="fr-FR" sz="2400" dirty="0" err="1">
                <a:highlight>
                  <a:srgbClr val="FFFF00"/>
                </a:highlight>
              </a:rPr>
              <a:t>name-calling</a:t>
            </a:r>
            <a:r>
              <a:rPr lang="fr-FR" sz="2400" dirty="0">
                <a:highlight>
                  <a:srgbClr val="FFFF00"/>
                </a:highlight>
              </a:rPr>
              <a:t>, </a:t>
            </a:r>
            <a:r>
              <a:rPr lang="fr-FR" sz="2400" dirty="0" err="1">
                <a:highlight>
                  <a:srgbClr val="FFFF00"/>
                </a:highlight>
              </a:rPr>
              <a:t>gossiping</a:t>
            </a:r>
            <a:r>
              <a:rPr lang="fr-FR" sz="2400" dirty="0">
                <a:highlight>
                  <a:srgbClr val="FFFF00"/>
                </a:highlight>
              </a:rPr>
              <a:t>, </a:t>
            </a:r>
            <a:r>
              <a:rPr lang="fr-FR" sz="2400" dirty="0" err="1">
                <a:highlight>
                  <a:srgbClr val="FFFF00"/>
                </a:highlight>
              </a:rPr>
              <a:t>malicious</a:t>
            </a:r>
            <a:r>
              <a:rPr lang="fr-FR" sz="2400" dirty="0">
                <a:highlight>
                  <a:srgbClr val="FFFF00"/>
                </a:highlight>
              </a:rPr>
              <a:t> talk or </a:t>
            </a:r>
            <a:r>
              <a:rPr lang="fr-FR" sz="2400" dirty="0" err="1">
                <a:highlight>
                  <a:srgbClr val="FFFF00"/>
                </a:highlight>
              </a:rPr>
              <a:t>threats</a:t>
            </a:r>
            <a:r>
              <a:rPr lang="fr-FR" sz="2400" dirty="0">
                <a:highlight>
                  <a:srgbClr val="FFFF00"/>
                </a:highlight>
              </a:rPr>
              <a:t> </a:t>
            </a:r>
            <a:r>
              <a:rPr lang="fr-FR" sz="2400" b="1" u="sng" dirty="0">
                <a:highlight>
                  <a:srgbClr val="FFFF00"/>
                </a:highlight>
              </a:rPr>
              <a:t>online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avoid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cyberbullying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have to respect simple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rules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for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example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should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check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your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dirty="0" err="1">
                <a:solidFill>
                  <a:srgbClr val="00B050"/>
                </a:solidFill>
              </a:rPr>
              <a:t>privacy</a:t>
            </a:r>
            <a:r>
              <a:rPr lang="fr-FR" altLang="fr-FR" sz="2400" b="1" dirty="0">
                <a:solidFill>
                  <a:srgbClr val="00B050"/>
                </a:solidFill>
              </a:rPr>
              <a:t> settings 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fr-FR" altLang="fr-FR" sz="2400" b="1" dirty="0">
                <a:solidFill>
                  <a:srgbClr val="00B050"/>
                </a:solidFill>
              </a:rPr>
              <a:t>social networks 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shouldn’t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give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your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dirty="0" err="1">
                <a:solidFill>
                  <a:srgbClr val="00B050"/>
                </a:solidFill>
              </a:rPr>
              <a:t>passwords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any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dirty="0" err="1">
                <a:solidFill>
                  <a:srgbClr val="00B050"/>
                </a:solidFill>
              </a:rPr>
              <a:t>personal</a:t>
            </a:r>
            <a:r>
              <a:rPr lang="fr-FR" altLang="fr-FR" sz="2400" b="1" dirty="0">
                <a:solidFill>
                  <a:srgbClr val="00B050"/>
                </a:solidFill>
              </a:rPr>
              <a:t> information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You’d</a:t>
            </a:r>
            <a:r>
              <a:rPr lang="fr-FR" altLang="fr-FR" sz="2400" b="1" u="sng" dirty="0">
                <a:solidFill>
                  <a:srgbClr val="FF0000"/>
                </a:solidFill>
              </a:rPr>
              <a:t>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better</a:t>
            </a:r>
            <a:r>
              <a:rPr lang="fr-FR" altLang="fr-FR" sz="2400" b="1" u="sng" dirty="0">
                <a:solidFill>
                  <a:srgbClr val="FF0000"/>
                </a:solidFill>
              </a:rPr>
              <a:t> not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meet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you’ve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met online and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you’d</a:t>
            </a:r>
            <a:r>
              <a:rPr lang="fr-FR" altLang="fr-FR" sz="2400" b="1" u="sng" dirty="0">
                <a:solidFill>
                  <a:srgbClr val="FF0000"/>
                </a:solidFill>
              </a:rPr>
              <a:t>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better</a:t>
            </a:r>
            <a:r>
              <a:rPr lang="fr-FR" altLang="fr-FR" sz="2400" b="1" u="sng" dirty="0">
                <a:solidFill>
                  <a:srgbClr val="FF0000"/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care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what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share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Ask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adult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if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need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help or if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face </a:t>
            </a:r>
            <a:r>
              <a:rPr lang="fr-FR" altLang="fr-FR" sz="2400" b="1" dirty="0" err="1">
                <a:solidFill>
                  <a:srgbClr val="00B050"/>
                </a:solidFill>
              </a:rPr>
              <a:t>harassment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online,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you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b="1" u="sng" dirty="0" err="1">
                <a:solidFill>
                  <a:srgbClr val="FF0000"/>
                </a:solidFill>
              </a:rPr>
              <a:t>shouldn’t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remain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silent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because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can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really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serious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alt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problem</a:t>
            </a:r>
            <a:r>
              <a:rPr lang="fr-FR" alt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8880CD03-F218-482A-99B7-9BDD12C93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L’expression des 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BE19A3-BE9B-490A-A190-844F7DCF9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b="1" i="1" dirty="0"/>
              <a:t>1. Observe et déduis : 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dirty="0"/>
              <a:t>Recopie le terme qui convient en face de chaque phrase 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fr-FR" sz="2400" b="1" dirty="0"/>
              <a:t>CONSEIL – CONSEIL APPUYE - CONSEIL</a:t>
            </a:r>
            <a:endParaRPr 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400" dirty="0"/>
              <a:t>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a. For your safety you’d better have a password =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CONSEIL APPUYÉ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b. She should pay more attention =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CONSEIL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c. They shouldn’t invite people they don’t know. =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CONSEIL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4CA5D6-B80F-4C9E-8644-46B8E8017436}"/>
              </a:ext>
            </a:extLst>
          </p:cNvPr>
          <p:cNvSpPr/>
          <p:nvPr/>
        </p:nvSpPr>
        <p:spPr>
          <a:xfrm>
            <a:off x="8291563" y="3838469"/>
            <a:ext cx="2651091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C57CB3-9F40-49C7-B651-C48B14AF72E1}"/>
              </a:ext>
            </a:extLst>
          </p:cNvPr>
          <p:cNvSpPr/>
          <p:nvPr/>
        </p:nvSpPr>
        <p:spPr>
          <a:xfrm>
            <a:off x="6213229" y="4352191"/>
            <a:ext cx="2651091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D97EB-676B-46D9-9FFC-F3A73E235BD7}"/>
              </a:ext>
            </a:extLst>
          </p:cNvPr>
          <p:cNvSpPr/>
          <p:nvPr/>
        </p:nvSpPr>
        <p:spPr>
          <a:xfrm>
            <a:off x="8312495" y="4813231"/>
            <a:ext cx="2651091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65F233-3045-43BD-A6C5-4BBC0F7F5B97}"/>
              </a:ext>
            </a:extLst>
          </p:cNvPr>
          <p:cNvSpPr txBox="1"/>
          <p:nvPr/>
        </p:nvSpPr>
        <p:spPr>
          <a:xfrm>
            <a:off x="582803" y="1166842"/>
            <a:ext cx="10982849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dirty="0"/>
              <a:t>2. </a:t>
            </a:r>
            <a:r>
              <a:rPr lang="en-US" sz="2400" b="1" i="1" dirty="0" err="1"/>
              <a:t>Repère</a:t>
            </a:r>
            <a:r>
              <a:rPr lang="en-US" sz="2400" b="1" i="1" dirty="0"/>
              <a:t>: </a:t>
            </a:r>
            <a:endParaRPr lang="fr-FR" sz="2400" dirty="0"/>
          </a:p>
          <a:p>
            <a:pPr>
              <a:defRPr/>
            </a:pPr>
            <a:r>
              <a:rPr lang="en-US" sz="2400" dirty="0"/>
              <a:t>a. He</a:t>
            </a:r>
            <a:r>
              <a:rPr lang="en-US" sz="2400" b="1" u="sng" dirty="0"/>
              <a:t>’d better </a:t>
            </a:r>
            <a:r>
              <a:rPr lang="en-US" sz="2400" dirty="0"/>
              <a:t>be careful</a:t>
            </a:r>
            <a:endParaRPr lang="fr-FR" sz="2400" dirty="0"/>
          </a:p>
          <a:p>
            <a:pPr>
              <a:defRPr/>
            </a:pPr>
            <a:r>
              <a:rPr lang="en-US" sz="2400" dirty="0"/>
              <a:t>b. You </a:t>
            </a:r>
            <a:r>
              <a:rPr lang="en-US" sz="2400" b="1" u="sng" dirty="0"/>
              <a:t>had better </a:t>
            </a:r>
            <a:r>
              <a:rPr lang="en-US" sz="2400" dirty="0"/>
              <a:t>log off now. </a:t>
            </a:r>
            <a:endParaRPr lang="fr-FR" sz="2400" dirty="0"/>
          </a:p>
          <a:p>
            <a:pPr>
              <a:defRPr/>
            </a:pPr>
            <a:r>
              <a:rPr lang="en-US" sz="2400" dirty="0"/>
              <a:t>c. We </a:t>
            </a:r>
            <a:r>
              <a:rPr lang="en-US" sz="2400" b="1" u="sng" dirty="0"/>
              <a:t>should</a:t>
            </a:r>
            <a:r>
              <a:rPr lang="en-US" sz="2400" dirty="0"/>
              <a:t> spend more time with our family. </a:t>
            </a:r>
            <a:endParaRPr lang="fr-FR" sz="2400" dirty="0"/>
          </a:p>
          <a:p>
            <a:pPr>
              <a:defRPr/>
            </a:pPr>
            <a:r>
              <a:rPr lang="en-US" sz="2400" dirty="0"/>
              <a:t> </a:t>
            </a:r>
            <a:endParaRPr lang="fr-FR" sz="2400" dirty="0"/>
          </a:p>
          <a:p>
            <a:pPr>
              <a:defRPr/>
            </a:pPr>
            <a:r>
              <a:rPr lang="fr-FR" sz="2400" dirty="0"/>
              <a:t>Entoure le mot qui suit les expressions soulignées dans les phrases précédentes.</a:t>
            </a:r>
          </a:p>
          <a:p>
            <a:pPr>
              <a:defRPr/>
            </a:pPr>
            <a:r>
              <a:rPr lang="fr-FR" sz="2400" dirty="0"/>
              <a:t> </a:t>
            </a:r>
          </a:p>
          <a:p>
            <a:pPr>
              <a:defRPr/>
            </a:pPr>
            <a:r>
              <a:rPr lang="fr-FR" sz="2400" dirty="0"/>
              <a:t>Ce sont □ des verbes conjugués □ des bases verbales</a:t>
            </a:r>
          </a:p>
          <a:p>
            <a:pPr>
              <a:defRPr/>
            </a:pPr>
            <a:r>
              <a:rPr lang="fr-FR" sz="2400" dirty="0"/>
              <a:t>Les expressions soulignées sont □ conjuguées □ invariables. </a:t>
            </a:r>
          </a:p>
          <a:p>
            <a:pPr>
              <a:defRPr/>
            </a:pPr>
            <a:r>
              <a:rPr lang="fr-FR" sz="2400" dirty="0"/>
              <a:t> </a:t>
            </a:r>
          </a:p>
          <a:p>
            <a:pPr>
              <a:defRPr/>
            </a:pPr>
            <a:r>
              <a:rPr lang="fr-FR" sz="2400" dirty="0"/>
              <a:t>Relis les phrases a et b de l’activité 2. </a:t>
            </a:r>
          </a:p>
          <a:p>
            <a:pPr>
              <a:defRPr/>
            </a:pPr>
            <a:r>
              <a:rPr lang="fr-FR" sz="2400" dirty="0"/>
              <a:t>Dans la phrase a </a:t>
            </a:r>
            <a:r>
              <a:rPr lang="fr-FR" sz="2400" b="1" dirty="0"/>
              <a:t>‘d</a:t>
            </a:r>
            <a:r>
              <a:rPr lang="fr-FR" sz="2400" dirty="0"/>
              <a:t> est la contraction de □ </a:t>
            </a:r>
            <a:r>
              <a:rPr lang="fr-FR" sz="2400" dirty="0" err="1"/>
              <a:t>would</a:t>
            </a:r>
            <a:r>
              <a:rPr lang="fr-FR" sz="2400" dirty="0"/>
              <a:t> □ </a:t>
            </a:r>
            <a:r>
              <a:rPr lang="fr-FR" sz="2400" dirty="0" err="1"/>
              <a:t>had</a:t>
            </a:r>
            <a:endParaRPr lang="fr-FR" sz="2400" dirty="0"/>
          </a:p>
        </p:txBody>
      </p:sp>
      <p:sp>
        <p:nvSpPr>
          <p:cNvPr id="3" name="Signe de multiplication 2">
            <a:extLst>
              <a:ext uri="{FF2B5EF4-FFF2-40B4-BE49-F238E27FC236}">
                <a16:creationId xmlns:a16="http://schemas.microsoft.com/office/drawing/2014/main" id="{77B81B6B-3071-4805-AEB0-6F45EC0004D1}"/>
              </a:ext>
            </a:extLst>
          </p:cNvPr>
          <p:cNvSpPr/>
          <p:nvPr/>
        </p:nvSpPr>
        <p:spPr>
          <a:xfrm>
            <a:off x="5375868" y="4109776"/>
            <a:ext cx="371789" cy="45217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97D72832-B0D5-4AE2-BB35-1176CA8EC36B}"/>
              </a:ext>
            </a:extLst>
          </p:cNvPr>
          <p:cNvSpPr/>
          <p:nvPr/>
        </p:nvSpPr>
        <p:spPr>
          <a:xfrm>
            <a:off x="7256585" y="4483239"/>
            <a:ext cx="371789" cy="45217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igne de multiplication 4">
            <a:extLst>
              <a:ext uri="{FF2B5EF4-FFF2-40B4-BE49-F238E27FC236}">
                <a16:creationId xmlns:a16="http://schemas.microsoft.com/office/drawing/2014/main" id="{E93ED08E-6E67-49ED-8D82-C08D019CA112}"/>
              </a:ext>
            </a:extLst>
          </p:cNvPr>
          <p:cNvSpPr/>
          <p:nvPr/>
        </p:nvSpPr>
        <p:spPr>
          <a:xfrm>
            <a:off x="7949921" y="5608314"/>
            <a:ext cx="371789" cy="45217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FC7F8D-7886-4627-B971-C6AD15BAFC2E}"/>
              </a:ext>
            </a:extLst>
          </p:cNvPr>
          <p:cNvSpPr txBox="1"/>
          <p:nvPr/>
        </p:nvSpPr>
        <p:spPr>
          <a:xfrm>
            <a:off x="753626" y="713434"/>
            <a:ext cx="10540721" cy="5786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sz="2800" b="1" i="1" dirty="0"/>
              <a:t>3. Récapitule : </a:t>
            </a:r>
            <a:endParaRPr lang="fr-FR" sz="2800" dirty="0"/>
          </a:p>
          <a:p>
            <a:pPr algn="just">
              <a:defRPr/>
            </a:pPr>
            <a:r>
              <a:rPr lang="fr-FR" sz="2800" dirty="0"/>
              <a:t>Pour exprimer un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CONSEIL</a:t>
            </a:r>
            <a:r>
              <a:rPr lang="fr-FR" sz="2800" dirty="0"/>
              <a:t> on utilise </a:t>
            </a:r>
            <a:r>
              <a:rPr lang="fr-FR" sz="2800" dirty="0" err="1"/>
              <a:t>should</a:t>
            </a:r>
            <a:r>
              <a:rPr lang="fr-FR" sz="2800" dirty="0"/>
              <a:t> ou </a:t>
            </a:r>
            <a:r>
              <a:rPr lang="fr-FR" sz="2800" dirty="0" err="1"/>
              <a:t>shouldn’t</a:t>
            </a:r>
            <a:r>
              <a:rPr lang="fr-FR" sz="2800" dirty="0"/>
              <a:t> +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BASE VERBALE </a:t>
            </a:r>
          </a:p>
          <a:p>
            <a:pPr algn="just">
              <a:defRPr/>
            </a:pPr>
            <a:r>
              <a:rPr lang="fr-FR" sz="2800" dirty="0"/>
              <a:t>Pour exprimer un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CONSEIL APPUYE</a:t>
            </a:r>
            <a:r>
              <a:rPr lang="fr-FR" sz="2800" dirty="0"/>
              <a:t>, on utilise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‘D BETTER </a:t>
            </a:r>
            <a:r>
              <a:rPr lang="fr-FR" sz="2800" dirty="0"/>
              <a:t>ou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HAD BETTER</a:t>
            </a:r>
            <a:r>
              <a:rPr lang="fr-FR" sz="2800" dirty="0"/>
              <a:t>. ‘d est la contraction de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fr-FR" sz="2800" dirty="0"/>
              <a:t>. </a:t>
            </a:r>
          </a:p>
          <a:p>
            <a:pPr algn="just">
              <a:defRPr/>
            </a:pPr>
            <a:r>
              <a:rPr lang="fr-FR" sz="2800" dirty="0"/>
              <a:t> </a:t>
            </a:r>
          </a:p>
          <a:p>
            <a:pPr algn="just">
              <a:defRPr/>
            </a:pPr>
            <a:endParaRPr lang="fr-FR" sz="2800" dirty="0"/>
          </a:p>
          <a:p>
            <a:pPr algn="just">
              <a:defRPr/>
            </a:pPr>
            <a:r>
              <a:rPr lang="fr-FR" sz="2800" i="1" u="sng" dirty="0"/>
              <a:t>Remarque :</a:t>
            </a:r>
            <a:r>
              <a:rPr lang="fr-FR" sz="2800" dirty="0"/>
              <a:t> On peut utiliser HAD BETTER à la forme négative pour </a:t>
            </a:r>
            <a:r>
              <a:rPr lang="fr-FR" sz="2800" b="1" u="sng" dirty="0">
                <a:solidFill>
                  <a:srgbClr val="FF0000"/>
                </a:solidFill>
              </a:rPr>
              <a:t>déconseiller</a:t>
            </a:r>
            <a:r>
              <a:rPr lang="fr-FR" sz="2800" dirty="0"/>
              <a:t> :</a:t>
            </a:r>
          </a:p>
          <a:p>
            <a:pPr algn="just">
              <a:defRPr/>
            </a:pPr>
            <a:r>
              <a:rPr lang="en-US" sz="2800" dirty="0"/>
              <a:t>You</a:t>
            </a:r>
            <a:r>
              <a:rPr lang="en-US" sz="2800" b="1" u="sng" dirty="0"/>
              <a:t>’d better not </a:t>
            </a:r>
            <a:r>
              <a:rPr lang="en-US" sz="2800" dirty="0"/>
              <a:t>put personal information online.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en-US" dirty="0"/>
              <a:t> 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3C64BEB-744B-47BC-A628-E704B31303D8}"/>
              </a:ext>
            </a:extLst>
          </p:cNvPr>
          <p:cNvSpPr txBox="1"/>
          <p:nvPr/>
        </p:nvSpPr>
        <p:spPr>
          <a:xfrm>
            <a:off x="700035" y="1720840"/>
            <a:ext cx="107919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i="1" dirty="0"/>
              <a:t>4. </a:t>
            </a:r>
            <a:r>
              <a:rPr lang="en-US" sz="2400" b="1" i="1" dirty="0" err="1"/>
              <a:t>Entraîne-toi</a:t>
            </a:r>
            <a:r>
              <a:rPr lang="en-US" sz="2400" b="1" i="1" dirty="0"/>
              <a:t>: </a:t>
            </a:r>
            <a:endParaRPr lang="fr-FR" sz="2400" dirty="0"/>
          </a:p>
          <a:p>
            <a:pPr algn="just">
              <a:defRPr/>
            </a:pPr>
            <a:r>
              <a:rPr lang="fr-FR" sz="2400" i="1" u="sng" dirty="0"/>
              <a:t>Complète les phrases avec les expressions ou auxiliaires qui conviennent. </a:t>
            </a:r>
            <a:endParaRPr lang="fr-FR" sz="2400" dirty="0"/>
          </a:p>
          <a:p>
            <a:pPr algn="just">
              <a:defRPr/>
            </a:pPr>
            <a:r>
              <a:rPr lang="fr-FR" sz="2400" dirty="0"/>
              <a:t>He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SHOULDN’T</a:t>
            </a:r>
            <a:r>
              <a:rPr lang="fr-FR" sz="2400" b="1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agressive. </a:t>
            </a:r>
          </a:p>
          <a:p>
            <a:pPr algn="just">
              <a:defRPr/>
            </a:pPr>
            <a:r>
              <a:rPr lang="en-US" sz="2400" dirty="0"/>
              <a:t>You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HAD BETTER NOT / ‘D BETTER NOT </a:t>
            </a:r>
            <a:r>
              <a:rPr lang="en-US" sz="2400" dirty="0"/>
              <a:t>reveal your address online. It could be dangerous. </a:t>
            </a:r>
            <a:endParaRPr lang="fr-FR" sz="2400" dirty="0"/>
          </a:p>
          <a:p>
            <a:pPr algn="just">
              <a:defRPr/>
            </a:pPr>
            <a:r>
              <a:rPr lang="en-US" sz="2400" dirty="0"/>
              <a:t>My sister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n-US" sz="2400" dirty="0"/>
              <a:t> make sure her mobile is switched off when she is in class. </a:t>
            </a:r>
            <a:endParaRPr lang="fr-FR" sz="2400" dirty="0"/>
          </a:p>
          <a:p>
            <a:pPr algn="just">
              <a:defRPr/>
            </a:pPr>
            <a:r>
              <a:rPr lang="en-US" sz="2400" dirty="0"/>
              <a:t>They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n-US" sz="2400" dirty="0"/>
              <a:t> spend less time online. </a:t>
            </a:r>
            <a:endParaRPr lang="fr-FR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43EFB9-2250-4E37-965C-248E8D210BE0}"/>
              </a:ext>
            </a:extLst>
          </p:cNvPr>
          <p:cNvSpPr/>
          <p:nvPr/>
        </p:nvSpPr>
        <p:spPr>
          <a:xfrm>
            <a:off x="1207476" y="2863779"/>
            <a:ext cx="1726644" cy="39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6C120-A796-4D05-BB28-224FC6221B13}"/>
              </a:ext>
            </a:extLst>
          </p:cNvPr>
          <p:cNvSpPr/>
          <p:nvPr/>
        </p:nvSpPr>
        <p:spPr>
          <a:xfrm>
            <a:off x="1430213" y="3255666"/>
            <a:ext cx="4759571" cy="39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C303C-E417-489C-ADE0-D4B90618003D}"/>
              </a:ext>
            </a:extLst>
          </p:cNvPr>
          <p:cNvSpPr/>
          <p:nvPr/>
        </p:nvSpPr>
        <p:spPr>
          <a:xfrm>
            <a:off x="2083354" y="4000469"/>
            <a:ext cx="1373279" cy="39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3A2AAB-A874-4BE9-B971-BBA745BD9731}"/>
              </a:ext>
            </a:extLst>
          </p:cNvPr>
          <p:cNvSpPr/>
          <p:nvPr/>
        </p:nvSpPr>
        <p:spPr>
          <a:xfrm>
            <a:off x="1482127" y="4725788"/>
            <a:ext cx="1240976" cy="39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8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43DF7-EBED-40F3-AE09-F40A6FF7D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Follow up </a:t>
            </a:r>
            <a:r>
              <a:rPr lang="fr-FR" dirty="0" err="1"/>
              <a:t>activity</a:t>
            </a:r>
            <a:r>
              <a:rPr lang="fr-FR" dirty="0"/>
              <a:t>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237106-F343-4913-9067-C8458129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590843"/>
          </a:xfrm>
        </p:spPr>
        <p:txBody>
          <a:bodyPr/>
          <a:lstStyle/>
          <a:p>
            <a:r>
              <a:rPr lang="fr-FR" dirty="0"/>
              <a:t>Watch the </a:t>
            </a:r>
            <a:r>
              <a:rPr lang="fr-FR" dirty="0" err="1"/>
              <a:t>video</a:t>
            </a:r>
            <a:r>
              <a:rPr lang="fr-FR" dirty="0"/>
              <a:t> and </a:t>
            </a:r>
            <a:r>
              <a:rPr lang="fr-FR" dirty="0" err="1"/>
              <a:t>answer</a:t>
            </a:r>
            <a:r>
              <a:rPr lang="fr-FR" dirty="0"/>
              <a:t> the questions: </a:t>
            </a:r>
          </a:p>
        </p:txBody>
      </p:sp>
      <p:pic>
        <p:nvPicPr>
          <p:cNvPr id="4" name="2010_11_Reel_Youth_Film_Festival_LOCAL_Winner_-_Youth_Privacy-Lr6mjd95eIk">
            <a:hlinkClick r:id="" action="ppaction://media"/>
            <a:extLst>
              <a:ext uri="{FF2B5EF4-FFF2-40B4-BE49-F238E27FC236}">
                <a16:creationId xmlns:a16="http://schemas.microsoft.com/office/drawing/2014/main" id="{A7858724-58D3-40EA-B9D1-EB9AD3EB4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448" y="2706583"/>
            <a:ext cx="6491235" cy="3651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C0606C-EEC7-421C-9163-CF1F7C8FDB12}"/>
              </a:ext>
            </a:extLst>
          </p:cNvPr>
          <p:cNvSpPr txBox="1"/>
          <p:nvPr/>
        </p:nvSpPr>
        <p:spPr>
          <a:xfrm>
            <a:off x="7697039" y="3285982"/>
            <a:ext cx="4240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Type of document?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What</a:t>
            </a:r>
            <a:r>
              <a:rPr lang="fr-FR" sz="2400" dirty="0"/>
              <a:t> </a:t>
            </a:r>
            <a:r>
              <a:rPr lang="fr-FR" sz="2400" dirty="0" err="1"/>
              <a:t>did</a:t>
            </a:r>
            <a:r>
              <a:rPr lang="fr-FR" sz="2400" dirty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/>
              <a:t>decide</a:t>
            </a:r>
            <a:r>
              <a:rPr lang="fr-FR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What</a:t>
            </a:r>
            <a:r>
              <a:rPr lang="fr-FR" sz="2400" dirty="0"/>
              <a:t> </a:t>
            </a:r>
            <a:r>
              <a:rPr lang="fr-FR" sz="2400" dirty="0" err="1"/>
              <a:t>may</a:t>
            </a:r>
            <a:r>
              <a:rPr lang="fr-FR" sz="2400" dirty="0"/>
              <a:t> have </a:t>
            </a:r>
            <a:r>
              <a:rPr lang="fr-FR" sz="2400" dirty="0" err="1"/>
              <a:t>happened</a:t>
            </a:r>
            <a:r>
              <a:rPr lang="fr-FR" sz="2400" dirty="0"/>
              <a:t>? </a:t>
            </a:r>
            <a:r>
              <a:rPr lang="fr-FR" sz="2400" dirty="0" err="1"/>
              <a:t>Make</a:t>
            </a:r>
            <a:r>
              <a:rPr lang="fr-FR" sz="2400" dirty="0"/>
              <a:t> </a:t>
            </a:r>
            <a:r>
              <a:rPr lang="fr-FR" sz="2400" dirty="0" err="1"/>
              <a:t>hypotheses</a:t>
            </a:r>
            <a:r>
              <a:rPr lang="fr-FR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84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49694-0B32-4677-A88C-204BE1ED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Follow up </a:t>
            </a:r>
            <a:r>
              <a:rPr lang="fr-FR" dirty="0" err="1"/>
              <a:t>activity</a:t>
            </a:r>
            <a:r>
              <a:rPr lang="fr-FR" dirty="0"/>
              <a:t>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A076B5-92D2-419A-A1E3-EEC5B2A7C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1173647"/>
          </a:xfrm>
        </p:spPr>
        <p:txBody>
          <a:bodyPr/>
          <a:lstStyle/>
          <a:p>
            <a:r>
              <a:rPr lang="fr-FR" dirty="0"/>
              <a:t>Imagine </a:t>
            </a:r>
            <a:r>
              <a:rPr lang="fr-FR" dirty="0" err="1"/>
              <a:t>you</a:t>
            </a:r>
            <a:r>
              <a:rPr lang="fr-FR" dirty="0"/>
              <a:t> can talk to the </a:t>
            </a:r>
            <a:r>
              <a:rPr lang="fr-FR" dirty="0" err="1"/>
              <a:t>young</a:t>
            </a:r>
            <a:r>
              <a:rPr lang="fr-FR" dirty="0"/>
              <a:t> girl.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advise</a:t>
            </a:r>
            <a:r>
              <a:rPr lang="fr-FR" dirty="0"/>
              <a:t> </a:t>
            </a:r>
            <a:r>
              <a:rPr lang="fr-FR" dirty="0" err="1"/>
              <a:t>her</a:t>
            </a:r>
            <a:r>
              <a:rPr lang="fr-FR" dirty="0"/>
              <a:t> to do or not to do? </a:t>
            </a:r>
          </a:p>
        </p:txBody>
      </p:sp>
      <p:pic>
        <p:nvPicPr>
          <p:cNvPr id="1026" name="Picture 2" descr="Cyberbullying - a complete analysis - iPleaders">
            <a:extLst>
              <a:ext uri="{FF2B5EF4-FFF2-40B4-BE49-F238E27FC236}">
                <a16:creationId xmlns:a16="http://schemas.microsoft.com/office/drawing/2014/main" id="{8E320746-E031-4A38-BCDD-7EE292FB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80" y="3185327"/>
            <a:ext cx="4026040" cy="30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7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7852B0F8-8620-44FB-82C9-460B3824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Homework.</a:t>
            </a:r>
          </a:p>
        </p:txBody>
      </p:sp>
      <p:sp>
        <p:nvSpPr>
          <p:cNvPr id="30723" name="Espace réservé du contenu 2">
            <a:extLst>
              <a:ext uri="{FF2B5EF4-FFF2-40B4-BE49-F238E27FC236}">
                <a16:creationId xmlns:a16="http://schemas.microsoft.com/office/drawing/2014/main" id="{390A9DE7-A72E-4E4B-9B9B-0C140ADC1D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11363"/>
            <a:ext cx="10515600" cy="4160837"/>
          </a:xfrm>
        </p:spPr>
        <p:txBody>
          <a:bodyPr/>
          <a:lstStyle/>
          <a:p>
            <a:pPr eaLnBrk="1" hangingPunct="1"/>
            <a:r>
              <a:rPr lang="fr-FR" altLang="fr-FR" dirty="0" err="1"/>
              <a:t>Etre</a:t>
            </a:r>
            <a:r>
              <a:rPr lang="fr-FR" altLang="fr-FR" dirty="0"/>
              <a:t> capable des parler des règles de sécurité sur internet. </a:t>
            </a:r>
          </a:p>
          <a:p>
            <a:pPr eaLnBrk="1" hangingPunct="1"/>
            <a:r>
              <a:rPr lang="fr-FR" altLang="fr-FR" dirty="0"/>
              <a:t>Savoir donner des conseils et définir le </a:t>
            </a:r>
            <a:r>
              <a:rPr lang="fr-FR" altLang="fr-FR" dirty="0" err="1"/>
              <a:t>cyberbullying</a:t>
            </a:r>
            <a:r>
              <a:rPr lang="fr-FR" altLang="fr-FR" dirty="0"/>
              <a:t> tout en expliquant comment s’en prémunir. </a:t>
            </a:r>
          </a:p>
          <a:p>
            <a:pPr eaLnBrk="1" hangingPunct="1"/>
            <a:r>
              <a:rPr lang="fr-FR" altLang="fr-FR" dirty="0"/>
              <a:t>Faire les exercices « </a:t>
            </a:r>
            <a:r>
              <a:rPr lang="fr-FR" altLang="fr-FR" dirty="0" err="1"/>
              <a:t>let’s</a:t>
            </a:r>
            <a:r>
              <a:rPr lang="fr-FR" altLang="fr-FR" dirty="0"/>
              <a:t> </a:t>
            </a:r>
            <a:r>
              <a:rPr lang="fr-FR" altLang="fr-FR" dirty="0" err="1"/>
              <a:t>practise</a:t>
            </a:r>
            <a:r>
              <a:rPr lang="fr-FR" altLang="fr-FR" dirty="0"/>
              <a:t> at home » sur la feuille distribuée.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>
            <a:extLst>
              <a:ext uri="{FF2B5EF4-FFF2-40B4-BE49-F238E27FC236}">
                <a16:creationId xmlns:a16="http://schemas.microsoft.com/office/drawing/2014/main" id="{B6964C7D-12F1-4950-A35A-334DD30D8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Exercises: </a:t>
            </a:r>
          </a:p>
        </p:txBody>
      </p:sp>
      <p:pic>
        <p:nvPicPr>
          <p:cNvPr id="31747" name="Espace réservé du contenu 3">
            <a:extLst>
              <a:ext uri="{FF2B5EF4-FFF2-40B4-BE49-F238E27FC236}">
                <a16:creationId xmlns:a16="http://schemas.microsoft.com/office/drawing/2014/main" id="{25FC4F91-E3F8-441F-94F7-69A75A970C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2166938"/>
            <a:ext cx="8226425" cy="25241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9FB5A3A9-54D2-4C17-9EC2-7B3BCD05A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Exercises:</a:t>
            </a:r>
          </a:p>
        </p:txBody>
      </p:sp>
      <p:pic>
        <p:nvPicPr>
          <p:cNvPr id="32771" name="Espace réservé du contenu 3">
            <a:extLst>
              <a:ext uri="{FF2B5EF4-FFF2-40B4-BE49-F238E27FC236}">
                <a16:creationId xmlns:a16="http://schemas.microsoft.com/office/drawing/2014/main" id="{E56223B7-E4BB-4B50-A9FF-CFE34CFF5A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1263" y="2011363"/>
            <a:ext cx="7229475" cy="41608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CAD71C53-2BE2-4C03-905B-A72B1AE9F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err="1"/>
              <a:t>Recap</a:t>
            </a:r>
            <a:r>
              <a:rPr lang="fr-FR" altLang="fr-FR" dirty="0"/>
              <a:t>: 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DE52B45-1445-4CC2-8316-0F8A0231B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897"/>
            <a:ext cx="4597958" cy="3057211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are the 4 types of </a:t>
            </a:r>
            <a:r>
              <a:rPr lang="fr-FR" dirty="0" err="1"/>
              <a:t>bullying</a:t>
            </a:r>
            <a:r>
              <a:rPr lang="fr-FR" dirty="0"/>
              <a:t>? </a:t>
            </a:r>
          </a:p>
          <a:p>
            <a:r>
              <a:rPr lang="fr-FR" dirty="0" err="1"/>
              <a:t>Who</a:t>
            </a:r>
            <a:r>
              <a:rPr lang="fr-FR" dirty="0"/>
              <a:t> are the 4 types of people </a:t>
            </a:r>
            <a:r>
              <a:rPr lang="fr-FR" dirty="0" err="1"/>
              <a:t>playing</a:t>
            </a:r>
            <a:r>
              <a:rPr lang="fr-FR" dirty="0"/>
              <a:t> a part?</a:t>
            </a:r>
          </a:p>
          <a:p>
            <a:r>
              <a:rPr lang="fr-FR" dirty="0"/>
              <a:t>Talk about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experience</a:t>
            </a:r>
            <a:r>
              <a:rPr lang="fr-FR" dirty="0"/>
              <a:t>.  </a:t>
            </a:r>
          </a:p>
        </p:txBody>
      </p:sp>
      <p:pic>
        <p:nvPicPr>
          <p:cNvPr id="6" name="Espace réservé du contenu 2">
            <a:extLst>
              <a:ext uri="{FF2B5EF4-FFF2-40B4-BE49-F238E27FC236}">
                <a16:creationId xmlns:a16="http://schemas.microsoft.com/office/drawing/2014/main" id="{5A686E89-2D52-41A2-AA42-84D46FA8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0" y="867996"/>
            <a:ext cx="6088390" cy="25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2E9BC4-46E7-4DD7-855A-1EC3B2C6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37503"/>
            <a:ext cx="5439962" cy="29787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3EBC6-1757-4CC0-93CD-D7AD003C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correct the exercices.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48F64C-77DF-4AD3-9E9A-9E935153F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51" y="2070911"/>
            <a:ext cx="11299298" cy="3325054"/>
          </a:xfrm>
        </p:spPr>
      </p:pic>
    </p:spTree>
    <p:extLst>
      <p:ext uri="{BB962C8B-B14F-4D97-AF65-F5344CB8AC3E}">
        <p14:creationId xmlns:p14="http://schemas.microsoft.com/office/powerpoint/2010/main" val="49139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3EBC6-1757-4CC0-93CD-D7AD003C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correct the exercices.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3F75B0A-40FE-4EFF-BEAC-FB0DF0763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78" y="1838848"/>
            <a:ext cx="11928922" cy="4654027"/>
          </a:xfrm>
        </p:spPr>
      </p:pic>
    </p:spTree>
    <p:extLst>
      <p:ext uri="{BB962C8B-B14F-4D97-AF65-F5344CB8AC3E}">
        <p14:creationId xmlns:p14="http://schemas.microsoft.com/office/powerpoint/2010/main" val="256146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8BA85329-D204-4124-A474-64F9D4669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React! </a:t>
            </a:r>
          </a:p>
        </p:txBody>
      </p:sp>
      <p:sp>
        <p:nvSpPr>
          <p:cNvPr id="19459" name="Espace réservé du contenu 2">
            <a:extLst>
              <a:ext uri="{FF2B5EF4-FFF2-40B4-BE49-F238E27FC236}">
                <a16:creationId xmlns:a16="http://schemas.microsoft.com/office/drawing/2014/main" id="{F781E36B-D435-4AE8-B364-235A368725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072" y="2735263"/>
            <a:ext cx="5030788" cy="2289175"/>
          </a:xfrm>
        </p:spPr>
        <p:txBody>
          <a:bodyPr/>
          <a:lstStyle/>
          <a:p>
            <a:r>
              <a:rPr lang="fr-FR" altLang="fr-FR" dirty="0" err="1"/>
              <a:t>What</a:t>
            </a:r>
            <a:r>
              <a:rPr lang="fr-FR" altLang="fr-FR" dirty="0"/>
              <a:t> type of document </a:t>
            </a:r>
            <a:r>
              <a:rPr lang="fr-FR" altLang="fr-FR" dirty="0" err="1"/>
              <a:t>is</a:t>
            </a:r>
            <a:r>
              <a:rPr lang="fr-FR" altLang="fr-FR" dirty="0"/>
              <a:t> </a:t>
            </a:r>
            <a:r>
              <a:rPr lang="fr-FR" altLang="fr-FR" dirty="0" err="1"/>
              <a:t>it</a:t>
            </a:r>
            <a:r>
              <a:rPr lang="fr-FR" altLang="fr-FR" dirty="0"/>
              <a:t>?</a:t>
            </a:r>
          </a:p>
          <a:p>
            <a:r>
              <a:rPr lang="fr-FR" altLang="fr-FR" dirty="0" err="1"/>
              <a:t>What</a:t>
            </a:r>
            <a:r>
              <a:rPr lang="fr-FR" altLang="fr-FR" dirty="0"/>
              <a:t> </a:t>
            </a:r>
            <a:r>
              <a:rPr lang="fr-FR" altLang="fr-FR" dirty="0" err="1"/>
              <a:t>is</a:t>
            </a:r>
            <a:r>
              <a:rPr lang="fr-FR" altLang="fr-FR" dirty="0"/>
              <a:t> the </a:t>
            </a:r>
            <a:r>
              <a:rPr lang="fr-FR" altLang="fr-FR" dirty="0" err="1"/>
              <a:t>subject</a:t>
            </a:r>
            <a:r>
              <a:rPr lang="fr-FR" altLang="fr-FR" dirty="0"/>
              <a:t> of </a:t>
            </a:r>
            <a:r>
              <a:rPr lang="fr-FR" altLang="fr-FR" dirty="0" err="1"/>
              <a:t>that</a:t>
            </a:r>
            <a:r>
              <a:rPr lang="fr-FR" altLang="fr-FR" dirty="0"/>
              <a:t> document? </a:t>
            </a:r>
          </a:p>
        </p:txBody>
      </p:sp>
      <p:pic>
        <p:nvPicPr>
          <p:cNvPr id="19460" name="Image 5">
            <a:extLst>
              <a:ext uri="{FF2B5EF4-FFF2-40B4-BE49-F238E27FC236}">
                <a16:creationId xmlns:a16="http://schemas.microsoft.com/office/drawing/2014/main" id="{E209F7F2-F2F7-47C4-94FF-FE10D7A1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84" y="68739"/>
            <a:ext cx="5128916" cy="672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1F15A458-1D29-4BED-B487-EEFF4C008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Reading comprehension: </a:t>
            </a:r>
          </a:p>
        </p:txBody>
      </p:sp>
      <p:sp>
        <p:nvSpPr>
          <p:cNvPr id="21507" name="Espace réservé du contenu 2">
            <a:extLst>
              <a:ext uri="{FF2B5EF4-FFF2-40B4-BE49-F238E27FC236}">
                <a16:creationId xmlns:a16="http://schemas.microsoft.com/office/drawing/2014/main" id="{745D9FCF-6512-427F-BCE4-1EC48825E0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11363"/>
            <a:ext cx="10515600" cy="1042987"/>
          </a:xfrm>
        </p:spPr>
        <p:txBody>
          <a:bodyPr/>
          <a:lstStyle/>
          <a:p>
            <a:r>
              <a:rPr lang="fr-FR" altLang="fr-FR"/>
              <a:t>Read the poster and look at the pictures. Then on your worksheet, match each tip in the poster with a label. </a:t>
            </a:r>
          </a:p>
        </p:txBody>
      </p:sp>
      <p:pic>
        <p:nvPicPr>
          <p:cNvPr id="21508" name="Image 3">
            <a:extLst>
              <a:ext uri="{FF2B5EF4-FFF2-40B4-BE49-F238E27FC236}">
                <a16:creationId xmlns:a16="http://schemas.microsoft.com/office/drawing/2014/main" id="{72E7193E-5B8F-4C52-818F-6013B324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3000375"/>
            <a:ext cx="4416425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2C1C434D-FCE5-4C7F-B8E4-FC6BD4CFF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Check your answers: </a:t>
            </a:r>
          </a:p>
        </p:txBody>
      </p:sp>
      <p:pic>
        <p:nvPicPr>
          <p:cNvPr id="22531" name="Espace réservé du contenu 3">
            <a:extLst>
              <a:ext uri="{FF2B5EF4-FFF2-40B4-BE49-F238E27FC236}">
                <a16:creationId xmlns:a16="http://schemas.microsoft.com/office/drawing/2014/main" id="{3ECE1CC3-A184-401F-9C8D-772F45BCA0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5408" y="1402764"/>
            <a:ext cx="7010767" cy="540790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423276-319F-4E96-ADE2-4C8D8FB55F8B}"/>
              </a:ext>
            </a:extLst>
          </p:cNvPr>
          <p:cNvSpPr/>
          <p:nvPr/>
        </p:nvSpPr>
        <p:spPr>
          <a:xfrm>
            <a:off x="8681776" y="1487156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2D430-38A7-412C-9183-6B1D574F8D52}"/>
              </a:ext>
            </a:extLst>
          </p:cNvPr>
          <p:cNvSpPr/>
          <p:nvPr/>
        </p:nvSpPr>
        <p:spPr>
          <a:xfrm>
            <a:off x="8681776" y="2033661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87D86-E014-49C8-8842-81BDDE14E9CD}"/>
              </a:ext>
            </a:extLst>
          </p:cNvPr>
          <p:cNvSpPr/>
          <p:nvPr/>
        </p:nvSpPr>
        <p:spPr>
          <a:xfrm>
            <a:off x="8681776" y="2728327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00A64-ED94-43FC-966D-EF11A0054576}"/>
              </a:ext>
            </a:extLst>
          </p:cNvPr>
          <p:cNvSpPr/>
          <p:nvPr/>
        </p:nvSpPr>
        <p:spPr>
          <a:xfrm>
            <a:off x="8681776" y="3378045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99ABD-2FD9-4678-B0F2-8AC90BF6657C}"/>
              </a:ext>
            </a:extLst>
          </p:cNvPr>
          <p:cNvSpPr/>
          <p:nvPr/>
        </p:nvSpPr>
        <p:spPr>
          <a:xfrm>
            <a:off x="8681776" y="4072711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9CBD6-D788-4D79-92F8-D0860E13F669}"/>
              </a:ext>
            </a:extLst>
          </p:cNvPr>
          <p:cNvSpPr/>
          <p:nvPr/>
        </p:nvSpPr>
        <p:spPr>
          <a:xfrm>
            <a:off x="8681776" y="4724423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C34AD5-6ED6-4A84-82D6-83A1E98E6A6C}"/>
              </a:ext>
            </a:extLst>
          </p:cNvPr>
          <p:cNvSpPr/>
          <p:nvPr/>
        </p:nvSpPr>
        <p:spPr>
          <a:xfrm>
            <a:off x="8681776" y="5423025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97DD2-2EAF-4EB6-83F1-DAC777AA67EF}"/>
              </a:ext>
            </a:extLst>
          </p:cNvPr>
          <p:cNvSpPr/>
          <p:nvPr/>
        </p:nvSpPr>
        <p:spPr>
          <a:xfrm>
            <a:off x="8681776" y="6116846"/>
            <a:ext cx="582804" cy="351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EA88FDD9-CA77-4AAC-9532-62DFFD0C33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Oral comprehension: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54722A-18F9-4681-964E-577B9CBE4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363"/>
            <a:ext cx="10515600" cy="1054100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Listen</a:t>
            </a:r>
            <a:r>
              <a:rPr lang="fr-FR" dirty="0"/>
              <a:t> to the </a:t>
            </a:r>
            <a:r>
              <a:rPr lang="fr-FR" dirty="0" err="1"/>
              <a:t>recording</a:t>
            </a:r>
            <a:r>
              <a:rPr lang="fr-FR" dirty="0"/>
              <a:t> and </a:t>
            </a:r>
            <a:r>
              <a:rPr lang="fr-FR" dirty="0" err="1"/>
              <a:t>complete</a:t>
            </a:r>
            <a:r>
              <a:rPr lang="fr-FR" dirty="0"/>
              <a:t> the </a:t>
            </a:r>
            <a:r>
              <a:rPr lang="fr-FR" dirty="0" err="1"/>
              <a:t>grid</a:t>
            </a:r>
            <a:r>
              <a:rPr lang="fr-FR" dirty="0"/>
              <a:t> on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worksheet</a:t>
            </a:r>
            <a:r>
              <a:rPr lang="fr-FR" dirty="0"/>
              <a:t>. </a:t>
            </a:r>
          </a:p>
        </p:txBody>
      </p:sp>
      <p:pic>
        <p:nvPicPr>
          <p:cNvPr id="4" name="compréhension orale.mp3">
            <a:hlinkClick r:id="" action="ppaction://media"/>
            <a:extLst>
              <a:ext uri="{FF2B5EF4-FFF2-40B4-BE49-F238E27FC236}">
                <a16:creationId xmlns:a16="http://schemas.microsoft.com/office/drawing/2014/main" id="{0D6F98BA-54A2-4401-9D25-17A7EBDDD1E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4">
            <a:extLst>
              <a:ext uri="{FF2B5EF4-FFF2-40B4-BE49-F238E27FC236}">
                <a16:creationId xmlns:a16="http://schemas.microsoft.com/office/drawing/2014/main" id="{515C2BD8-F951-4461-8666-A09F5018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968625"/>
            <a:ext cx="805815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1D284399-34A4-4687-9F67-50F1AED07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Check your answers: </a:t>
            </a:r>
          </a:p>
        </p:txBody>
      </p:sp>
      <p:pic>
        <p:nvPicPr>
          <p:cNvPr id="24579" name="Espace réservé du contenu 3">
            <a:extLst>
              <a:ext uri="{FF2B5EF4-FFF2-40B4-BE49-F238E27FC236}">
                <a16:creationId xmlns:a16="http://schemas.microsoft.com/office/drawing/2014/main" id="{FC355366-712D-45D4-B787-571C3A6B5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450" y="2252663"/>
            <a:ext cx="8039100" cy="36766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75E860-33C5-40A9-B63B-BA6142844A1D}"/>
              </a:ext>
            </a:extLst>
          </p:cNvPr>
          <p:cNvSpPr/>
          <p:nvPr/>
        </p:nvSpPr>
        <p:spPr>
          <a:xfrm>
            <a:off x="2270927" y="3637503"/>
            <a:ext cx="1115368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79918-01F3-4B69-A476-6F5E4335AE56}"/>
              </a:ext>
            </a:extLst>
          </p:cNvPr>
          <p:cNvSpPr/>
          <p:nvPr/>
        </p:nvSpPr>
        <p:spPr>
          <a:xfrm>
            <a:off x="2270927" y="5125601"/>
            <a:ext cx="1115368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D0D3D-DD00-424F-A26A-28B3A5977086}"/>
              </a:ext>
            </a:extLst>
          </p:cNvPr>
          <p:cNvSpPr/>
          <p:nvPr/>
        </p:nvSpPr>
        <p:spPr>
          <a:xfrm>
            <a:off x="3548742" y="4360984"/>
            <a:ext cx="1324709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8AE249-57DD-4208-BE80-5A3C8E511764}"/>
              </a:ext>
            </a:extLst>
          </p:cNvPr>
          <p:cNvSpPr/>
          <p:nvPr/>
        </p:nvSpPr>
        <p:spPr>
          <a:xfrm>
            <a:off x="3478403" y="5125600"/>
            <a:ext cx="1324708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4643AB-F403-4883-8ECD-3CC9ADBCED1C}"/>
              </a:ext>
            </a:extLst>
          </p:cNvPr>
          <p:cNvSpPr/>
          <p:nvPr/>
        </p:nvSpPr>
        <p:spPr>
          <a:xfrm>
            <a:off x="5980443" y="3637503"/>
            <a:ext cx="912727" cy="541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62C3CB-DB4E-457F-BD73-E86B4680F05B}"/>
              </a:ext>
            </a:extLst>
          </p:cNvPr>
          <p:cNvSpPr/>
          <p:nvPr/>
        </p:nvSpPr>
        <p:spPr>
          <a:xfrm>
            <a:off x="5980443" y="4400916"/>
            <a:ext cx="912727" cy="613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B66FD-CD36-4139-9644-C5A70C64B725}"/>
              </a:ext>
            </a:extLst>
          </p:cNvPr>
          <p:cNvSpPr/>
          <p:nvPr/>
        </p:nvSpPr>
        <p:spPr>
          <a:xfrm>
            <a:off x="5980443" y="5119637"/>
            <a:ext cx="912727" cy="613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D5580-488B-4C92-94D3-29B5E673476A}"/>
              </a:ext>
            </a:extLst>
          </p:cNvPr>
          <p:cNvSpPr/>
          <p:nvPr/>
        </p:nvSpPr>
        <p:spPr>
          <a:xfrm>
            <a:off x="7156101" y="4360983"/>
            <a:ext cx="2239108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E1C017-A212-464A-A9DE-BA08932B57C6}"/>
              </a:ext>
            </a:extLst>
          </p:cNvPr>
          <p:cNvSpPr/>
          <p:nvPr/>
        </p:nvSpPr>
        <p:spPr>
          <a:xfrm>
            <a:off x="7085761" y="5079706"/>
            <a:ext cx="2309447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1D3481-F499-4C72-BBEC-1B986C6FEFEF}"/>
              </a:ext>
            </a:extLst>
          </p:cNvPr>
          <p:cNvSpPr/>
          <p:nvPr/>
        </p:nvSpPr>
        <p:spPr>
          <a:xfrm>
            <a:off x="5156479" y="3637503"/>
            <a:ext cx="591178" cy="653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AD7E1D-795C-44AD-9ED1-7A68A6DDE672}"/>
              </a:ext>
            </a:extLst>
          </p:cNvPr>
          <p:cNvSpPr/>
          <p:nvPr/>
        </p:nvSpPr>
        <p:spPr>
          <a:xfrm>
            <a:off x="5156479" y="4360982"/>
            <a:ext cx="591178" cy="653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91D858-E0F5-408F-833F-345E5E9DD763}"/>
              </a:ext>
            </a:extLst>
          </p:cNvPr>
          <p:cNvSpPr/>
          <p:nvPr/>
        </p:nvSpPr>
        <p:spPr>
          <a:xfrm>
            <a:off x="5156479" y="5099671"/>
            <a:ext cx="591178" cy="653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594</Words>
  <Application>Microsoft Office PowerPoint</Application>
  <PresentationFormat>Grand écran</PresentationFormat>
  <Paragraphs>72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Elephant</vt:lpstr>
      <vt:lpstr>BrushVTI</vt:lpstr>
      <vt:lpstr>Sequence 4:  Act and React </vt:lpstr>
      <vt:lpstr>Recap: </vt:lpstr>
      <vt:lpstr>Let’s correct the exercices. </vt:lpstr>
      <vt:lpstr>Let’s correct the exercices. </vt:lpstr>
      <vt:lpstr>React! </vt:lpstr>
      <vt:lpstr>Reading comprehension: </vt:lpstr>
      <vt:lpstr>Check your answers: </vt:lpstr>
      <vt:lpstr>Oral comprehension: </vt:lpstr>
      <vt:lpstr>Check your answers: </vt:lpstr>
      <vt:lpstr>Recap:</vt:lpstr>
      <vt:lpstr>L’expression des conseils</vt:lpstr>
      <vt:lpstr>Présentation PowerPoint</vt:lpstr>
      <vt:lpstr>Présentation PowerPoint</vt:lpstr>
      <vt:lpstr>Présentation PowerPoint</vt:lpstr>
      <vt:lpstr>Follow up activity. </vt:lpstr>
      <vt:lpstr>Follow up activity. </vt:lpstr>
      <vt:lpstr>Homework.</vt:lpstr>
      <vt:lpstr>Exercises: </vt:lpstr>
      <vt:lpstr>Exercises: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Act and React</dc:title>
  <dc:creator>Bénédicte Randon</dc:creator>
  <cp:lastModifiedBy>Bénédicte Randon</cp:lastModifiedBy>
  <cp:revision>69</cp:revision>
  <dcterms:created xsi:type="dcterms:W3CDTF">2020-04-26T12:52:02Z</dcterms:created>
  <dcterms:modified xsi:type="dcterms:W3CDTF">2021-02-28T10:44:33Z</dcterms:modified>
</cp:coreProperties>
</file>