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98" r:id="rId3"/>
    <p:sldId id="259" r:id="rId4"/>
    <p:sldId id="277" r:id="rId5"/>
    <p:sldId id="299" r:id="rId6"/>
    <p:sldId id="300" r:id="rId7"/>
    <p:sldId id="301" r:id="rId8"/>
    <p:sldId id="272" r:id="rId9"/>
    <p:sldId id="302" r:id="rId10"/>
    <p:sldId id="303" r:id="rId11"/>
    <p:sldId id="304" r:id="rId12"/>
    <p:sldId id="306" r:id="rId13"/>
    <p:sldId id="271" r:id="rId14"/>
    <p:sldId id="284" r:id="rId15"/>
    <p:sldId id="285" r:id="rId16"/>
    <p:sldId id="307" r:id="rId17"/>
    <p:sldId id="286" r:id="rId18"/>
    <p:sldId id="305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75" r:id="rId28"/>
    <p:sldId id="297" r:id="rId29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>
            <a:extLst>
              <a:ext uri="{FF2B5EF4-FFF2-40B4-BE49-F238E27FC236}">
                <a16:creationId xmlns:a16="http://schemas.microsoft.com/office/drawing/2014/main" id="{94A07AC6-EC30-4081-BB7B-F8E88AB0134E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2600325" y="527050"/>
            <a:ext cx="6991350" cy="5102225"/>
          </a:xfrm>
          <a:custGeom>
            <a:avLst/>
            <a:gdLst>
              <a:gd name="T0" fmla="*/ 2556706 w 6886274"/>
              <a:gd name="T1" fmla="*/ 995479 h 5025119"/>
              <a:gd name="T2" fmla="*/ 800176 w 6886274"/>
              <a:gd name="T3" fmla="*/ 68008 h 5025119"/>
              <a:gd name="T4" fmla="*/ 704187 w 6886274"/>
              <a:gd name="T5" fmla="*/ 58937 h 5025119"/>
              <a:gd name="T6" fmla="*/ 786948 w 6886274"/>
              <a:gd name="T7" fmla="*/ 162116 h 5025119"/>
              <a:gd name="T8" fmla="*/ 650523 w 6886274"/>
              <a:gd name="T9" fmla="*/ 68385 h 5025119"/>
              <a:gd name="T10" fmla="*/ 551889 w 6886274"/>
              <a:gd name="T11" fmla="*/ 22277 h 5025119"/>
              <a:gd name="T12" fmla="*/ 608953 w 6886274"/>
              <a:gd name="T13" fmla="*/ 195752 h 5025119"/>
              <a:gd name="T14" fmla="*/ 1049597 w 6886274"/>
              <a:gd name="T15" fmla="*/ 705219 h 5025119"/>
              <a:gd name="T16" fmla="*/ 615755 w 6886274"/>
              <a:gd name="T17" fmla="*/ 405889 h 5025119"/>
              <a:gd name="T18" fmla="*/ 587790 w 6886274"/>
              <a:gd name="T19" fmla="*/ 444438 h 5025119"/>
              <a:gd name="T20" fmla="*/ 752937 w 6886274"/>
              <a:gd name="T21" fmla="*/ 617914 h 5025119"/>
              <a:gd name="T22" fmla="*/ 686047 w 6886274"/>
              <a:gd name="T23" fmla="*/ 638323 h 5025119"/>
              <a:gd name="T24" fmla="*/ 1006893 w 6886274"/>
              <a:gd name="T25" fmla="*/ 952016 h 5025119"/>
              <a:gd name="T26" fmla="*/ 1476636 w 6886274"/>
              <a:gd name="T27" fmla="*/ 1305392 h 5025119"/>
              <a:gd name="T28" fmla="*/ 601395 w 6886274"/>
              <a:gd name="T29" fmla="*/ 667047 h 5025119"/>
              <a:gd name="T30" fmla="*/ 427556 w 6886274"/>
              <a:gd name="T31" fmla="*/ 590324 h 5025119"/>
              <a:gd name="T32" fmla="*/ 505027 w 6886274"/>
              <a:gd name="T33" fmla="*/ 688589 h 5025119"/>
              <a:gd name="T34" fmla="*/ 403369 w 6886274"/>
              <a:gd name="T35" fmla="*/ 591836 h 5025119"/>
              <a:gd name="T36" fmla="*/ 267322 w 6886274"/>
              <a:gd name="T37" fmla="*/ 529853 h 5025119"/>
              <a:gd name="T38" fmla="*/ 278659 w 6886274"/>
              <a:gd name="T39" fmla="*/ 637189 h 5025119"/>
              <a:gd name="T40" fmla="*/ 536394 w 6886274"/>
              <a:gd name="T41" fmla="*/ 1023069 h 5025119"/>
              <a:gd name="T42" fmla="*/ 330432 w 6886274"/>
              <a:gd name="T43" fmla="*/ 931984 h 5025119"/>
              <a:gd name="T44" fmla="*/ 314182 w 6886274"/>
              <a:gd name="T45" fmla="*/ 986030 h 5025119"/>
              <a:gd name="T46" fmla="*/ 391277 w 6886274"/>
              <a:gd name="T47" fmla="*/ 1086941 h 5025119"/>
              <a:gd name="T48" fmla="*/ 482730 w 6886274"/>
              <a:gd name="T49" fmla="*/ 1237362 h 5025119"/>
              <a:gd name="T50" fmla="*/ 611220 w 6886274"/>
              <a:gd name="T51" fmla="*/ 1349233 h 5025119"/>
              <a:gd name="T52" fmla="*/ 703052 w 6886274"/>
              <a:gd name="T53" fmla="*/ 1480380 h 5025119"/>
              <a:gd name="T54" fmla="*/ 903723 w 6886274"/>
              <a:gd name="T55" fmla="*/ 1711680 h 5025119"/>
              <a:gd name="T56" fmla="*/ 255607 w 6886274"/>
              <a:gd name="T57" fmla="*/ 1639493 h 5025119"/>
              <a:gd name="T58" fmla="*/ 154326 w 6886274"/>
              <a:gd name="T59" fmla="*/ 1870416 h 5025119"/>
              <a:gd name="T60" fmla="*/ 437003 w 6886274"/>
              <a:gd name="T61" fmla="*/ 2396890 h 5025119"/>
              <a:gd name="T62" fmla="*/ 300200 w 6886274"/>
              <a:gd name="T63" fmla="*/ 2957757 h 5025119"/>
              <a:gd name="T64" fmla="*/ 80255 w 6886274"/>
              <a:gd name="T65" fmla="*/ 3145973 h 5025119"/>
              <a:gd name="T66" fmla="*/ 565115 w 6886274"/>
              <a:gd name="T67" fmla="*/ 3556041 h 5025119"/>
              <a:gd name="T68" fmla="*/ 822472 w 6886274"/>
              <a:gd name="T69" fmla="*/ 3997478 h 5025119"/>
              <a:gd name="T70" fmla="*/ 1116487 w 6886274"/>
              <a:gd name="T71" fmla="*/ 4303611 h 5025119"/>
              <a:gd name="T72" fmla="*/ 844392 w 6886274"/>
              <a:gd name="T73" fmla="*/ 4363704 h 5025119"/>
              <a:gd name="T74" fmla="*/ 1616464 w 6886274"/>
              <a:gd name="T75" fmla="*/ 4814211 h 5025119"/>
              <a:gd name="T76" fmla="*/ 6401571 w 6886274"/>
              <a:gd name="T77" fmla="*/ 3896189 h 5025119"/>
              <a:gd name="T78" fmla="*/ 6833901 w 6886274"/>
              <a:gd name="T79" fmla="*/ 3297906 h 5025119"/>
              <a:gd name="T80" fmla="*/ 6952943 w 6886274"/>
              <a:gd name="T81" fmla="*/ 2934703 h 5025119"/>
              <a:gd name="T82" fmla="*/ 6764365 w 6886274"/>
              <a:gd name="T83" fmla="*/ 2382907 h 5025119"/>
              <a:gd name="T84" fmla="*/ 6670265 w 6886274"/>
              <a:gd name="T85" fmla="*/ 1882511 h 5025119"/>
              <a:gd name="T86" fmla="*/ 6565962 w 6886274"/>
              <a:gd name="T87" fmla="*/ 1752120 h 5025119"/>
              <a:gd name="T88" fmla="*/ 6609043 w 6886274"/>
              <a:gd name="T89" fmla="*/ 1458459 h 5025119"/>
              <a:gd name="T90" fmla="*/ 6741312 w 6886274"/>
              <a:gd name="T91" fmla="*/ 1259661 h 5025119"/>
              <a:gd name="T92" fmla="*/ 6554625 w 6886274"/>
              <a:gd name="T93" fmla="*/ 858286 h 5025119"/>
              <a:gd name="T94" fmla="*/ 6514189 w 6886274"/>
              <a:gd name="T95" fmla="*/ 604308 h 5025119"/>
              <a:gd name="T96" fmla="*/ 6344129 w 6886274"/>
              <a:gd name="T97" fmla="*/ 472406 h 5025119"/>
              <a:gd name="T98" fmla="*/ 6007410 w 6886274"/>
              <a:gd name="T99" fmla="*/ 654196 h 5025119"/>
              <a:gd name="T100" fmla="*/ 5904240 w 6886274"/>
              <a:gd name="T101" fmla="*/ 709376 h 5025119"/>
              <a:gd name="T102" fmla="*/ 875758 w 6886274"/>
              <a:gd name="T103" fmla="*/ 1334493 h 5025119"/>
              <a:gd name="T104" fmla="*/ 1157679 w 6886274"/>
              <a:gd name="T105" fmla="*/ 799704 h 50251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F4B96C-90A7-4592-BF84-56E286A4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F280-1205-4250-BE5E-E90868868754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FF0D2C-32E2-44FE-A052-0302CBD1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AEBAF2-48B4-4AAA-A3E4-355EF344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FE1F-358A-4182-BD24-21C59C009D5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5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" descr="Tag=AccentColor&#10;Flavor=Light&#10;Target=Fill">
            <a:extLst>
              <a:ext uri="{FF2B5EF4-FFF2-40B4-BE49-F238E27FC236}">
                <a16:creationId xmlns:a16="http://schemas.microsoft.com/office/drawing/2014/main" id="{4A75345E-F6E5-486D-93E4-9A2794B2E41A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684213" y="1331913"/>
            <a:ext cx="5264150" cy="3841750"/>
          </a:xfrm>
          <a:custGeom>
            <a:avLst/>
            <a:gdLst>
              <a:gd name="T0" fmla="*/ 1925076 w 6886274"/>
              <a:gd name="T1" fmla="*/ 749552 h 5025119"/>
              <a:gd name="T2" fmla="*/ 602494 w 6886274"/>
              <a:gd name="T3" fmla="*/ 51207 h 5025119"/>
              <a:gd name="T4" fmla="*/ 530219 w 6886274"/>
              <a:gd name="T5" fmla="*/ 44377 h 5025119"/>
              <a:gd name="T6" fmla="*/ 592534 w 6886274"/>
              <a:gd name="T7" fmla="*/ 122066 h 5025119"/>
              <a:gd name="T8" fmla="*/ 489812 w 6886274"/>
              <a:gd name="T9" fmla="*/ 51491 h 5025119"/>
              <a:gd name="T10" fmla="*/ 415546 w 6886274"/>
              <a:gd name="T11" fmla="*/ 16773 h 5025119"/>
              <a:gd name="T12" fmla="*/ 458512 w 6886274"/>
              <a:gd name="T13" fmla="*/ 147393 h 5025119"/>
              <a:gd name="T14" fmla="*/ 790296 w 6886274"/>
              <a:gd name="T15" fmla="*/ 530999 h 5025119"/>
              <a:gd name="T16" fmla="*/ 463634 w 6886274"/>
              <a:gd name="T17" fmla="*/ 305616 h 5025119"/>
              <a:gd name="T18" fmla="*/ 442578 w 6886274"/>
              <a:gd name="T19" fmla="*/ 334643 h 5025119"/>
              <a:gd name="T20" fmla="*/ 566925 w 6886274"/>
              <a:gd name="T21" fmla="*/ 465262 h 5025119"/>
              <a:gd name="T22" fmla="*/ 516560 w 6886274"/>
              <a:gd name="T23" fmla="*/ 480629 h 5025119"/>
              <a:gd name="T24" fmla="*/ 758142 w 6886274"/>
              <a:gd name="T25" fmla="*/ 716826 h 5025119"/>
              <a:gd name="T26" fmla="*/ 1111836 w 6886274"/>
              <a:gd name="T27" fmla="*/ 982903 h 5025119"/>
              <a:gd name="T28" fmla="*/ 452821 w 6886274"/>
              <a:gd name="T29" fmla="*/ 502257 h 5025119"/>
              <a:gd name="T30" fmla="*/ 321929 w 6886274"/>
              <a:gd name="T31" fmla="*/ 444488 h 5025119"/>
              <a:gd name="T32" fmla="*/ 380261 w 6886274"/>
              <a:gd name="T33" fmla="*/ 518477 h 5025119"/>
              <a:gd name="T34" fmla="*/ 303718 w 6886274"/>
              <a:gd name="T35" fmla="*/ 445626 h 5025119"/>
              <a:gd name="T36" fmla="*/ 201280 w 6886274"/>
              <a:gd name="T37" fmla="*/ 398956 h 5025119"/>
              <a:gd name="T38" fmla="*/ 209817 w 6886274"/>
              <a:gd name="T39" fmla="*/ 479775 h 5025119"/>
              <a:gd name="T40" fmla="*/ 403879 w 6886274"/>
              <a:gd name="T41" fmla="*/ 770326 h 5025119"/>
              <a:gd name="T42" fmla="*/ 248800 w 6886274"/>
              <a:gd name="T43" fmla="*/ 701743 h 5025119"/>
              <a:gd name="T44" fmla="*/ 236564 w 6886274"/>
              <a:gd name="T45" fmla="*/ 742437 h 5025119"/>
              <a:gd name="T46" fmla="*/ 294612 w 6886274"/>
              <a:gd name="T47" fmla="*/ 818419 h 5025119"/>
              <a:gd name="T48" fmla="*/ 363473 w 6886274"/>
              <a:gd name="T49" fmla="*/ 931679 h 5025119"/>
              <a:gd name="T50" fmla="*/ 460219 w 6886274"/>
              <a:gd name="T51" fmla="*/ 1015913 h 5025119"/>
              <a:gd name="T52" fmla="*/ 529365 w 6886274"/>
              <a:gd name="T53" fmla="*/ 1114661 h 5025119"/>
              <a:gd name="T54" fmla="*/ 680460 w 6886274"/>
              <a:gd name="T55" fmla="*/ 1288820 h 5025119"/>
              <a:gd name="T56" fmla="*/ 192459 w 6886274"/>
              <a:gd name="T57" fmla="*/ 1234466 h 5025119"/>
              <a:gd name="T58" fmla="*/ 116200 w 6886274"/>
              <a:gd name="T59" fmla="*/ 1408341 h 5025119"/>
              <a:gd name="T60" fmla="*/ 329042 w 6886274"/>
              <a:gd name="T61" fmla="*/ 1804753 h 5025119"/>
              <a:gd name="T62" fmla="*/ 226036 w 6886274"/>
              <a:gd name="T63" fmla="*/ 2227061 h 5025119"/>
              <a:gd name="T64" fmla="*/ 60428 w 6886274"/>
              <a:gd name="T65" fmla="*/ 2368778 h 5025119"/>
              <a:gd name="T66" fmla="*/ 425505 w 6886274"/>
              <a:gd name="T67" fmla="*/ 2677542 h 5025119"/>
              <a:gd name="T68" fmla="*/ 619282 w 6886274"/>
              <a:gd name="T69" fmla="*/ 3009924 h 5025119"/>
              <a:gd name="T70" fmla="*/ 840661 w 6886274"/>
              <a:gd name="T71" fmla="*/ 3240429 h 5025119"/>
              <a:gd name="T72" fmla="*/ 635786 w 6886274"/>
              <a:gd name="T73" fmla="*/ 3285677 h 5025119"/>
              <a:gd name="T74" fmla="*/ 1217119 w 6886274"/>
              <a:gd name="T75" fmla="*/ 3624889 h 5025119"/>
              <a:gd name="T76" fmla="*/ 4820075 w 6886274"/>
              <a:gd name="T77" fmla="*/ 2933658 h 5025119"/>
              <a:gd name="T78" fmla="*/ 5145598 w 6886274"/>
              <a:gd name="T79" fmla="*/ 2483177 h 5025119"/>
              <a:gd name="T80" fmla="*/ 5235231 w 6886274"/>
              <a:gd name="T81" fmla="*/ 2209702 h 5025119"/>
              <a:gd name="T82" fmla="*/ 5093241 w 6886274"/>
              <a:gd name="T83" fmla="*/ 1794224 h 5025119"/>
              <a:gd name="T84" fmla="*/ 5022389 w 6886274"/>
              <a:gd name="T85" fmla="*/ 1417448 h 5025119"/>
              <a:gd name="T86" fmla="*/ 4943853 w 6886274"/>
              <a:gd name="T87" fmla="*/ 1319269 h 5025119"/>
              <a:gd name="T88" fmla="*/ 4976291 w 6886274"/>
              <a:gd name="T89" fmla="*/ 1098155 h 5025119"/>
              <a:gd name="T90" fmla="*/ 5075883 w 6886274"/>
              <a:gd name="T91" fmla="*/ 948469 h 5025119"/>
              <a:gd name="T92" fmla="*/ 4935317 w 6886274"/>
              <a:gd name="T93" fmla="*/ 646251 h 5025119"/>
              <a:gd name="T94" fmla="*/ 4904870 w 6886274"/>
              <a:gd name="T95" fmla="*/ 455018 h 5025119"/>
              <a:gd name="T96" fmla="*/ 4776823 w 6886274"/>
              <a:gd name="T97" fmla="*/ 355701 h 5025119"/>
              <a:gd name="T98" fmla="*/ 4523291 w 6886274"/>
              <a:gd name="T99" fmla="*/ 492581 h 5025119"/>
              <a:gd name="T100" fmla="*/ 4445609 w 6886274"/>
              <a:gd name="T101" fmla="*/ 534129 h 5025119"/>
              <a:gd name="T102" fmla="*/ 659404 w 6886274"/>
              <a:gd name="T103" fmla="*/ 1004814 h 5025119"/>
              <a:gd name="T104" fmla="*/ 871677 w 6886274"/>
              <a:gd name="T105" fmla="*/ 602142 h 50251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F5AEC8B-C4D4-4DC9-B92F-C5F9531A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2E98-72A3-4817-8A8A-5D8B932D09B5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0161E43-3A56-4E61-95F0-5F11E9F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3ED8F8F-E9C5-45ED-99D8-DC2462F5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67DA-B3A3-4E23-A78F-65B2B510343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499E-9474-4E5F-8FB7-6CC22A0B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064F-9F7A-4DA5-84B4-615F28739618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38E6B-443B-4ED4-8CD7-E17B472A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EB5CB-54AC-445A-8FEC-C5507FD0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ACD10-3C20-4E2E-BC87-9B57E0C1E4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727B8-0841-4558-9C6D-CADF7907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B954-C32D-46F7-AB99-0BE82748B554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29F58-99DB-4214-BC9F-8B5D5715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A6FA-0ED8-41D9-B1C9-51D3BE4C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88D6-7412-436E-879E-0F1E357E6D7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6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 descr="Tag=AccentColor&#10;Flavor=Light&#10;Target=Fill">
            <a:extLst>
              <a:ext uri="{FF2B5EF4-FFF2-40B4-BE49-F238E27FC236}">
                <a16:creationId xmlns:a16="http://schemas.microsoft.com/office/drawing/2014/main" id="{7832D6D3-1C41-486F-8A05-90205F35192F}"/>
              </a:ext>
            </a:extLst>
          </p:cNvPr>
          <p:cNvSpPr>
            <a:spLocks/>
          </p:cNvSpPr>
          <p:nvPr/>
        </p:nvSpPr>
        <p:spPr bwMode="auto">
          <a:xfrm flipH="1">
            <a:off x="0" y="314325"/>
            <a:ext cx="3021013" cy="1436688"/>
          </a:xfrm>
          <a:custGeom>
            <a:avLst/>
            <a:gdLst>
              <a:gd name="T0" fmla="*/ 3020483 w 3021543"/>
              <a:gd name="T1" fmla="*/ 0 h 1435442"/>
              <a:gd name="T2" fmla="*/ 2962760 w 3021543"/>
              <a:gd name="T3" fmla="*/ 7254 h 1435442"/>
              <a:gd name="T4" fmla="*/ 2792823 w 3021543"/>
              <a:gd name="T5" fmla="*/ 24124 h 1435442"/>
              <a:gd name="T6" fmla="*/ 2413502 w 3021543"/>
              <a:gd name="T7" fmla="*/ 29748 h 1435442"/>
              <a:gd name="T8" fmla="*/ 2090824 w 3021543"/>
              <a:gd name="T9" fmla="*/ 27498 h 1435442"/>
              <a:gd name="T10" fmla="*/ 1644741 w 3021543"/>
              <a:gd name="T11" fmla="*/ 28623 h 1435442"/>
              <a:gd name="T12" fmla="*/ 1243166 w 3021543"/>
              <a:gd name="T13" fmla="*/ 60112 h 1435442"/>
              <a:gd name="T14" fmla="*/ 753587 w 3021543"/>
              <a:gd name="T15" fmla="*/ 57863 h 1435442"/>
              <a:gd name="T16" fmla="*/ 465301 w 3021543"/>
              <a:gd name="T17" fmla="*/ 116344 h 1435442"/>
              <a:gd name="T18" fmla="*/ 546224 w 3021543"/>
              <a:gd name="T19" fmla="*/ 136587 h 1435442"/>
              <a:gd name="T20" fmla="*/ 688849 w 3021543"/>
              <a:gd name="T21" fmla="*/ 180448 h 1435442"/>
              <a:gd name="T22" fmla="*/ 704021 w 3021543"/>
              <a:gd name="T23" fmla="*/ 208565 h 1435442"/>
              <a:gd name="T24" fmla="*/ 682780 w 3021543"/>
              <a:gd name="T25" fmla="*/ 222060 h 1435442"/>
              <a:gd name="T26" fmla="*/ 621077 w 3021543"/>
              <a:gd name="T27" fmla="*/ 247926 h 1435442"/>
              <a:gd name="T28" fmla="*/ 848670 w 3021543"/>
              <a:gd name="T29" fmla="*/ 286164 h 1435442"/>
              <a:gd name="T30" fmla="*/ 767748 w 3021543"/>
              <a:gd name="T31" fmla="*/ 309781 h 1435442"/>
              <a:gd name="T32" fmla="*/ 683792 w 3021543"/>
              <a:gd name="T33" fmla="*/ 326651 h 1435442"/>
              <a:gd name="T34" fmla="*/ 592754 w 3021543"/>
              <a:gd name="T35" fmla="*/ 339022 h 1435442"/>
              <a:gd name="T36" fmla="*/ 509810 w 3021543"/>
              <a:gd name="T37" fmla="*/ 363763 h 1435442"/>
              <a:gd name="T38" fmla="*/ 726277 w 3021543"/>
              <a:gd name="T39" fmla="*/ 373885 h 1435442"/>
              <a:gd name="T40" fmla="*/ 613996 w 3021543"/>
              <a:gd name="T41" fmla="*/ 396378 h 1435442"/>
              <a:gd name="T42" fmla="*/ 521947 w 3021543"/>
              <a:gd name="T43" fmla="*/ 425619 h 1435442"/>
              <a:gd name="T44" fmla="*/ 457210 w 3021543"/>
              <a:gd name="T45" fmla="*/ 439115 h 1435442"/>
              <a:gd name="T46" fmla="*/ 388426 w 3021543"/>
              <a:gd name="T47" fmla="*/ 442488 h 1435442"/>
              <a:gd name="T48" fmla="*/ 372242 w 3021543"/>
              <a:gd name="T49" fmla="*/ 463856 h 1435442"/>
              <a:gd name="T50" fmla="*/ 393484 w 3021543"/>
              <a:gd name="T51" fmla="*/ 486349 h 1435442"/>
              <a:gd name="T52" fmla="*/ 425852 w 3021543"/>
              <a:gd name="T53" fmla="*/ 488598 h 1435442"/>
              <a:gd name="T54" fmla="*/ 619053 w 3021543"/>
              <a:gd name="T55" fmla="*/ 494222 h 1435442"/>
              <a:gd name="T56" fmla="*/ 0 w 3021543"/>
              <a:gd name="T57" fmla="*/ 543705 h 1435442"/>
              <a:gd name="T58" fmla="*/ 83956 w 3021543"/>
              <a:gd name="T59" fmla="*/ 574070 h 1435442"/>
              <a:gd name="T60" fmla="*/ 112279 w 3021543"/>
              <a:gd name="T61" fmla="*/ 657294 h 1435442"/>
              <a:gd name="T62" fmla="*/ 215455 w 3021543"/>
              <a:gd name="T63" fmla="*/ 704527 h 1435442"/>
              <a:gd name="T64" fmla="*/ 282215 w 3021543"/>
              <a:gd name="T65" fmla="*/ 721398 h 1435442"/>
              <a:gd name="T66" fmla="*/ 434957 w 3021543"/>
              <a:gd name="T67" fmla="*/ 746140 h 1435442"/>
              <a:gd name="T68" fmla="*/ 457210 w 3021543"/>
              <a:gd name="T69" fmla="*/ 786627 h 1435442"/>
              <a:gd name="T70" fmla="*/ 476428 w 3021543"/>
              <a:gd name="T71" fmla="*/ 831612 h 1435442"/>
              <a:gd name="T72" fmla="*/ 516889 w 3021543"/>
              <a:gd name="T73" fmla="*/ 860853 h 1435442"/>
              <a:gd name="T74" fmla="*/ 202307 w 3021543"/>
              <a:gd name="T75" fmla="*/ 856354 h 1435442"/>
              <a:gd name="T76" fmla="*/ 557350 w 3021543"/>
              <a:gd name="T77" fmla="*/ 950824 h 1435442"/>
              <a:gd name="T78" fmla="*/ 525994 w 3021543"/>
              <a:gd name="T79" fmla="*/ 987936 h 1435442"/>
              <a:gd name="T80" fmla="*/ 720207 w 3021543"/>
              <a:gd name="T81" fmla="*/ 1038545 h 1435442"/>
              <a:gd name="T82" fmla="*/ 616020 w 3021543"/>
              <a:gd name="T83" fmla="*/ 1044168 h 1435442"/>
              <a:gd name="T84" fmla="*/ 1221925 w 3021543"/>
              <a:gd name="T85" fmla="*/ 1255599 h 1435442"/>
              <a:gd name="T86" fmla="*/ 2086779 w 3021543"/>
              <a:gd name="T87" fmla="*/ 1408550 h 1435442"/>
              <a:gd name="T88" fmla="*/ 2424629 w 3021543"/>
              <a:gd name="T89" fmla="*/ 1437790 h 1435442"/>
              <a:gd name="T90" fmla="*/ 2809008 w 3021543"/>
              <a:gd name="T91" fmla="*/ 1428792 h 1435442"/>
              <a:gd name="T92" fmla="*/ 2952582 w 3021543"/>
              <a:gd name="T93" fmla="*/ 1419532 h 1435442"/>
              <a:gd name="T94" fmla="*/ 3020483 w 3021543"/>
              <a:gd name="T95" fmla="*/ 1410342 h 14354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lnTo>
                  <a:pt x="3021543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4A566A-023C-4576-80CF-FFEA1A70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E944-A7D4-458C-8128-67E6A687EBD3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CD8B23-AECD-4494-A4E0-DD82BAD0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80834B-19F5-4B74-AC48-8415FA6C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47DC-5E47-4B1A-95F6-E3A671AF7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9" descr="Tag=AccentColor&#10;Flavor=Light&#10;Target=Fill">
            <a:extLst>
              <a:ext uri="{FF2B5EF4-FFF2-40B4-BE49-F238E27FC236}">
                <a16:creationId xmlns:a16="http://schemas.microsoft.com/office/drawing/2014/main" id="{09D6BFCA-EC44-418E-B424-7F1A67873DD6}"/>
              </a:ext>
            </a:extLst>
          </p:cNvPr>
          <p:cNvSpPr>
            <a:spLocks/>
          </p:cNvSpPr>
          <p:nvPr/>
        </p:nvSpPr>
        <p:spPr bwMode="auto">
          <a:xfrm>
            <a:off x="7210425" y="0"/>
            <a:ext cx="4143375" cy="5748338"/>
          </a:xfrm>
          <a:custGeom>
            <a:avLst/>
            <a:gdLst>
              <a:gd name="T0" fmla="*/ 0 w 3843750"/>
              <a:gd name="T1" fmla="*/ 311 h 5956080"/>
              <a:gd name="T2" fmla="*/ 90664 w 3843750"/>
              <a:gd name="T3" fmla="*/ 2200001 h 5956080"/>
              <a:gd name="T4" fmla="*/ 181764 w 3843750"/>
              <a:gd name="T5" fmla="*/ 3486447 h 5956080"/>
              <a:gd name="T6" fmla="*/ 298023 w 3843750"/>
              <a:gd name="T7" fmla="*/ 3782458 h 5956080"/>
              <a:gd name="T8" fmla="*/ 353116 w 3843750"/>
              <a:gd name="T9" fmla="*/ 4204528 h 5956080"/>
              <a:gd name="T10" fmla="*/ 451156 w 3843750"/>
              <a:gd name="T11" fmla="*/ 4752661 h 5956080"/>
              <a:gd name="T12" fmla="*/ 518830 w 3843750"/>
              <a:gd name="T13" fmla="*/ 5229515 h 5956080"/>
              <a:gd name="T14" fmla="*/ 853727 w 3843750"/>
              <a:gd name="T15" fmla="*/ 5316667 h 5956080"/>
              <a:gd name="T16" fmla="*/ 1117912 w 3843750"/>
              <a:gd name="T17" fmla="*/ 5038399 h 5956080"/>
              <a:gd name="T18" fmla="*/ 1287530 w 3843750"/>
              <a:gd name="T19" fmla="*/ 5217065 h 5956080"/>
              <a:gd name="T20" fmla="*/ 1503999 w 3843750"/>
              <a:gd name="T21" fmla="*/ 4968054 h 5956080"/>
              <a:gd name="T22" fmla="*/ 1688798 w 3843750"/>
              <a:gd name="T23" fmla="*/ 4821139 h 5956080"/>
              <a:gd name="T24" fmla="*/ 1786404 w 3843750"/>
              <a:gd name="T25" fmla="*/ 4315026 h 5956080"/>
              <a:gd name="T26" fmla="*/ 1900929 w 3843750"/>
              <a:gd name="T27" fmla="*/ 4171223 h 5956080"/>
              <a:gd name="T28" fmla="*/ 1966433 w 3843750"/>
              <a:gd name="T29" fmla="*/ 4318140 h 5956080"/>
              <a:gd name="T30" fmla="*/ 1917848 w 3843750"/>
              <a:gd name="T31" fmla="*/ 4884325 h 5956080"/>
              <a:gd name="T32" fmla="*/ 2022826 w 3843750"/>
              <a:gd name="T33" fmla="*/ 4781919 h 5956080"/>
              <a:gd name="T34" fmla="*/ 2255780 w 3843750"/>
              <a:gd name="T35" fmla="*/ 4142588 h 5956080"/>
              <a:gd name="T36" fmla="*/ 2403707 w 3843750"/>
              <a:gd name="T37" fmla="*/ 4033023 h 5956080"/>
              <a:gd name="T38" fmla="*/ 2516930 w 3843750"/>
              <a:gd name="T39" fmla="*/ 4238145 h 5956080"/>
              <a:gd name="T40" fmla="*/ 2675268 w 3843750"/>
              <a:gd name="T41" fmla="*/ 4783476 h 5956080"/>
              <a:gd name="T42" fmla="*/ 2767669 w 3843750"/>
              <a:gd name="T43" fmla="*/ 4520148 h 5956080"/>
              <a:gd name="T44" fmla="*/ 3133365 w 3843750"/>
              <a:gd name="T45" fmla="*/ 4006877 h 5956080"/>
              <a:gd name="T46" fmla="*/ 3376294 w 3843750"/>
              <a:gd name="T47" fmla="*/ 4470658 h 5956080"/>
              <a:gd name="T48" fmla="*/ 3539404 w 3843750"/>
              <a:gd name="T49" fmla="*/ 4101812 h 5956080"/>
              <a:gd name="T50" fmla="*/ 3638746 w 3843750"/>
              <a:gd name="T51" fmla="*/ 4014658 h 5956080"/>
              <a:gd name="T52" fmla="*/ 3661303 w 3843750"/>
              <a:gd name="T53" fmla="*/ 4062593 h 5956080"/>
              <a:gd name="T54" fmla="*/ 3870397 w 3843750"/>
              <a:gd name="T55" fmla="*/ 3241794 h 5956080"/>
              <a:gd name="T56" fmla="*/ 3946747 w 3843750"/>
              <a:gd name="T57" fmla="*/ 3586363 h 5956080"/>
              <a:gd name="T58" fmla="*/ 4704603 w 3843750"/>
              <a:gd name="T59" fmla="*/ 1382627 h 5956080"/>
              <a:gd name="T60" fmla="*/ 4823465 w 3843750"/>
              <a:gd name="T61" fmla="*/ 0 h 5956080"/>
              <a:gd name="T62" fmla="*/ 0 w 3843750"/>
              <a:gd name="T63" fmla="*/ 0 h 59560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lnTo>
                  <a:pt x="0" y="34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775E55-E904-434F-97D3-C9BD011F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9F56-6057-48FE-8492-9FA7030014E0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74AC26-84E9-44CD-A3BE-63BECF5F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BC7FCB-8637-4EE1-B22D-E16ACF72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E683-4274-417A-8C52-563F21E22B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9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 descr="Tag=AccentColor&#10;Flavor=Light&#10;Target=Fill">
            <a:extLst>
              <a:ext uri="{FF2B5EF4-FFF2-40B4-BE49-F238E27FC236}">
                <a16:creationId xmlns:a16="http://schemas.microsoft.com/office/drawing/2014/main" id="{03725629-B7C0-49D4-B187-0B922E6B2998}"/>
              </a:ext>
            </a:extLst>
          </p:cNvPr>
          <p:cNvSpPr>
            <a:spLocks/>
          </p:cNvSpPr>
          <p:nvPr/>
        </p:nvSpPr>
        <p:spPr bwMode="auto">
          <a:xfrm flipH="1">
            <a:off x="0" y="314325"/>
            <a:ext cx="3021013" cy="1436688"/>
          </a:xfrm>
          <a:custGeom>
            <a:avLst/>
            <a:gdLst>
              <a:gd name="T0" fmla="*/ 3020483 w 3021543"/>
              <a:gd name="T1" fmla="*/ 0 h 1435442"/>
              <a:gd name="T2" fmla="*/ 2962760 w 3021543"/>
              <a:gd name="T3" fmla="*/ 7254 h 1435442"/>
              <a:gd name="T4" fmla="*/ 2792823 w 3021543"/>
              <a:gd name="T5" fmla="*/ 24124 h 1435442"/>
              <a:gd name="T6" fmla="*/ 2413502 w 3021543"/>
              <a:gd name="T7" fmla="*/ 29748 h 1435442"/>
              <a:gd name="T8" fmla="*/ 2090824 w 3021543"/>
              <a:gd name="T9" fmla="*/ 27498 h 1435442"/>
              <a:gd name="T10" fmla="*/ 1644741 w 3021543"/>
              <a:gd name="T11" fmla="*/ 28623 h 1435442"/>
              <a:gd name="T12" fmla="*/ 1243166 w 3021543"/>
              <a:gd name="T13" fmla="*/ 60112 h 1435442"/>
              <a:gd name="T14" fmla="*/ 753587 w 3021543"/>
              <a:gd name="T15" fmla="*/ 57863 h 1435442"/>
              <a:gd name="T16" fmla="*/ 465301 w 3021543"/>
              <a:gd name="T17" fmla="*/ 116344 h 1435442"/>
              <a:gd name="T18" fmla="*/ 546224 w 3021543"/>
              <a:gd name="T19" fmla="*/ 136587 h 1435442"/>
              <a:gd name="T20" fmla="*/ 688849 w 3021543"/>
              <a:gd name="T21" fmla="*/ 180448 h 1435442"/>
              <a:gd name="T22" fmla="*/ 704021 w 3021543"/>
              <a:gd name="T23" fmla="*/ 208565 h 1435442"/>
              <a:gd name="T24" fmla="*/ 682780 w 3021543"/>
              <a:gd name="T25" fmla="*/ 222060 h 1435442"/>
              <a:gd name="T26" fmla="*/ 621077 w 3021543"/>
              <a:gd name="T27" fmla="*/ 247926 h 1435442"/>
              <a:gd name="T28" fmla="*/ 848670 w 3021543"/>
              <a:gd name="T29" fmla="*/ 286164 h 1435442"/>
              <a:gd name="T30" fmla="*/ 767748 w 3021543"/>
              <a:gd name="T31" fmla="*/ 309781 h 1435442"/>
              <a:gd name="T32" fmla="*/ 683792 w 3021543"/>
              <a:gd name="T33" fmla="*/ 326651 h 1435442"/>
              <a:gd name="T34" fmla="*/ 592754 w 3021543"/>
              <a:gd name="T35" fmla="*/ 339022 h 1435442"/>
              <a:gd name="T36" fmla="*/ 509810 w 3021543"/>
              <a:gd name="T37" fmla="*/ 363763 h 1435442"/>
              <a:gd name="T38" fmla="*/ 726277 w 3021543"/>
              <a:gd name="T39" fmla="*/ 373885 h 1435442"/>
              <a:gd name="T40" fmla="*/ 613996 w 3021543"/>
              <a:gd name="T41" fmla="*/ 396378 h 1435442"/>
              <a:gd name="T42" fmla="*/ 521947 w 3021543"/>
              <a:gd name="T43" fmla="*/ 425619 h 1435442"/>
              <a:gd name="T44" fmla="*/ 457210 w 3021543"/>
              <a:gd name="T45" fmla="*/ 439115 h 1435442"/>
              <a:gd name="T46" fmla="*/ 388426 w 3021543"/>
              <a:gd name="T47" fmla="*/ 442488 h 1435442"/>
              <a:gd name="T48" fmla="*/ 372242 w 3021543"/>
              <a:gd name="T49" fmla="*/ 463856 h 1435442"/>
              <a:gd name="T50" fmla="*/ 393484 w 3021543"/>
              <a:gd name="T51" fmla="*/ 486349 h 1435442"/>
              <a:gd name="T52" fmla="*/ 425852 w 3021543"/>
              <a:gd name="T53" fmla="*/ 488598 h 1435442"/>
              <a:gd name="T54" fmla="*/ 619053 w 3021543"/>
              <a:gd name="T55" fmla="*/ 494222 h 1435442"/>
              <a:gd name="T56" fmla="*/ 0 w 3021543"/>
              <a:gd name="T57" fmla="*/ 543705 h 1435442"/>
              <a:gd name="T58" fmla="*/ 83956 w 3021543"/>
              <a:gd name="T59" fmla="*/ 574070 h 1435442"/>
              <a:gd name="T60" fmla="*/ 112279 w 3021543"/>
              <a:gd name="T61" fmla="*/ 657294 h 1435442"/>
              <a:gd name="T62" fmla="*/ 215455 w 3021543"/>
              <a:gd name="T63" fmla="*/ 704527 h 1435442"/>
              <a:gd name="T64" fmla="*/ 282215 w 3021543"/>
              <a:gd name="T65" fmla="*/ 721398 h 1435442"/>
              <a:gd name="T66" fmla="*/ 434957 w 3021543"/>
              <a:gd name="T67" fmla="*/ 746140 h 1435442"/>
              <a:gd name="T68" fmla="*/ 457210 w 3021543"/>
              <a:gd name="T69" fmla="*/ 786627 h 1435442"/>
              <a:gd name="T70" fmla="*/ 476428 w 3021543"/>
              <a:gd name="T71" fmla="*/ 831612 h 1435442"/>
              <a:gd name="T72" fmla="*/ 516889 w 3021543"/>
              <a:gd name="T73" fmla="*/ 860853 h 1435442"/>
              <a:gd name="T74" fmla="*/ 202307 w 3021543"/>
              <a:gd name="T75" fmla="*/ 856354 h 1435442"/>
              <a:gd name="T76" fmla="*/ 557350 w 3021543"/>
              <a:gd name="T77" fmla="*/ 950824 h 1435442"/>
              <a:gd name="T78" fmla="*/ 525994 w 3021543"/>
              <a:gd name="T79" fmla="*/ 987936 h 1435442"/>
              <a:gd name="T80" fmla="*/ 720207 w 3021543"/>
              <a:gd name="T81" fmla="*/ 1038545 h 1435442"/>
              <a:gd name="T82" fmla="*/ 616020 w 3021543"/>
              <a:gd name="T83" fmla="*/ 1044168 h 1435442"/>
              <a:gd name="T84" fmla="*/ 1221925 w 3021543"/>
              <a:gd name="T85" fmla="*/ 1255599 h 1435442"/>
              <a:gd name="T86" fmla="*/ 2086779 w 3021543"/>
              <a:gd name="T87" fmla="*/ 1408550 h 1435442"/>
              <a:gd name="T88" fmla="*/ 2424629 w 3021543"/>
              <a:gd name="T89" fmla="*/ 1437790 h 1435442"/>
              <a:gd name="T90" fmla="*/ 2809008 w 3021543"/>
              <a:gd name="T91" fmla="*/ 1428792 h 1435442"/>
              <a:gd name="T92" fmla="*/ 2952582 w 3021543"/>
              <a:gd name="T93" fmla="*/ 1419532 h 1435442"/>
              <a:gd name="T94" fmla="*/ 3020483 w 3021543"/>
              <a:gd name="T95" fmla="*/ 1410342 h 14354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lnTo>
                  <a:pt x="3021543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933F392-A60B-4DC8-BAA7-40D21C24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9290-01F4-4A95-9486-D32F28D190B8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4AE0D9F-1F4B-439B-AC46-F1F17829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8E25C6B-B56F-441A-80C6-397B7BCA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C8B3-4179-4543-A6A3-D776193B93F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 descr="Tag=AccentColor&#10;Flavor=Light&#10;Target=Fill">
            <a:extLst>
              <a:ext uri="{FF2B5EF4-FFF2-40B4-BE49-F238E27FC236}">
                <a16:creationId xmlns:a16="http://schemas.microsoft.com/office/drawing/2014/main" id="{840FA5C9-CF4D-4BFE-9907-A7B31FF28C1D}"/>
              </a:ext>
            </a:extLst>
          </p:cNvPr>
          <p:cNvSpPr>
            <a:spLocks/>
          </p:cNvSpPr>
          <p:nvPr/>
        </p:nvSpPr>
        <p:spPr bwMode="auto">
          <a:xfrm flipH="1">
            <a:off x="0" y="314325"/>
            <a:ext cx="3021013" cy="1436688"/>
          </a:xfrm>
          <a:custGeom>
            <a:avLst/>
            <a:gdLst>
              <a:gd name="T0" fmla="*/ 3020483 w 3021543"/>
              <a:gd name="T1" fmla="*/ 0 h 1435442"/>
              <a:gd name="T2" fmla="*/ 2962760 w 3021543"/>
              <a:gd name="T3" fmla="*/ 7254 h 1435442"/>
              <a:gd name="T4" fmla="*/ 2792823 w 3021543"/>
              <a:gd name="T5" fmla="*/ 24124 h 1435442"/>
              <a:gd name="T6" fmla="*/ 2413502 w 3021543"/>
              <a:gd name="T7" fmla="*/ 29748 h 1435442"/>
              <a:gd name="T8" fmla="*/ 2090824 w 3021543"/>
              <a:gd name="T9" fmla="*/ 27498 h 1435442"/>
              <a:gd name="T10" fmla="*/ 1644741 w 3021543"/>
              <a:gd name="T11" fmla="*/ 28623 h 1435442"/>
              <a:gd name="T12" fmla="*/ 1243166 w 3021543"/>
              <a:gd name="T13" fmla="*/ 60112 h 1435442"/>
              <a:gd name="T14" fmla="*/ 753587 w 3021543"/>
              <a:gd name="T15" fmla="*/ 57863 h 1435442"/>
              <a:gd name="T16" fmla="*/ 465301 w 3021543"/>
              <a:gd name="T17" fmla="*/ 116344 h 1435442"/>
              <a:gd name="T18" fmla="*/ 546224 w 3021543"/>
              <a:gd name="T19" fmla="*/ 136587 h 1435442"/>
              <a:gd name="T20" fmla="*/ 688849 w 3021543"/>
              <a:gd name="T21" fmla="*/ 180448 h 1435442"/>
              <a:gd name="T22" fmla="*/ 704021 w 3021543"/>
              <a:gd name="T23" fmla="*/ 208565 h 1435442"/>
              <a:gd name="T24" fmla="*/ 682780 w 3021543"/>
              <a:gd name="T25" fmla="*/ 222060 h 1435442"/>
              <a:gd name="T26" fmla="*/ 621077 w 3021543"/>
              <a:gd name="T27" fmla="*/ 247926 h 1435442"/>
              <a:gd name="T28" fmla="*/ 848670 w 3021543"/>
              <a:gd name="T29" fmla="*/ 286164 h 1435442"/>
              <a:gd name="T30" fmla="*/ 767748 w 3021543"/>
              <a:gd name="T31" fmla="*/ 309781 h 1435442"/>
              <a:gd name="T32" fmla="*/ 683792 w 3021543"/>
              <a:gd name="T33" fmla="*/ 326651 h 1435442"/>
              <a:gd name="T34" fmla="*/ 592754 w 3021543"/>
              <a:gd name="T35" fmla="*/ 339022 h 1435442"/>
              <a:gd name="T36" fmla="*/ 509810 w 3021543"/>
              <a:gd name="T37" fmla="*/ 363763 h 1435442"/>
              <a:gd name="T38" fmla="*/ 726277 w 3021543"/>
              <a:gd name="T39" fmla="*/ 373885 h 1435442"/>
              <a:gd name="T40" fmla="*/ 613996 w 3021543"/>
              <a:gd name="T41" fmla="*/ 396378 h 1435442"/>
              <a:gd name="T42" fmla="*/ 521947 w 3021543"/>
              <a:gd name="T43" fmla="*/ 425619 h 1435442"/>
              <a:gd name="T44" fmla="*/ 457210 w 3021543"/>
              <a:gd name="T45" fmla="*/ 439115 h 1435442"/>
              <a:gd name="T46" fmla="*/ 388426 w 3021543"/>
              <a:gd name="T47" fmla="*/ 442488 h 1435442"/>
              <a:gd name="T48" fmla="*/ 372242 w 3021543"/>
              <a:gd name="T49" fmla="*/ 463856 h 1435442"/>
              <a:gd name="T50" fmla="*/ 393484 w 3021543"/>
              <a:gd name="T51" fmla="*/ 486349 h 1435442"/>
              <a:gd name="T52" fmla="*/ 425852 w 3021543"/>
              <a:gd name="T53" fmla="*/ 488598 h 1435442"/>
              <a:gd name="T54" fmla="*/ 619053 w 3021543"/>
              <a:gd name="T55" fmla="*/ 494222 h 1435442"/>
              <a:gd name="T56" fmla="*/ 0 w 3021543"/>
              <a:gd name="T57" fmla="*/ 543705 h 1435442"/>
              <a:gd name="T58" fmla="*/ 83956 w 3021543"/>
              <a:gd name="T59" fmla="*/ 574070 h 1435442"/>
              <a:gd name="T60" fmla="*/ 112279 w 3021543"/>
              <a:gd name="T61" fmla="*/ 657294 h 1435442"/>
              <a:gd name="T62" fmla="*/ 215455 w 3021543"/>
              <a:gd name="T63" fmla="*/ 704527 h 1435442"/>
              <a:gd name="T64" fmla="*/ 282215 w 3021543"/>
              <a:gd name="T65" fmla="*/ 721398 h 1435442"/>
              <a:gd name="T66" fmla="*/ 434957 w 3021543"/>
              <a:gd name="T67" fmla="*/ 746140 h 1435442"/>
              <a:gd name="T68" fmla="*/ 457210 w 3021543"/>
              <a:gd name="T69" fmla="*/ 786627 h 1435442"/>
              <a:gd name="T70" fmla="*/ 476428 w 3021543"/>
              <a:gd name="T71" fmla="*/ 831612 h 1435442"/>
              <a:gd name="T72" fmla="*/ 516889 w 3021543"/>
              <a:gd name="T73" fmla="*/ 860853 h 1435442"/>
              <a:gd name="T74" fmla="*/ 202307 w 3021543"/>
              <a:gd name="T75" fmla="*/ 856354 h 1435442"/>
              <a:gd name="T76" fmla="*/ 557350 w 3021543"/>
              <a:gd name="T77" fmla="*/ 950824 h 1435442"/>
              <a:gd name="T78" fmla="*/ 525994 w 3021543"/>
              <a:gd name="T79" fmla="*/ 987936 h 1435442"/>
              <a:gd name="T80" fmla="*/ 720207 w 3021543"/>
              <a:gd name="T81" fmla="*/ 1038545 h 1435442"/>
              <a:gd name="T82" fmla="*/ 616020 w 3021543"/>
              <a:gd name="T83" fmla="*/ 1044168 h 1435442"/>
              <a:gd name="T84" fmla="*/ 1221925 w 3021543"/>
              <a:gd name="T85" fmla="*/ 1255599 h 1435442"/>
              <a:gd name="T86" fmla="*/ 2086779 w 3021543"/>
              <a:gd name="T87" fmla="*/ 1408550 h 1435442"/>
              <a:gd name="T88" fmla="*/ 2424629 w 3021543"/>
              <a:gd name="T89" fmla="*/ 1437790 h 1435442"/>
              <a:gd name="T90" fmla="*/ 2809008 w 3021543"/>
              <a:gd name="T91" fmla="*/ 1428792 h 1435442"/>
              <a:gd name="T92" fmla="*/ 2952582 w 3021543"/>
              <a:gd name="T93" fmla="*/ 1419532 h 1435442"/>
              <a:gd name="T94" fmla="*/ 3020483 w 3021543"/>
              <a:gd name="T95" fmla="*/ 1410342 h 14354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lnTo>
                  <a:pt x="3021543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9FC8FA8-3706-468D-BB83-CFB26863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01D4-798E-4161-A1C2-DF9A24ECAA8E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8F79647-6446-48D7-9ED7-122AF326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B63B0EB-6F07-47A8-AB32-3BDEF46C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8CAA-6F84-4AA2-BAD7-F10D0E727D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" descr="Tag=AccentColor&#10;Flavor=Light&#10;Target=Fill">
            <a:extLst>
              <a:ext uri="{FF2B5EF4-FFF2-40B4-BE49-F238E27FC236}">
                <a16:creationId xmlns:a16="http://schemas.microsoft.com/office/drawing/2014/main" id="{B942DF05-9974-44AB-A6EC-83BE57BD698B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1970088" y="180975"/>
            <a:ext cx="8251825" cy="6022975"/>
          </a:xfrm>
          <a:custGeom>
            <a:avLst/>
            <a:gdLst>
              <a:gd name="T0" fmla="*/ 3017656 w 6886274"/>
              <a:gd name="T1" fmla="*/ 1175124 h 5025119"/>
              <a:gd name="T2" fmla="*/ 944440 w 6886274"/>
              <a:gd name="T3" fmla="*/ 80280 h 5025119"/>
              <a:gd name="T4" fmla="*/ 831145 w 6886274"/>
              <a:gd name="T5" fmla="*/ 69572 h 5025119"/>
              <a:gd name="T6" fmla="*/ 928828 w 6886274"/>
              <a:gd name="T7" fmla="*/ 191371 h 5025119"/>
              <a:gd name="T8" fmla="*/ 767806 w 6886274"/>
              <a:gd name="T9" fmla="*/ 80726 h 5025119"/>
              <a:gd name="T10" fmla="*/ 651389 w 6886274"/>
              <a:gd name="T11" fmla="*/ 26297 h 5025119"/>
              <a:gd name="T12" fmla="*/ 718742 w 6886274"/>
              <a:gd name="T13" fmla="*/ 231078 h 5025119"/>
              <a:gd name="T14" fmla="*/ 1238829 w 6886274"/>
              <a:gd name="T15" fmla="*/ 832484 h 5025119"/>
              <a:gd name="T16" fmla="*/ 726770 w 6886274"/>
              <a:gd name="T17" fmla="*/ 479136 h 5025119"/>
              <a:gd name="T18" fmla="*/ 693763 w 6886274"/>
              <a:gd name="T19" fmla="*/ 524642 h 5025119"/>
              <a:gd name="T20" fmla="*/ 888685 w 6886274"/>
              <a:gd name="T21" fmla="*/ 729423 h 5025119"/>
              <a:gd name="T22" fmla="*/ 809735 w 6886274"/>
              <a:gd name="T23" fmla="*/ 753516 h 5025119"/>
              <a:gd name="T24" fmla="*/ 1188426 w 6886274"/>
              <a:gd name="T25" fmla="*/ 1123817 h 5025119"/>
              <a:gd name="T26" fmla="*/ 1742860 w 6886274"/>
              <a:gd name="T27" fmla="*/ 1540964 h 5025119"/>
              <a:gd name="T28" fmla="*/ 709820 w 6886274"/>
              <a:gd name="T29" fmla="*/ 787422 h 5025119"/>
              <a:gd name="T30" fmla="*/ 504640 w 6886274"/>
              <a:gd name="T31" fmla="*/ 696854 h 5025119"/>
              <a:gd name="T32" fmla="*/ 596079 w 6886274"/>
              <a:gd name="T33" fmla="*/ 812852 h 5025119"/>
              <a:gd name="T34" fmla="*/ 476093 w 6886274"/>
              <a:gd name="T35" fmla="*/ 698639 h 5025119"/>
              <a:gd name="T36" fmla="*/ 315517 w 6886274"/>
              <a:gd name="T37" fmla="*/ 625471 h 5025119"/>
              <a:gd name="T38" fmla="*/ 328899 w 6886274"/>
              <a:gd name="T39" fmla="*/ 752177 h 5025119"/>
              <a:gd name="T40" fmla="*/ 633100 w 6886274"/>
              <a:gd name="T41" fmla="*/ 1207692 h 5025119"/>
              <a:gd name="T42" fmla="*/ 390006 w 6886274"/>
              <a:gd name="T43" fmla="*/ 1100171 h 5025119"/>
              <a:gd name="T44" fmla="*/ 370826 w 6886274"/>
              <a:gd name="T45" fmla="*/ 1163970 h 5025119"/>
              <a:gd name="T46" fmla="*/ 461820 w 6886274"/>
              <a:gd name="T47" fmla="*/ 1283091 h 5025119"/>
              <a:gd name="T48" fmla="*/ 569762 w 6886274"/>
              <a:gd name="T49" fmla="*/ 1460657 h 5025119"/>
              <a:gd name="T50" fmla="*/ 721418 w 6886274"/>
              <a:gd name="T51" fmla="*/ 1592716 h 5025119"/>
              <a:gd name="T52" fmla="*/ 829806 w 6886274"/>
              <a:gd name="T53" fmla="*/ 1747530 h 5025119"/>
              <a:gd name="T54" fmla="*/ 1066656 w 6886274"/>
              <a:gd name="T55" fmla="*/ 2020571 h 5025119"/>
              <a:gd name="T56" fmla="*/ 301690 w 6886274"/>
              <a:gd name="T57" fmla="*/ 1935357 h 5025119"/>
              <a:gd name="T58" fmla="*/ 182150 w 6886274"/>
              <a:gd name="T59" fmla="*/ 2207952 h 5025119"/>
              <a:gd name="T60" fmla="*/ 515790 w 6886274"/>
              <a:gd name="T61" fmla="*/ 2829434 h 5025119"/>
              <a:gd name="T62" fmla="*/ 354323 w 6886274"/>
              <a:gd name="T63" fmla="*/ 3491516 h 5025119"/>
              <a:gd name="T64" fmla="*/ 94724 w 6886274"/>
              <a:gd name="T65" fmla="*/ 3713696 h 5025119"/>
              <a:gd name="T66" fmla="*/ 667000 w 6886274"/>
              <a:gd name="T67" fmla="*/ 4197766 h 5025119"/>
              <a:gd name="T68" fmla="*/ 970756 w 6886274"/>
              <a:gd name="T69" fmla="*/ 4718865 h 5025119"/>
              <a:gd name="T70" fmla="*/ 1317779 w 6886274"/>
              <a:gd name="T71" fmla="*/ 5080243 h 5025119"/>
              <a:gd name="T72" fmla="*/ 996628 w 6886274"/>
              <a:gd name="T73" fmla="*/ 5151181 h 5025119"/>
              <a:gd name="T74" fmla="*/ 1907897 w 6886274"/>
              <a:gd name="T75" fmla="*/ 5682986 h 5025119"/>
              <a:gd name="T76" fmla="*/ 7555714 w 6886274"/>
              <a:gd name="T77" fmla="*/ 4599297 h 5025119"/>
              <a:gd name="T78" fmla="*/ 8065989 w 6886274"/>
              <a:gd name="T79" fmla="*/ 3893047 h 5025119"/>
              <a:gd name="T80" fmla="*/ 8206493 w 6886274"/>
              <a:gd name="T81" fmla="*/ 3464301 h 5025119"/>
              <a:gd name="T82" fmla="*/ 7983916 w 6886274"/>
              <a:gd name="T83" fmla="*/ 2812928 h 5025119"/>
              <a:gd name="T84" fmla="*/ 7872852 w 6886274"/>
              <a:gd name="T85" fmla="*/ 2222230 h 5025119"/>
              <a:gd name="T86" fmla="*/ 7749743 w 6886274"/>
              <a:gd name="T87" fmla="*/ 2068309 h 5025119"/>
              <a:gd name="T88" fmla="*/ 7800592 w 6886274"/>
              <a:gd name="T89" fmla="*/ 1721653 h 5025119"/>
              <a:gd name="T90" fmla="*/ 7956708 w 6886274"/>
              <a:gd name="T91" fmla="*/ 1486980 h 5025119"/>
              <a:gd name="T92" fmla="*/ 7736363 w 6886274"/>
              <a:gd name="T93" fmla="*/ 1013172 h 5025119"/>
              <a:gd name="T94" fmla="*/ 7688636 w 6886274"/>
              <a:gd name="T95" fmla="*/ 713362 h 5025119"/>
              <a:gd name="T96" fmla="*/ 7487916 w 6886274"/>
              <a:gd name="T97" fmla="*/ 557657 h 5025119"/>
              <a:gd name="T98" fmla="*/ 7090490 w 6886274"/>
              <a:gd name="T99" fmla="*/ 772253 h 5025119"/>
              <a:gd name="T100" fmla="*/ 6968720 w 6886274"/>
              <a:gd name="T101" fmla="*/ 837391 h 5025119"/>
              <a:gd name="T102" fmla="*/ 1033649 w 6886274"/>
              <a:gd name="T103" fmla="*/ 1575316 h 5025119"/>
              <a:gd name="T104" fmla="*/ 1366398 w 6886274"/>
              <a:gd name="T105" fmla="*/ 944019 h 50251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B93E7B6-56D4-43B8-88EB-C7E435CA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37F5-8420-4883-83BE-61BF56625F26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7F37F6-7ED6-44E6-B48B-0FB1A419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69796F2-4C47-4E90-A886-0E2198C1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744E-8F12-4E7C-9582-3B31003A414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CB939E-BC1D-4B6E-A19A-5F609531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3297-DA97-46D5-87BD-A75DDB900E96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F9D4BE-CFAD-43C1-9A29-7D4383DF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787F74-B058-4EDD-A23D-84315536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4DBA-C9D0-4ABF-8B48-3C4DEBC3DFC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EF3E7DCA-D045-47FF-8E4A-7C3F0D7AA411}"/>
              </a:ext>
            </a:extLst>
          </p:cNvPr>
          <p:cNvSpPr>
            <a:spLocks/>
          </p:cNvSpPr>
          <p:nvPr/>
        </p:nvSpPr>
        <p:spPr bwMode="auto">
          <a:xfrm>
            <a:off x="1768475" y="0"/>
            <a:ext cx="10423525" cy="5919788"/>
          </a:xfrm>
          <a:custGeom>
            <a:avLst/>
            <a:gdLst>
              <a:gd name="T0" fmla="*/ 10423150 w 10423900"/>
              <a:gd name="T1" fmla="*/ 0 h 5491534"/>
              <a:gd name="T2" fmla="*/ 3492905 w 10423900"/>
              <a:gd name="T3" fmla="*/ 0 h 5491534"/>
              <a:gd name="T4" fmla="*/ 3492766 w 10423900"/>
              <a:gd name="T5" fmla="*/ 39 h 5491534"/>
              <a:gd name="T6" fmla="*/ 3245259 w 10423900"/>
              <a:gd name="T7" fmla="*/ 131337 h 5491534"/>
              <a:gd name="T8" fmla="*/ 4434482 w 10423900"/>
              <a:gd name="T9" fmla="*/ 356480 h 5491534"/>
              <a:gd name="T10" fmla="*/ 4011649 w 10423900"/>
              <a:gd name="T11" fmla="*/ 495536 h 5491534"/>
              <a:gd name="T12" fmla="*/ 3572955 w 10423900"/>
              <a:gd name="T13" fmla="*/ 594864 h 5491534"/>
              <a:gd name="T14" fmla="*/ 3097267 w 10423900"/>
              <a:gd name="T15" fmla="*/ 667704 h 5491534"/>
              <a:gd name="T16" fmla="*/ 2663860 w 10423900"/>
              <a:gd name="T17" fmla="*/ 813385 h 5491534"/>
              <a:gd name="T18" fmla="*/ 3794944 w 10423900"/>
              <a:gd name="T19" fmla="*/ 872981 h 5491534"/>
              <a:gd name="T20" fmla="*/ 3208262 w 10423900"/>
              <a:gd name="T21" fmla="*/ 1005417 h 5491534"/>
              <a:gd name="T22" fmla="*/ 2727287 w 10423900"/>
              <a:gd name="T23" fmla="*/ 1177584 h 5491534"/>
              <a:gd name="T24" fmla="*/ 2389018 w 10423900"/>
              <a:gd name="T25" fmla="*/ 1257045 h 5491534"/>
              <a:gd name="T26" fmla="*/ 2029608 w 10423900"/>
              <a:gd name="T27" fmla="*/ 1276912 h 5491534"/>
              <a:gd name="T28" fmla="*/ 1945041 w 10423900"/>
              <a:gd name="T29" fmla="*/ 1402724 h 5491534"/>
              <a:gd name="T30" fmla="*/ 2056036 w 10423900"/>
              <a:gd name="T31" fmla="*/ 1535163 h 5491534"/>
              <a:gd name="T32" fmla="*/ 2225169 w 10423900"/>
              <a:gd name="T33" fmla="*/ 1548404 h 5491534"/>
              <a:gd name="T34" fmla="*/ 3234688 w 10423900"/>
              <a:gd name="T35" fmla="*/ 1581515 h 5491534"/>
              <a:gd name="T36" fmla="*/ 0 w 10423900"/>
              <a:gd name="T37" fmla="*/ 1872872 h 5491534"/>
              <a:gd name="T38" fmla="*/ 438692 w 10423900"/>
              <a:gd name="T39" fmla="*/ 2051664 h 5491534"/>
              <a:gd name="T40" fmla="*/ 586684 w 10423900"/>
              <a:gd name="T41" fmla="*/ 2541675 h 5491534"/>
              <a:gd name="T42" fmla="*/ 1125796 w 10423900"/>
              <a:gd name="T43" fmla="*/ 2819792 h 5491534"/>
              <a:gd name="T44" fmla="*/ 1474638 w 10423900"/>
              <a:gd name="T45" fmla="*/ 2919119 h 5491534"/>
              <a:gd name="T46" fmla="*/ 2272737 w 10423900"/>
              <a:gd name="T47" fmla="*/ 3064800 h 5491534"/>
              <a:gd name="T48" fmla="*/ 2389018 w 10423900"/>
              <a:gd name="T49" fmla="*/ 3303184 h 5491534"/>
              <a:gd name="T50" fmla="*/ 2489441 w 10423900"/>
              <a:gd name="T51" fmla="*/ 3568056 h 5491534"/>
              <a:gd name="T52" fmla="*/ 2700859 w 10423900"/>
              <a:gd name="T53" fmla="*/ 3740224 h 5491534"/>
              <a:gd name="T54" fmla="*/ 1057089 w 10423900"/>
              <a:gd name="T55" fmla="*/ 3713736 h 5491534"/>
              <a:gd name="T56" fmla="*/ 2912275 w 10423900"/>
              <a:gd name="T57" fmla="*/ 4269970 h 5491534"/>
              <a:gd name="T58" fmla="*/ 2748428 w 10423900"/>
              <a:gd name="T59" fmla="*/ 4488488 h 5491534"/>
              <a:gd name="T60" fmla="*/ 3763233 w 10423900"/>
              <a:gd name="T61" fmla="*/ 4786471 h 5491534"/>
              <a:gd name="T62" fmla="*/ 3218831 w 10423900"/>
              <a:gd name="T63" fmla="*/ 4819579 h 5491534"/>
              <a:gd name="T64" fmla="*/ 6384809 w 10423900"/>
              <a:gd name="T65" fmla="*/ 6064478 h 5491534"/>
              <a:gd name="T66" fmla="*/ 10285114 w 10423900"/>
              <a:gd name="T67" fmla="*/ 6853942 h 5491534"/>
              <a:gd name="T68" fmla="*/ 10423150 w 10423900"/>
              <a:gd name="T69" fmla="*/ 6879519 h 54915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lnTo>
                  <a:pt x="1042390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EABB11-C8C1-44E3-8ECC-2D4BF0E3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30C1-9C5C-4456-A14F-44B57DA9E558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4019D3A-C052-47E9-9A90-9AA014A9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2E31B1E-E74D-454E-85FE-1EE28D2C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D9C3-4F06-43F1-8A7C-328E8A8C87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9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 descr="Tag=AccentColor&#10;Flavor=Light&#10;Target=Fill">
            <a:extLst>
              <a:ext uri="{FF2B5EF4-FFF2-40B4-BE49-F238E27FC236}">
                <a16:creationId xmlns:a16="http://schemas.microsoft.com/office/drawing/2014/main" id="{36BAE7DF-1B2B-40A0-A7D1-5B8A49C3E579}"/>
              </a:ext>
            </a:extLst>
          </p:cNvPr>
          <p:cNvSpPr>
            <a:spLocks/>
          </p:cNvSpPr>
          <p:nvPr/>
        </p:nvSpPr>
        <p:spPr bwMode="auto">
          <a:xfrm>
            <a:off x="4725988" y="0"/>
            <a:ext cx="7472362" cy="6858000"/>
          </a:xfrm>
          <a:custGeom>
            <a:avLst/>
            <a:gdLst>
              <a:gd name="T0" fmla="*/ 7472362 w 7472381"/>
              <a:gd name="T1" fmla="*/ 0 h 6886575"/>
              <a:gd name="T2" fmla="*/ 7472362 w 7472381"/>
              <a:gd name="T3" fmla="*/ 6384912 h 6886575"/>
              <a:gd name="T4" fmla="*/ 6992658 w 7472381"/>
              <a:gd name="T5" fmla="*/ 6858000 h 6886575"/>
              <a:gd name="T6" fmla="*/ 1506272 w 7472381"/>
              <a:gd name="T7" fmla="*/ 6658805 h 6886575"/>
              <a:gd name="T8" fmla="*/ 1246877 w 7472381"/>
              <a:gd name="T9" fmla="*/ 6367126 h 6886575"/>
              <a:gd name="T10" fmla="*/ 788493 w 7472381"/>
              <a:gd name="T11" fmla="*/ 6100347 h 6886575"/>
              <a:gd name="T12" fmla="*/ 1204236 w 7472381"/>
              <a:gd name="T13" fmla="*/ 6167931 h 6886575"/>
              <a:gd name="T14" fmla="*/ 1111849 w 7472381"/>
              <a:gd name="T15" fmla="*/ 6004307 h 6886575"/>
              <a:gd name="T16" fmla="*/ 1040782 w 7472381"/>
              <a:gd name="T17" fmla="*/ 5801555 h 6886575"/>
              <a:gd name="T18" fmla="*/ 845347 w 7472381"/>
              <a:gd name="T19" fmla="*/ 5474305 h 6886575"/>
              <a:gd name="T20" fmla="*/ 291023 w 7472381"/>
              <a:gd name="T21" fmla="*/ 4994104 h 6886575"/>
              <a:gd name="T22" fmla="*/ 276810 w 7472381"/>
              <a:gd name="T23" fmla="*/ 4805580 h 6886575"/>
              <a:gd name="T24" fmla="*/ 6755 w 7472381"/>
              <a:gd name="T25" fmla="*/ 4602828 h 6886575"/>
              <a:gd name="T26" fmla="*/ 397624 w 7472381"/>
              <a:gd name="T27" fmla="*/ 4613499 h 6886575"/>
              <a:gd name="T28" fmla="*/ 305236 w 7472381"/>
              <a:gd name="T29" fmla="*/ 4414304 h 6886575"/>
              <a:gd name="T30" fmla="*/ 511332 w 7472381"/>
              <a:gd name="T31" fmla="*/ 4172425 h 6886575"/>
              <a:gd name="T32" fmla="*/ 635699 w 7472381"/>
              <a:gd name="T33" fmla="*/ 3827390 h 6886575"/>
              <a:gd name="T34" fmla="*/ 354984 w 7472381"/>
              <a:gd name="T35" fmla="*/ 3393430 h 6886575"/>
              <a:gd name="T36" fmla="*/ 852454 w 7472381"/>
              <a:gd name="T37" fmla="*/ 3329402 h 6886575"/>
              <a:gd name="T38" fmla="*/ 312343 w 7472381"/>
              <a:gd name="T39" fmla="*/ 2923898 h 6886575"/>
              <a:gd name="T40" fmla="*/ 728086 w 7472381"/>
              <a:gd name="T41" fmla="*/ 2692689 h 6886575"/>
              <a:gd name="T42" fmla="*/ 1008801 w 7472381"/>
              <a:gd name="T43" fmla="*/ 2532622 h 6886575"/>
              <a:gd name="T44" fmla="*/ 1378351 w 7472381"/>
              <a:gd name="T45" fmla="*/ 2525508 h 6886575"/>
              <a:gd name="T46" fmla="*/ 1694600 w 7472381"/>
              <a:gd name="T47" fmla="*/ 2518395 h 6886575"/>
              <a:gd name="T48" fmla="*/ 1353478 w 7472381"/>
              <a:gd name="T49" fmla="*/ 2401011 h 6886575"/>
              <a:gd name="T50" fmla="*/ 1076315 w 7472381"/>
              <a:gd name="T51" fmla="*/ 2191145 h 6886575"/>
              <a:gd name="T52" fmla="*/ 514885 w 7472381"/>
              <a:gd name="T53" fmla="*/ 1892353 h 6886575"/>
              <a:gd name="T54" fmla="*/ 1452971 w 7472381"/>
              <a:gd name="T55" fmla="*/ 2077320 h 6886575"/>
              <a:gd name="T56" fmla="*/ 1893588 w 7472381"/>
              <a:gd name="T57" fmla="*/ 2013292 h 6886575"/>
              <a:gd name="T58" fmla="*/ 1776327 w 7472381"/>
              <a:gd name="T59" fmla="*/ 1903024 h 6886575"/>
              <a:gd name="T60" fmla="*/ 1524039 w 7472381"/>
              <a:gd name="T61" fmla="*/ 1657586 h 6886575"/>
              <a:gd name="T62" fmla="*/ 1705260 w 7472381"/>
              <a:gd name="T63" fmla="*/ 1597117 h 6886575"/>
              <a:gd name="T64" fmla="*/ 1261090 w 7472381"/>
              <a:gd name="T65" fmla="*/ 1365909 h 6886575"/>
              <a:gd name="T66" fmla="*/ 1307284 w 7472381"/>
              <a:gd name="T67" fmla="*/ 1209398 h 6886575"/>
              <a:gd name="T68" fmla="*/ 1325051 w 7472381"/>
              <a:gd name="T69" fmla="*/ 1113358 h 6886575"/>
              <a:gd name="T70" fmla="*/ 983928 w 7472381"/>
              <a:gd name="T71" fmla="*/ 949733 h 6886575"/>
              <a:gd name="T72" fmla="*/ 1108296 w 7472381"/>
              <a:gd name="T73" fmla="*/ 910606 h 6886575"/>
              <a:gd name="T74" fmla="*/ 255489 w 7472381"/>
              <a:gd name="T75" fmla="*/ 462417 h 6886575"/>
              <a:gd name="T76" fmla="*/ 760067 w 7472381"/>
              <a:gd name="T77" fmla="*/ 522887 h 6886575"/>
              <a:gd name="T78" fmla="*/ 1218450 w 7472381"/>
              <a:gd name="T79" fmla="*/ 558458 h 6886575"/>
              <a:gd name="T80" fmla="*/ 944842 w 7472381"/>
              <a:gd name="T81" fmla="*/ 416175 h 6886575"/>
              <a:gd name="T82" fmla="*/ 1051442 w 7472381"/>
              <a:gd name="T83" fmla="*/ 359262 h 6886575"/>
              <a:gd name="T84" fmla="*/ 1168703 w 7472381"/>
              <a:gd name="T85" fmla="*/ 394833 h 6886575"/>
              <a:gd name="T86" fmla="*/ 1552465 w 7472381"/>
              <a:gd name="T87" fmla="*/ 373491 h 6886575"/>
              <a:gd name="T88" fmla="*/ 1197130 w 7472381"/>
              <a:gd name="T89" fmla="*/ 163624 h 6886575"/>
              <a:gd name="T90" fmla="*/ 1229110 w 7472381"/>
              <a:gd name="T91" fmla="*/ 71141 h 6886575"/>
              <a:gd name="T92" fmla="*/ 1602213 w 7472381"/>
              <a:gd name="T93" fmla="*/ 110269 h 688657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27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6BFB4A1-BB85-46B2-80BC-8311D21F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CCE8-B495-466A-844D-527B6973F38A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22547A-2D67-4DAC-8847-430C372C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ECBAFB-7AC1-432B-AADA-27CD4A90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7741-8542-4E3B-B3EB-5B1A0C7F271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0FF4583-BDA6-4B39-B90C-A0EEF8B3B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D443DF-EA76-4455-BFFE-E126109F0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371D5-C28B-407F-88EC-E21D696AA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A5694D-02D8-4FC3-AF42-1AE55B892C21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D8056-588A-48CC-8152-2589CBD02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68F88-B415-4605-ACA2-3DE45FF09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124D8-1697-4677-ACE4-EEC4976E795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797" r:id="rId7"/>
    <p:sldLayoutId id="2147483806" r:id="rId8"/>
    <p:sldLayoutId id="2147483807" r:id="rId9"/>
    <p:sldLayoutId id="2147483808" r:id="rId10"/>
    <p:sldLayoutId id="2147483798" r:id="rId11"/>
    <p:sldLayoutId id="21474837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Elephant" panose="02020904090505020303" pitchFamily="18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4D3823-F113-42EF-A18A-21728DDCE8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803EAFB3-C06C-4D98-861B-F5B4C093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4" b="330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3004C40-5D8C-417D-9236-E27020A7DD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514975" y="3562350"/>
            <a:ext cx="6007100" cy="2746375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Titre 1">
            <a:extLst>
              <a:ext uri="{FF2B5EF4-FFF2-40B4-BE49-F238E27FC236}">
                <a16:creationId xmlns:a16="http://schemas.microsoft.com/office/drawing/2014/main" id="{3261DB38-0727-4393-AD10-1BF2DBEF57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92925" y="4168775"/>
            <a:ext cx="4054475" cy="1000125"/>
          </a:xfrm>
        </p:spPr>
        <p:txBody>
          <a:bodyPr/>
          <a:lstStyle/>
          <a:p>
            <a:pPr algn="ctr" eaLnBrk="1" hangingPunct="1"/>
            <a:r>
              <a:rPr lang="fr-FR" altLang="fr-FR" sz="3200"/>
              <a:t>Sequence 4: </a:t>
            </a:r>
            <a:br>
              <a:rPr lang="fr-FR" altLang="fr-FR" sz="3200"/>
            </a:br>
            <a:r>
              <a:rPr lang="fr-FR" altLang="fr-FR" sz="3200"/>
              <a:t>Act and React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5B6C6D-FCE8-4E65-A5DC-37707EA4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225" y="5226050"/>
            <a:ext cx="3317875" cy="6461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000"/>
              <a:t>NIVEAU 3</a:t>
            </a:r>
            <a:r>
              <a:rPr lang="fr-FR" sz="2000" baseline="30000"/>
              <a:t>E</a:t>
            </a:r>
            <a:r>
              <a:rPr lang="fr-FR" sz="2000"/>
              <a:t> – RANDON BENEDICTE</a:t>
            </a:r>
            <a:endParaRPr lang="fr-FR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3617C-7E78-41FE-8801-83573799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Keywords to </a:t>
            </a:r>
            <a:r>
              <a:rPr lang="fr-FR" dirty="0" err="1"/>
              <a:t>define</a:t>
            </a:r>
            <a:r>
              <a:rPr lang="fr-FR" dirty="0"/>
              <a:t> the 4 types of people: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B980F06-1A9D-45F2-8FA7-296179098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145201"/>
              </p:ext>
            </p:extLst>
          </p:nvPr>
        </p:nvGraphicFramePr>
        <p:xfrm>
          <a:off x="838200" y="2091750"/>
          <a:ext cx="10515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7963481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9667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704937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17571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Type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Type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0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4420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6047315-D3DF-4837-B2AF-B66D6817BB42}"/>
              </a:ext>
            </a:extLst>
          </p:cNvPr>
          <p:cNvSpPr txBox="1"/>
          <p:nvPr/>
        </p:nvSpPr>
        <p:spPr>
          <a:xfrm>
            <a:off x="934497" y="2662813"/>
            <a:ext cx="2471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didn’t</a:t>
            </a:r>
            <a:r>
              <a:rPr lang="fr-FR" dirty="0"/>
              <a:t> start the </a:t>
            </a:r>
            <a:r>
              <a:rPr lang="fr-FR" dirty="0" err="1"/>
              <a:t>bullying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Encourage </a:t>
            </a:r>
            <a:r>
              <a:rPr lang="fr-FR" dirty="0" err="1"/>
              <a:t>it</a:t>
            </a:r>
            <a:r>
              <a:rPr lang="fr-FR" dirty="0"/>
              <a:t> by </a:t>
            </a:r>
            <a:r>
              <a:rPr lang="fr-FR" dirty="0" err="1"/>
              <a:t>joining</a:t>
            </a:r>
            <a:r>
              <a:rPr lang="fr-FR" dirty="0"/>
              <a:t> in.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9D2886-00BB-474C-BD3F-58F65C2646F0}"/>
              </a:ext>
            </a:extLst>
          </p:cNvPr>
          <p:cNvSpPr txBox="1"/>
          <p:nvPr/>
        </p:nvSpPr>
        <p:spPr>
          <a:xfrm>
            <a:off x="3558791" y="2662813"/>
            <a:ext cx="24718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Part of the audience.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Laugh</a:t>
            </a:r>
            <a:r>
              <a:rPr lang="fr-FR" dirty="0"/>
              <a:t> </a:t>
            </a:r>
            <a:r>
              <a:rPr lang="fr-FR" dirty="0" err="1"/>
              <a:t>along</a:t>
            </a:r>
            <a:r>
              <a:rPr lang="fr-FR" dirty="0"/>
              <a:t> or </a:t>
            </a:r>
            <a:r>
              <a:rPr lang="fr-FR" dirty="0" err="1"/>
              <a:t>attract</a:t>
            </a:r>
            <a:r>
              <a:rPr lang="fr-FR" dirty="0"/>
              <a:t> the attention of </a:t>
            </a:r>
            <a:r>
              <a:rPr lang="fr-FR" dirty="0" err="1"/>
              <a:t>others</a:t>
            </a:r>
            <a:r>
              <a:rPr lang="fr-FR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Give</a:t>
            </a:r>
            <a:r>
              <a:rPr lang="fr-FR" dirty="0"/>
              <a:t> power to the </a:t>
            </a:r>
            <a:r>
              <a:rPr lang="fr-FR" dirty="0" err="1"/>
              <a:t>bully</a:t>
            </a:r>
            <a:r>
              <a:rPr lang="fr-FR" dirty="0"/>
              <a:t> by </a:t>
            </a:r>
            <a:r>
              <a:rPr lang="fr-FR" dirty="0" err="1"/>
              <a:t>encouraging</a:t>
            </a:r>
            <a:r>
              <a:rPr lang="fr-FR" dirty="0"/>
              <a:t> </a:t>
            </a:r>
            <a:r>
              <a:rPr lang="fr-FR" dirty="0" err="1"/>
              <a:t>him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95A0E5-E203-4767-BD52-C5EF0CE03582}"/>
              </a:ext>
            </a:extLst>
          </p:cNvPr>
          <p:cNvSpPr txBox="1"/>
          <p:nvPr/>
        </p:nvSpPr>
        <p:spPr>
          <a:xfrm>
            <a:off x="6183085" y="2662813"/>
            <a:ext cx="2471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Don’t encourage the </a:t>
            </a:r>
            <a:r>
              <a:rPr lang="fr-FR" dirty="0" err="1"/>
              <a:t>bullying</a:t>
            </a:r>
            <a:r>
              <a:rPr lang="fr-FR" dirty="0"/>
              <a:t> but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defend</a:t>
            </a:r>
            <a:r>
              <a:rPr lang="fr-FR" dirty="0"/>
              <a:t> the </a:t>
            </a:r>
            <a:r>
              <a:rPr lang="fr-FR" dirty="0" err="1"/>
              <a:t>bullied</a:t>
            </a:r>
            <a:r>
              <a:rPr lang="fr-FR" dirty="0"/>
              <a:t> </a:t>
            </a:r>
            <a:r>
              <a:rPr lang="fr-FR" dirty="0" err="1"/>
              <a:t>ones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DBE83E-AA02-40D5-95C1-92823FCD3E02}"/>
              </a:ext>
            </a:extLst>
          </p:cNvPr>
          <p:cNvSpPr txBox="1"/>
          <p:nvPr/>
        </p:nvSpPr>
        <p:spPr>
          <a:xfrm>
            <a:off x="8768442" y="2662813"/>
            <a:ext cx="2471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Heroes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Step</a:t>
            </a:r>
            <a:r>
              <a:rPr lang="fr-FR" dirty="0"/>
              <a:t> in / </a:t>
            </a:r>
            <a:r>
              <a:rPr lang="fr-FR" dirty="0" err="1"/>
              <a:t>intervene</a:t>
            </a:r>
            <a:r>
              <a:rPr lang="fr-FR" dirty="0"/>
              <a:t> to </a:t>
            </a:r>
            <a:r>
              <a:rPr lang="fr-FR" dirty="0" err="1"/>
              <a:t>defend</a:t>
            </a:r>
            <a:r>
              <a:rPr lang="fr-FR" dirty="0"/>
              <a:t> the </a:t>
            </a:r>
            <a:r>
              <a:rPr lang="fr-FR" dirty="0" err="1"/>
              <a:t>bullied</a:t>
            </a:r>
            <a:r>
              <a:rPr lang="fr-FR" dirty="0"/>
              <a:t> </a:t>
            </a:r>
            <a:r>
              <a:rPr lang="fr-FR" dirty="0" err="1"/>
              <a:t>person</a:t>
            </a:r>
            <a:r>
              <a:rPr lang="fr-FR" dirty="0"/>
              <a:t>. </a:t>
            </a:r>
          </a:p>
          <a:p>
            <a:pPr marL="285750" indent="-285750">
              <a:buFontTx/>
              <a:buChar char="-"/>
            </a:pPr>
            <a:r>
              <a:rPr lang="fr-FR" dirty="0"/>
              <a:t>Tell an </a:t>
            </a:r>
            <a:r>
              <a:rPr lang="fr-FR" dirty="0" err="1"/>
              <a:t>adult</a:t>
            </a:r>
            <a:r>
              <a:rPr lang="fr-FR" dirty="0"/>
              <a:t> or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comfort</a:t>
            </a:r>
            <a:r>
              <a:rPr lang="fr-FR" dirty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9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4AA62-5D4A-4A5E-8D99-C3AFF297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Solutions </a:t>
            </a:r>
            <a:r>
              <a:rPr lang="fr-FR" dirty="0" err="1"/>
              <a:t>given</a:t>
            </a:r>
            <a:r>
              <a:rPr lang="fr-FR" dirty="0"/>
              <a:t> to stop </a:t>
            </a:r>
            <a:r>
              <a:rPr lang="fr-FR" dirty="0" err="1"/>
              <a:t>bullying</a:t>
            </a:r>
            <a:r>
              <a:rPr lang="fr-FR" dirty="0"/>
              <a:t>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5A2AD-9297-4AE4-BC01-F90F08894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1776549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/>
              <a:t>Don’t </a:t>
            </a:r>
            <a:r>
              <a:rPr lang="fr-FR" dirty="0" err="1"/>
              <a:t>keep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yourself</a:t>
            </a:r>
            <a:r>
              <a:rPr lang="fr-FR" dirty="0"/>
              <a:t> = talk about the situation. </a:t>
            </a:r>
          </a:p>
          <a:p>
            <a:pPr>
              <a:buFontTx/>
              <a:buChar char="-"/>
            </a:pPr>
            <a:r>
              <a:rPr lang="fr-FR" dirty="0"/>
              <a:t>Tell a </a:t>
            </a:r>
            <a:r>
              <a:rPr lang="fr-FR" dirty="0" err="1"/>
              <a:t>trusted</a:t>
            </a:r>
            <a:r>
              <a:rPr lang="fr-FR" dirty="0"/>
              <a:t> </a:t>
            </a:r>
            <a:r>
              <a:rPr lang="fr-FR" dirty="0" err="1"/>
              <a:t>adult</a:t>
            </a:r>
            <a:r>
              <a:rPr lang="fr-FR" dirty="0"/>
              <a:t> : a coach, a </a:t>
            </a:r>
            <a:r>
              <a:rPr lang="fr-FR" dirty="0" err="1"/>
              <a:t>teacher</a:t>
            </a:r>
            <a:r>
              <a:rPr lang="fr-FR" dirty="0"/>
              <a:t>, a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councelor</a:t>
            </a:r>
            <a:r>
              <a:rPr lang="fr-FR" dirty="0"/>
              <a:t> or a parent. </a:t>
            </a:r>
          </a:p>
        </p:txBody>
      </p:sp>
      <p:pic>
        <p:nvPicPr>
          <p:cNvPr id="1026" name="Picture 2" descr="350 Anti Bullying Slogans, Taglines, and Quotes">
            <a:extLst>
              <a:ext uri="{FF2B5EF4-FFF2-40B4-BE49-F238E27FC236}">
                <a16:creationId xmlns:a16="http://schemas.microsoft.com/office/drawing/2014/main" id="{9A8D6C28-B5BE-479F-958C-9743BB61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35375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22B77-C01E-4E58-8166-1B293FB7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Recap</a:t>
            </a:r>
            <a:r>
              <a:rPr lang="fr-FR" dirty="0"/>
              <a:t>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32350C-A15E-4540-A385-FB55931C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1800" dirty="0"/>
              <a:t>The document </a:t>
            </a:r>
            <a:r>
              <a:rPr lang="fr-FR" sz="1800" dirty="0" err="1"/>
              <a:t>was</a:t>
            </a:r>
            <a:r>
              <a:rPr lang="fr-FR" sz="1800" dirty="0"/>
              <a:t> an anti </a:t>
            </a:r>
            <a:r>
              <a:rPr lang="fr-FR" sz="1800" dirty="0" err="1"/>
              <a:t>bullying</a:t>
            </a:r>
            <a:r>
              <a:rPr lang="fr-FR" sz="1800" dirty="0"/>
              <a:t> </a:t>
            </a:r>
            <a:r>
              <a:rPr lang="fr-FR" sz="1800" dirty="0" err="1"/>
              <a:t>campaign</a:t>
            </a:r>
            <a:r>
              <a:rPr lang="fr-FR" sz="1800" dirty="0"/>
              <a:t> made by the main </a:t>
            </a:r>
            <a:r>
              <a:rPr lang="fr-FR" sz="1800" dirty="0" err="1"/>
              <a:t>actors</a:t>
            </a:r>
            <a:r>
              <a:rPr lang="fr-FR" sz="1800" dirty="0"/>
              <a:t> of Netflix </a:t>
            </a:r>
            <a:r>
              <a:rPr lang="fr-FR" sz="1800" dirty="0" err="1"/>
              <a:t>series</a:t>
            </a:r>
            <a:r>
              <a:rPr lang="fr-FR" sz="1800" dirty="0"/>
              <a:t> « 13 </a:t>
            </a:r>
            <a:r>
              <a:rPr lang="fr-FR" sz="1800" dirty="0" err="1"/>
              <a:t>reasons</a:t>
            </a:r>
            <a:r>
              <a:rPr lang="fr-FR" sz="1800" dirty="0"/>
              <a:t> </a:t>
            </a:r>
            <a:r>
              <a:rPr lang="fr-FR" sz="1800" dirty="0" err="1"/>
              <a:t>why</a:t>
            </a:r>
            <a:r>
              <a:rPr lang="fr-FR" sz="1800" dirty="0"/>
              <a:t> ». </a:t>
            </a:r>
          </a:p>
          <a:p>
            <a:pPr marL="0" indent="0" algn="just">
              <a:buNone/>
            </a:pPr>
            <a:r>
              <a:rPr lang="fr-FR" sz="1800" dirty="0"/>
              <a:t>There are four </a:t>
            </a:r>
            <a:r>
              <a:rPr lang="fr-FR" sz="1800" dirty="0" err="1"/>
              <a:t>different</a:t>
            </a:r>
            <a:r>
              <a:rPr lang="fr-FR" sz="1800" dirty="0"/>
              <a:t> types of </a:t>
            </a:r>
            <a:r>
              <a:rPr lang="fr-FR" sz="1800" dirty="0" err="1"/>
              <a:t>bullying</a:t>
            </a:r>
            <a:r>
              <a:rPr lang="fr-FR" sz="1800" dirty="0"/>
              <a:t>: </a:t>
            </a:r>
            <a:r>
              <a:rPr lang="fr-FR" sz="1800" dirty="0" err="1"/>
              <a:t>it</a:t>
            </a:r>
            <a:r>
              <a:rPr lang="fr-FR" sz="1800" dirty="0"/>
              <a:t> can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physical</a:t>
            </a:r>
            <a:r>
              <a:rPr lang="fr-FR" sz="1800" dirty="0"/>
              <a:t>, verbal, social or cyber. </a:t>
            </a:r>
            <a:r>
              <a:rPr lang="fr-FR" sz="1800" dirty="0" err="1"/>
              <a:t>Bullying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never</a:t>
            </a:r>
            <a:r>
              <a:rPr lang="fr-FR" sz="1800" dirty="0"/>
              <a:t> a </a:t>
            </a:r>
            <a:r>
              <a:rPr lang="fr-FR" sz="1800" dirty="0" err="1"/>
              <a:t>problem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</a:t>
            </a:r>
            <a:r>
              <a:rPr lang="fr-FR" sz="1800" dirty="0" err="1"/>
              <a:t>only</a:t>
            </a:r>
            <a:r>
              <a:rPr lang="fr-FR" sz="1800" dirty="0"/>
              <a:t> </a:t>
            </a:r>
            <a:r>
              <a:rPr lang="fr-FR" sz="1800" dirty="0" err="1"/>
              <a:t>two</a:t>
            </a:r>
            <a:r>
              <a:rPr lang="fr-FR" sz="1800" dirty="0"/>
              <a:t> people, </a:t>
            </a:r>
            <a:r>
              <a:rPr lang="fr-FR" sz="1800" dirty="0" err="1"/>
              <a:t>there</a:t>
            </a:r>
            <a:r>
              <a:rPr lang="fr-FR" sz="1800" dirty="0"/>
              <a:t> are </a:t>
            </a:r>
            <a:r>
              <a:rPr lang="fr-FR" sz="1800" dirty="0" err="1"/>
              <a:t>many</a:t>
            </a:r>
            <a:r>
              <a:rPr lang="fr-FR" sz="1800" dirty="0"/>
              <a:t> people </a:t>
            </a:r>
            <a:r>
              <a:rPr lang="fr-FR" sz="1800" dirty="0" err="1"/>
              <a:t>involved</a:t>
            </a:r>
            <a:r>
              <a:rPr lang="fr-FR" sz="1800" dirty="0"/>
              <a:t>.</a:t>
            </a:r>
          </a:p>
          <a:p>
            <a:pPr marL="0" indent="0" algn="just">
              <a:buNone/>
            </a:pPr>
            <a:r>
              <a:rPr lang="fr-FR" sz="1800" dirty="0"/>
              <a:t>There are people </a:t>
            </a:r>
            <a:r>
              <a:rPr lang="fr-FR" sz="1800" dirty="0" err="1"/>
              <a:t>who</a:t>
            </a:r>
            <a:r>
              <a:rPr lang="fr-FR" sz="1800" dirty="0"/>
              <a:t> assist the </a:t>
            </a:r>
            <a:r>
              <a:rPr lang="fr-FR" sz="1800" dirty="0" err="1"/>
              <a:t>bully</a:t>
            </a:r>
            <a:r>
              <a:rPr lang="fr-FR" sz="1800" dirty="0"/>
              <a:t> </a:t>
            </a:r>
            <a:r>
              <a:rPr lang="fr-FR" sz="1800" b="1" u="sng" dirty="0">
                <a:solidFill>
                  <a:srgbClr val="FF0000"/>
                </a:solidFill>
              </a:rPr>
              <a:t>by </a:t>
            </a:r>
            <a:r>
              <a:rPr lang="fr-FR" sz="1800" b="1" u="sng" dirty="0" err="1">
                <a:solidFill>
                  <a:srgbClr val="FF0000"/>
                </a:solidFill>
              </a:rPr>
              <a:t>encouraging</a:t>
            </a:r>
            <a:r>
              <a:rPr lang="fr-FR" sz="1800" b="1" u="sng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the </a:t>
            </a:r>
            <a:r>
              <a:rPr lang="fr-FR" sz="1800" dirty="0" err="1"/>
              <a:t>bullying</a:t>
            </a:r>
            <a:r>
              <a:rPr lang="fr-FR" sz="1800" dirty="0"/>
              <a:t> and </a:t>
            </a:r>
            <a:r>
              <a:rPr lang="fr-FR" sz="1800" dirty="0" err="1"/>
              <a:t>joining</a:t>
            </a:r>
            <a:r>
              <a:rPr lang="fr-FR" sz="1800" dirty="0"/>
              <a:t> in. There are </a:t>
            </a:r>
            <a:r>
              <a:rPr lang="fr-FR" sz="1800" dirty="0" err="1"/>
              <a:t>those</a:t>
            </a:r>
            <a:r>
              <a:rPr lang="fr-FR" sz="1800" dirty="0"/>
              <a:t> </a:t>
            </a:r>
            <a:r>
              <a:rPr lang="fr-FR" sz="1800" dirty="0" err="1"/>
              <a:t>who</a:t>
            </a:r>
            <a:r>
              <a:rPr lang="fr-FR" sz="1800" dirty="0"/>
              <a:t> </a:t>
            </a:r>
            <a:r>
              <a:rPr lang="fr-FR" sz="1800" dirty="0" err="1"/>
              <a:t>reinforce</a:t>
            </a:r>
            <a:r>
              <a:rPr lang="fr-FR" sz="1800" dirty="0"/>
              <a:t> the </a:t>
            </a:r>
            <a:r>
              <a:rPr lang="fr-FR" sz="1800" dirty="0" err="1"/>
              <a:t>bullying</a:t>
            </a:r>
            <a:r>
              <a:rPr lang="fr-FR" sz="1800" dirty="0"/>
              <a:t> </a:t>
            </a:r>
            <a:r>
              <a:rPr lang="fr-FR" sz="1800" b="1" u="sng" dirty="0">
                <a:solidFill>
                  <a:srgbClr val="FF0000"/>
                </a:solidFill>
              </a:rPr>
              <a:t>by </a:t>
            </a:r>
            <a:r>
              <a:rPr lang="fr-FR" sz="1800" b="1" u="sng" dirty="0" err="1">
                <a:solidFill>
                  <a:srgbClr val="FF0000"/>
                </a:solidFill>
              </a:rPr>
              <a:t>laughing</a:t>
            </a:r>
            <a:r>
              <a:rPr lang="fr-FR" sz="1800" b="1" u="sng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and </a:t>
            </a:r>
            <a:r>
              <a:rPr lang="fr-FR" sz="1800" dirty="0" err="1"/>
              <a:t>attracting</a:t>
            </a:r>
            <a:r>
              <a:rPr lang="fr-FR" sz="1800" dirty="0"/>
              <a:t> </a:t>
            </a:r>
            <a:r>
              <a:rPr lang="fr-FR" sz="1800" dirty="0" err="1"/>
              <a:t>other</a:t>
            </a:r>
            <a:r>
              <a:rPr lang="fr-FR" sz="1800" dirty="0"/>
              <a:t> </a:t>
            </a:r>
            <a:r>
              <a:rPr lang="fr-FR" sz="1800" dirty="0" err="1"/>
              <a:t>people’s</a:t>
            </a:r>
            <a:r>
              <a:rPr lang="fr-FR" sz="1800" dirty="0"/>
              <a:t> attention. That </a:t>
            </a:r>
            <a:r>
              <a:rPr lang="fr-FR" sz="1800" dirty="0" err="1"/>
              <a:t>behaviour</a:t>
            </a:r>
            <a:r>
              <a:rPr lang="fr-FR" sz="1800" dirty="0"/>
              <a:t> </a:t>
            </a:r>
            <a:r>
              <a:rPr lang="fr-FR" sz="1800" dirty="0" err="1"/>
              <a:t>gives</a:t>
            </a:r>
            <a:r>
              <a:rPr lang="fr-FR" sz="1800" dirty="0"/>
              <a:t> power to the </a:t>
            </a:r>
            <a:r>
              <a:rPr lang="fr-FR" sz="1800" dirty="0" err="1"/>
              <a:t>person</a:t>
            </a:r>
            <a:r>
              <a:rPr lang="fr-FR" sz="1800" dirty="0"/>
              <a:t> </a:t>
            </a:r>
            <a:r>
              <a:rPr lang="fr-FR" sz="1800" dirty="0" err="1"/>
              <a:t>bullying</a:t>
            </a:r>
            <a:r>
              <a:rPr lang="fr-FR" sz="1800" dirty="0"/>
              <a:t> </a:t>
            </a:r>
            <a:r>
              <a:rPr lang="fr-FR" sz="1800" b="1" u="sng" dirty="0">
                <a:solidFill>
                  <a:srgbClr val="FF0000"/>
                </a:solidFill>
              </a:rPr>
              <a:t>by </a:t>
            </a:r>
            <a:r>
              <a:rPr lang="fr-FR" sz="1800" b="1" u="sng" dirty="0" err="1">
                <a:solidFill>
                  <a:srgbClr val="FF0000"/>
                </a:solidFill>
              </a:rPr>
              <a:t>encouraging</a:t>
            </a:r>
            <a:r>
              <a:rPr lang="fr-FR" sz="1800" b="1" u="sng" dirty="0">
                <a:solidFill>
                  <a:srgbClr val="FF0000"/>
                </a:solidFill>
              </a:rPr>
              <a:t> </a:t>
            </a:r>
            <a:r>
              <a:rPr lang="fr-FR" sz="1800" dirty="0" err="1"/>
              <a:t>him</a:t>
            </a:r>
            <a:r>
              <a:rPr lang="fr-FR" sz="1800" dirty="0"/>
              <a:t> to carry on / continue. </a:t>
            </a:r>
          </a:p>
          <a:p>
            <a:pPr marL="0" indent="0" algn="just">
              <a:buNone/>
            </a:pPr>
            <a:r>
              <a:rPr lang="fr-FR" sz="1800" dirty="0"/>
              <a:t>The outsiders / </a:t>
            </a:r>
            <a:r>
              <a:rPr lang="fr-FR" sz="1800" dirty="0" err="1"/>
              <a:t>bystanders</a:t>
            </a:r>
            <a:r>
              <a:rPr lang="fr-FR" sz="1800" dirty="0"/>
              <a:t> </a:t>
            </a:r>
            <a:r>
              <a:rPr lang="fr-FR" sz="1800" dirty="0" err="1"/>
              <a:t>don’t</a:t>
            </a:r>
            <a:r>
              <a:rPr lang="fr-FR" sz="1800" dirty="0"/>
              <a:t> encourage the </a:t>
            </a:r>
            <a:r>
              <a:rPr lang="fr-FR" sz="1800" dirty="0" err="1"/>
              <a:t>bullying</a:t>
            </a:r>
            <a:r>
              <a:rPr lang="fr-FR" sz="1800" dirty="0"/>
              <a:t> but </a:t>
            </a:r>
            <a:r>
              <a:rPr lang="fr-FR" sz="1800" dirty="0" err="1"/>
              <a:t>they</a:t>
            </a:r>
            <a:r>
              <a:rPr lang="fr-FR" sz="1800" dirty="0"/>
              <a:t> </a:t>
            </a:r>
            <a:r>
              <a:rPr lang="fr-FR" sz="1800" dirty="0" err="1"/>
              <a:t>don’t</a:t>
            </a:r>
            <a:r>
              <a:rPr lang="fr-FR" sz="1800" dirty="0"/>
              <a:t> </a:t>
            </a:r>
            <a:r>
              <a:rPr lang="fr-FR" sz="1800" dirty="0" err="1"/>
              <a:t>defend</a:t>
            </a:r>
            <a:r>
              <a:rPr lang="fr-FR" sz="1800" dirty="0"/>
              <a:t> the </a:t>
            </a:r>
            <a:r>
              <a:rPr lang="fr-FR" sz="1800" dirty="0" err="1"/>
              <a:t>bullied</a:t>
            </a:r>
            <a:r>
              <a:rPr lang="fr-FR" sz="1800" dirty="0"/>
              <a:t> </a:t>
            </a:r>
            <a:r>
              <a:rPr lang="fr-FR" sz="1800" dirty="0" err="1"/>
              <a:t>ones</a:t>
            </a:r>
            <a:r>
              <a:rPr lang="fr-FR" sz="1800" dirty="0"/>
              <a:t>. The defenders are the last type, </a:t>
            </a:r>
            <a:r>
              <a:rPr lang="fr-FR" sz="1800" dirty="0" err="1"/>
              <a:t>they</a:t>
            </a:r>
            <a:r>
              <a:rPr lang="fr-FR" sz="1800" dirty="0"/>
              <a:t> are </a:t>
            </a:r>
            <a:r>
              <a:rPr lang="fr-FR" sz="1800" dirty="0" err="1"/>
              <a:t>heroes</a:t>
            </a:r>
            <a:r>
              <a:rPr lang="fr-FR" sz="1800" dirty="0"/>
              <a:t> </a:t>
            </a:r>
            <a:r>
              <a:rPr lang="fr-FR" sz="1800" dirty="0" err="1"/>
              <a:t>who</a:t>
            </a:r>
            <a:r>
              <a:rPr lang="fr-FR" sz="1800" dirty="0"/>
              <a:t> </a:t>
            </a:r>
            <a:r>
              <a:rPr lang="fr-FR" sz="1800" dirty="0" err="1"/>
              <a:t>step</a:t>
            </a:r>
            <a:r>
              <a:rPr lang="fr-FR" sz="1800" dirty="0"/>
              <a:t> in! </a:t>
            </a:r>
            <a:r>
              <a:rPr lang="fr-FR" sz="1800" dirty="0" err="1"/>
              <a:t>They</a:t>
            </a:r>
            <a:r>
              <a:rPr lang="fr-FR" sz="1800" dirty="0"/>
              <a:t> help the </a:t>
            </a:r>
            <a:r>
              <a:rPr lang="fr-FR" sz="1800" dirty="0" err="1"/>
              <a:t>bullied</a:t>
            </a:r>
            <a:r>
              <a:rPr lang="fr-FR" sz="1800" dirty="0"/>
              <a:t> one </a:t>
            </a:r>
            <a:r>
              <a:rPr lang="fr-FR" sz="1800" b="1" u="sng" dirty="0">
                <a:solidFill>
                  <a:srgbClr val="FF0000"/>
                </a:solidFill>
              </a:rPr>
              <a:t>by </a:t>
            </a:r>
            <a:r>
              <a:rPr lang="fr-FR" sz="1800" b="1" u="sng" dirty="0" err="1">
                <a:solidFill>
                  <a:srgbClr val="FF0000"/>
                </a:solidFill>
              </a:rPr>
              <a:t>telling</a:t>
            </a:r>
            <a:r>
              <a:rPr lang="fr-FR" sz="1800" b="1" u="sng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an </a:t>
            </a:r>
            <a:r>
              <a:rPr lang="fr-FR" sz="1800" dirty="0" err="1"/>
              <a:t>adult</a:t>
            </a:r>
            <a:r>
              <a:rPr lang="fr-FR" sz="1800" dirty="0"/>
              <a:t> or </a:t>
            </a:r>
            <a:r>
              <a:rPr lang="fr-FR" sz="1800" b="1" u="sng" dirty="0">
                <a:solidFill>
                  <a:srgbClr val="FF0000"/>
                </a:solidFill>
              </a:rPr>
              <a:t>by </a:t>
            </a:r>
            <a:r>
              <a:rPr lang="fr-FR" sz="1800" b="1" u="sng" dirty="0" err="1">
                <a:solidFill>
                  <a:srgbClr val="FF0000"/>
                </a:solidFill>
              </a:rPr>
              <a:t>offering</a:t>
            </a:r>
            <a:r>
              <a:rPr lang="fr-FR" sz="1800" b="1" u="sng" dirty="0">
                <a:solidFill>
                  <a:srgbClr val="FF0000"/>
                </a:solidFill>
              </a:rPr>
              <a:t> </a:t>
            </a:r>
            <a:r>
              <a:rPr lang="fr-FR" sz="1800" dirty="0" err="1"/>
              <a:t>comfort</a:t>
            </a:r>
            <a:r>
              <a:rPr lang="fr-FR" sz="1800" dirty="0"/>
              <a:t>. </a:t>
            </a:r>
          </a:p>
          <a:p>
            <a:pPr marL="0" indent="0" algn="just">
              <a:buNone/>
            </a:pPr>
            <a:r>
              <a:rPr lang="fr-FR" sz="1800" dirty="0"/>
              <a:t>If </a:t>
            </a:r>
            <a:r>
              <a:rPr lang="fr-FR" sz="1800" dirty="0" err="1"/>
              <a:t>you</a:t>
            </a:r>
            <a:r>
              <a:rPr lang="fr-FR" sz="1800" dirty="0"/>
              <a:t> know </a:t>
            </a:r>
            <a:r>
              <a:rPr lang="fr-FR" sz="1800" dirty="0" err="1"/>
              <a:t>someone</a:t>
            </a:r>
            <a:r>
              <a:rPr lang="fr-FR" sz="1800" dirty="0"/>
              <a:t> </a:t>
            </a:r>
            <a:r>
              <a:rPr lang="fr-FR" sz="1800" dirty="0" err="1"/>
              <a:t>who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bullied</a:t>
            </a:r>
            <a:r>
              <a:rPr lang="fr-FR" sz="1800" dirty="0"/>
              <a:t> or if </a:t>
            </a:r>
            <a:r>
              <a:rPr lang="fr-FR" sz="1800" dirty="0" err="1"/>
              <a:t>you</a:t>
            </a:r>
            <a:r>
              <a:rPr lang="fr-FR" sz="1800" dirty="0"/>
              <a:t> are </a:t>
            </a:r>
            <a:r>
              <a:rPr lang="fr-FR" sz="1800" dirty="0" err="1"/>
              <a:t>bullied</a:t>
            </a:r>
            <a:r>
              <a:rPr lang="fr-FR" sz="1800" dirty="0"/>
              <a:t> </a:t>
            </a:r>
            <a:r>
              <a:rPr lang="fr-FR" sz="1800" dirty="0" err="1"/>
              <a:t>yourself</a:t>
            </a:r>
            <a:r>
              <a:rPr lang="fr-FR" sz="1800" dirty="0"/>
              <a:t>, </a:t>
            </a:r>
            <a:r>
              <a:rPr lang="fr-FR" sz="1800" dirty="0" err="1"/>
              <a:t>don’t</a:t>
            </a:r>
            <a:r>
              <a:rPr lang="fr-FR" sz="1800" dirty="0"/>
              <a:t> </a:t>
            </a:r>
            <a:r>
              <a:rPr lang="fr-FR" sz="1800" dirty="0" err="1"/>
              <a:t>keep</a:t>
            </a:r>
            <a:r>
              <a:rPr lang="fr-FR" sz="1800" dirty="0"/>
              <a:t> </a:t>
            </a:r>
            <a:r>
              <a:rPr lang="fr-FR" sz="1800" dirty="0" err="1"/>
              <a:t>it</a:t>
            </a:r>
            <a:r>
              <a:rPr lang="fr-FR" sz="1800" dirty="0"/>
              <a:t> to </a:t>
            </a:r>
            <a:r>
              <a:rPr lang="fr-FR" sz="1800" dirty="0" err="1"/>
              <a:t>yourself</a:t>
            </a:r>
            <a:r>
              <a:rPr lang="fr-FR" sz="1800" dirty="0"/>
              <a:t>! You must talk about the situation and tell a </a:t>
            </a:r>
            <a:r>
              <a:rPr lang="fr-FR" sz="1800" dirty="0" err="1"/>
              <a:t>trusted</a:t>
            </a:r>
            <a:r>
              <a:rPr lang="fr-FR" sz="1800" dirty="0"/>
              <a:t> </a:t>
            </a:r>
            <a:r>
              <a:rPr lang="fr-FR" sz="1800" dirty="0" err="1"/>
              <a:t>adult</a:t>
            </a:r>
            <a:r>
              <a:rPr lang="fr-FR" sz="1800" dirty="0"/>
              <a:t> (a coach, a </a:t>
            </a:r>
            <a:r>
              <a:rPr lang="fr-FR" sz="1800" dirty="0" err="1"/>
              <a:t>teacher</a:t>
            </a:r>
            <a:r>
              <a:rPr lang="fr-FR" sz="1800" dirty="0"/>
              <a:t>, a </a:t>
            </a:r>
            <a:r>
              <a:rPr lang="fr-FR" sz="1800" dirty="0" err="1"/>
              <a:t>school</a:t>
            </a:r>
            <a:r>
              <a:rPr lang="fr-FR" sz="1800" dirty="0"/>
              <a:t> </a:t>
            </a:r>
            <a:r>
              <a:rPr lang="fr-FR" sz="1800" dirty="0" err="1"/>
              <a:t>councelor</a:t>
            </a:r>
            <a:r>
              <a:rPr lang="fr-FR" sz="1800" dirty="0"/>
              <a:t> or an </a:t>
            </a:r>
            <a:r>
              <a:rPr lang="fr-FR" sz="1800" dirty="0" err="1"/>
              <a:t>adult</a:t>
            </a:r>
            <a:r>
              <a:rPr lang="fr-FR" sz="1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5145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BF1E02B7-AB0A-469D-A80C-6C4CDE976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Written comprehension activity: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97256E-E40F-4825-AD9F-6AA171ECE629}"/>
              </a:ext>
            </a:extLst>
          </p:cNvPr>
          <p:cNvSpPr txBox="1"/>
          <p:nvPr/>
        </p:nvSpPr>
        <p:spPr>
          <a:xfrm>
            <a:off x="7997825" y="3267075"/>
            <a:ext cx="3708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err="1">
                <a:latin typeface="+mn-lt"/>
              </a:rPr>
              <a:t>What</a:t>
            </a:r>
            <a:r>
              <a:rPr lang="fr-FR" dirty="0">
                <a:latin typeface="+mn-lt"/>
              </a:rPr>
              <a:t> type of document </a:t>
            </a:r>
            <a:r>
              <a:rPr lang="fr-FR" dirty="0" err="1">
                <a:latin typeface="+mn-lt"/>
              </a:rPr>
              <a:t>is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it</a:t>
            </a:r>
            <a:r>
              <a:rPr lang="fr-FR" dirty="0">
                <a:latin typeface="+mn-lt"/>
              </a:rPr>
              <a:t>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document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survey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latin typeface="+mn-lt"/>
            </a:endParaRPr>
          </a:p>
        </p:txBody>
      </p:sp>
      <p:pic>
        <p:nvPicPr>
          <p:cNvPr id="27652" name="Espace réservé du contenu 2">
            <a:extLst>
              <a:ext uri="{FF2B5EF4-FFF2-40B4-BE49-F238E27FC236}">
                <a16:creationId xmlns:a16="http://schemas.microsoft.com/office/drawing/2014/main" id="{EEF11028-8A5A-4844-8A8E-E9E6F7429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2232025"/>
            <a:ext cx="7950200" cy="3344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BC114C10-71CD-40BA-ACF5-416A8EF8D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Written comprehension activity: </a:t>
            </a:r>
          </a:p>
        </p:txBody>
      </p:sp>
      <p:pic>
        <p:nvPicPr>
          <p:cNvPr id="28675" name="Espace réservé du contenu 2">
            <a:extLst>
              <a:ext uri="{FF2B5EF4-FFF2-40B4-BE49-F238E27FC236}">
                <a16:creationId xmlns:a16="http://schemas.microsoft.com/office/drawing/2014/main" id="{D5152E85-5AAE-43A5-9014-D25563DC4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2054225"/>
            <a:ext cx="10861675" cy="4568825"/>
          </a:xfrm>
        </p:spPr>
      </p:pic>
      <p:sp>
        <p:nvSpPr>
          <p:cNvPr id="28676" name="ZoneTexte 4">
            <a:extLst>
              <a:ext uri="{FF2B5EF4-FFF2-40B4-BE49-F238E27FC236}">
                <a16:creationId xmlns:a16="http://schemas.microsoft.com/office/drawing/2014/main" id="{A1281C9E-1564-47B2-A5AB-A07163D9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1479550"/>
            <a:ext cx="1051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On </a:t>
            </a:r>
            <a:r>
              <a:rPr lang="fr-FR" altLang="fr-FR" sz="1800" dirty="0" err="1"/>
              <a:t>your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worksheet</a:t>
            </a:r>
            <a:r>
              <a:rPr lang="fr-FR" altLang="fr-FR" sz="1800" dirty="0"/>
              <a:t>, </a:t>
            </a:r>
            <a:r>
              <a:rPr lang="fr-FR" altLang="fr-FR" sz="1800" dirty="0" err="1"/>
              <a:t>circle</a:t>
            </a:r>
            <a:r>
              <a:rPr lang="fr-FR" altLang="fr-FR" sz="1800" dirty="0"/>
              <a:t> the </a:t>
            </a:r>
            <a:r>
              <a:rPr lang="fr-FR" altLang="fr-FR" sz="1800" dirty="0" err="1"/>
              <a:t>verbs</a:t>
            </a:r>
            <a:r>
              <a:rPr lang="fr-FR" altLang="fr-FR" sz="1800" dirty="0"/>
              <a:t> </a:t>
            </a:r>
            <a:r>
              <a:rPr lang="fr-FR" altLang="fr-FR" sz="1800" dirty="0" err="1"/>
              <a:t>referring</a:t>
            </a:r>
            <a:r>
              <a:rPr lang="fr-FR" altLang="fr-FR" sz="1800" dirty="0"/>
              <a:t> to </a:t>
            </a:r>
            <a:r>
              <a:rPr lang="fr-FR" altLang="fr-FR" sz="1800" dirty="0" err="1"/>
              <a:t>bullying</a:t>
            </a:r>
            <a:r>
              <a:rPr lang="fr-FR" altLang="fr-FR" sz="1800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B8BFE5DE-8203-4F41-A9BD-6AE3FEB54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Check your answers: </a:t>
            </a:r>
          </a:p>
        </p:txBody>
      </p:sp>
      <p:pic>
        <p:nvPicPr>
          <p:cNvPr id="29699" name="Espace réservé du contenu 2">
            <a:extLst>
              <a:ext uri="{FF2B5EF4-FFF2-40B4-BE49-F238E27FC236}">
                <a16:creationId xmlns:a16="http://schemas.microsoft.com/office/drawing/2014/main" id="{783C58AA-F52D-4712-AE6C-99BE3247BD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1912938"/>
            <a:ext cx="10861675" cy="4570412"/>
          </a:xfrm>
        </p:spPr>
      </p:pic>
      <p:sp>
        <p:nvSpPr>
          <p:cNvPr id="29700" name="ZoneTexte 1">
            <a:extLst>
              <a:ext uri="{FF2B5EF4-FFF2-40B4-BE49-F238E27FC236}">
                <a16:creationId xmlns:a16="http://schemas.microsoft.com/office/drawing/2014/main" id="{0FC12A2A-B6A1-4090-9A7A-AEA67041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1376363"/>
            <a:ext cx="10221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Circle the verbs referring to bullying.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C68C24-B9DD-4A76-8504-EC3B3CCBF635}"/>
              </a:ext>
            </a:extLst>
          </p:cNvPr>
          <p:cNvSpPr/>
          <p:nvPr/>
        </p:nvSpPr>
        <p:spPr>
          <a:xfrm rot="4996198">
            <a:off x="3065463" y="2590800"/>
            <a:ext cx="368300" cy="80962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643128-2049-48F3-98A6-17BB871F78A3}"/>
              </a:ext>
            </a:extLst>
          </p:cNvPr>
          <p:cNvSpPr/>
          <p:nvPr/>
        </p:nvSpPr>
        <p:spPr>
          <a:xfrm rot="4996198">
            <a:off x="2930525" y="3132138"/>
            <a:ext cx="282575" cy="42862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3D5DD1D-5FED-4069-B5AF-F2D7A5BA7B7E}"/>
              </a:ext>
            </a:extLst>
          </p:cNvPr>
          <p:cNvSpPr/>
          <p:nvPr/>
        </p:nvSpPr>
        <p:spPr>
          <a:xfrm rot="4996198">
            <a:off x="3244851" y="3155950"/>
            <a:ext cx="284162" cy="10620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CFF8D87-500A-4766-9C90-A048C1911692}"/>
              </a:ext>
            </a:extLst>
          </p:cNvPr>
          <p:cNvSpPr/>
          <p:nvPr/>
        </p:nvSpPr>
        <p:spPr>
          <a:xfrm rot="5400000">
            <a:off x="2987675" y="3511550"/>
            <a:ext cx="282575" cy="108902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3E75584-24AD-450F-ADBB-DB2C0FE0433B}"/>
              </a:ext>
            </a:extLst>
          </p:cNvPr>
          <p:cNvSpPr/>
          <p:nvPr/>
        </p:nvSpPr>
        <p:spPr>
          <a:xfrm rot="5190443">
            <a:off x="3556794" y="3375819"/>
            <a:ext cx="350837" cy="199072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28E6F90-A794-4ABC-A7C4-4914870D7370}"/>
              </a:ext>
            </a:extLst>
          </p:cNvPr>
          <p:cNvSpPr/>
          <p:nvPr/>
        </p:nvSpPr>
        <p:spPr>
          <a:xfrm rot="5400000">
            <a:off x="4033837" y="3160713"/>
            <a:ext cx="284163" cy="307498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5822FDC-083B-478E-9EA9-475CEACBF8D5}"/>
              </a:ext>
            </a:extLst>
          </p:cNvPr>
          <p:cNvSpPr/>
          <p:nvPr/>
        </p:nvSpPr>
        <p:spPr>
          <a:xfrm rot="5400000">
            <a:off x="4772025" y="4387850"/>
            <a:ext cx="282575" cy="127952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BD8AD30-B81F-4C7F-812E-C01B1C7025F2}"/>
              </a:ext>
            </a:extLst>
          </p:cNvPr>
          <p:cNvSpPr/>
          <p:nvPr/>
        </p:nvSpPr>
        <p:spPr>
          <a:xfrm rot="5400000">
            <a:off x="3532188" y="4476750"/>
            <a:ext cx="284162" cy="187483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D08B43B-A193-4105-AEC2-186601EA4697}"/>
              </a:ext>
            </a:extLst>
          </p:cNvPr>
          <p:cNvSpPr/>
          <p:nvPr/>
        </p:nvSpPr>
        <p:spPr>
          <a:xfrm rot="4996198">
            <a:off x="5664994" y="4947444"/>
            <a:ext cx="284163" cy="80327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32A7EA6-C36E-4AF7-961E-99626C9C226A}"/>
              </a:ext>
            </a:extLst>
          </p:cNvPr>
          <p:cNvSpPr/>
          <p:nvPr/>
        </p:nvSpPr>
        <p:spPr>
          <a:xfrm rot="5400000">
            <a:off x="2035969" y="5068094"/>
            <a:ext cx="284162" cy="1295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407C8-E056-4E50-A929-50B85858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Vocabulary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994DEA-DBEC-4C7B-8348-25513B33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293"/>
            <a:ext cx="10515600" cy="416052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synonym</a:t>
            </a:r>
            <a:r>
              <a:rPr lang="fr-FR" dirty="0"/>
              <a:t> of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words</a:t>
            </a:r>
            <a:r>
              <a:rPr lang="fr-FR" dirty="0"/>
              <a:t> in the document: </a:t>
            </a:r>
          </a:p>
          <a:p>
            <a:r>
              <a:rPr lang="fr-FR" dirty="0"/>
              <a:t>Menace / </a:t>
            </a:r>
            <a:r>
              <a:rPr lang="fr-FR" dirty="0" err="1"/>
              <a:t>intimidate</a:t>
            </a:r>
            <a:r>
              <a:rPr lang="fr-FR" dirty="0"/>
              <a:t>= </a:t>
            </a:r>
            <a:r>
              <a:rPr lang="fr-FR" b="1" dirty="0" err="1">
                <a:solidFill>
                  <a:srgbClr val="FF0000"/>
                </a:solidFill>
              </a:rPr>
              <a:t>threaten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Bad / </a:t>
            </a:r>
            <a:r>
              <a:rPr lang="fr-FR" dirty="0" err="1"/>
              <a:t>nasty</a:t>
            </a:r>
            <a:r>
              <a:rPr lang="fr-FR" dirty="0"/>
              <a:t> = </a:t>
            </a:r>
            <a:r>
              <a:rPr lang="fr-FR" b="1" dirty="0" err="1">
                <a:solidFill>
                  <a:srgbClr val="FF0000"/>
                </a:solidFill>
              </a:rPr>
              <a:t>mean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 err="1"/>
              <a:t>Insult</a:t>
            </a:r>
            <a:r>
              <a:rPr lang="fr-FR" dirty="0"/>
              <a:t> </a:t>
            </a:r>
            <a:r>
              <a:rPr lang="fr-FR" dirty="0" err="1"/>
              <a:t>someone</a:t>
            </a:r>
            <a:r>
              <a:rPr lang="fr-FR" dirty="0"/>
              <a:t> = </a:t>
            </a:r>
            <a:r>
              <a:rPr lang="fr-FR" b="1" dirty="0">
                <a:solidFill>
                  <a:srgbClr val="FF0000"/>
                </a:solidFill>
              </a:rPr>
              <a:t>call </a:t>
            </a:r>
            <a:r>
              <a:rPr lang="fr-FR" b="1" dirty="0" err="1">
                <a:solidFill>
                  <a:srgbClr val="FF0000"/>
                </a:solidFill>
              </a:rPr>
              <a:t>someone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names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 err="1"/>
              <a:t>Menacing</a:t>
            </a:r>
            <a:r>
              <a:rPr lang="fr-FR" dirty="0"/>
              <a:t> / </a:t>
            </a:r>
            <a:r>
              <a:rPr lang="fr-FR" dirty="0" err="1"/>
              <a:t>intimidating</a:t>
            </a:r>
            <a:r>
              <a:rPr lang="fr-FR" dirty="0"/>
              <a:t> = </a:t>
            </a:r>
            <a:r>
              <a:rPr lang="fr-FR" b="1" dirty="0" err="1">
                <a:solidFill>
                  <a:srgbClr val="FF0000"/>
                </a:solidFill>
              </a:rPr>
              <a:t>threatening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DF2CC3-2F10-4DC2-868D-B1B9154A2733}"/>
              </a:ext>
            </a:extLst>
          </p:cNvPr>
          <p:cNvSpPr/>
          <p:nvPr/>
        </p:nvSpPr>
        <p:spPr>
          <a:xfrm>
            <a:off x="4994031" y="2596573"/>
            <a:ext cx="1537398" cy="40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B7B3D-4D5F-45CC-8159-64664DB920CD}"/>
              </a:ext>
            </a:extLst>
          </p:cNvPr>
          <p:cNvSpPr/>
          <p:nvPr/>
        </p:nvSpPr>
        <p:spPr>
          <a:xfrm>
            <a:off x="3456633" y="3074240"/>
            <a:ext cx="1537398" cy="40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A7C585-0DD6-4770-9CD5-D129E9CC00FF}"/>
              </a:ext>
            </a:extLst>
          </p:cNvPr>
          <p:cNvSpPr/>
          <p:nvPr/>
        </p:nvSpPr>
        <p:spPr>
          <a:xfrm>
            <a:off x="4091353" y="3692821"/>
            <a:ext cx="3706167" cy="40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297D7-C170-475C-9449-5BB0F59228D2}"/>
              </a:ext>
            </a:extLst>
          </p:cNvPr>
          <p:cNvSpPr/>
          <p:nvPr/>
        </p:nvSpPr>
        <p:spPr>
          <a:xfrm>
            <a:off x="5689040" y="4221426"/>
            <a:ext cx="2108479" cy="40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6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CB16AD70-894B-4AFD-A8E2-BA1B2977F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Written comprehension activity: </a:t>
            </a:r>
          </a:p>
        </p:txBody>
      </p:sp>
      <p:pic>
        <p:nvPicPr>
          <p:cNvPr id="30723" name="Espace réservé du contenu 2">
            <a:extLst>
              <a:ext uri="{FF2B5EF4-FFF2-40B4-BE49-F238E27FC236}">
                <a16:creationId xmlns:a16="http://schemas.microsoft.com/office/drawing/2014/main" id="{F31701CE-2D09-4042-8062-23D3A1947E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3" y="1924050"/>
            <a:ext cx="10861675" cy="4568825"/>
          </a:xfrm>
        </p:spPr>
      </p:pic>
      <p:sp>
        <p:nvSpPr>
          <p:cNvPr id="30724" name="ZoneTexte 4">
            <a:extLst>
              <a:ext uri="{FF2B5EF4-FFF2-40B4-BE49-F238E27FC236}">
                <a16:creationId xmlns:a16="http://schemas.microsoft.com/office/drawing/2014/main" id="{E7FF8171-D695-475B-944C-E2B8DBC8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1479550"/>
            <a:ext cx="1051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On </a:t>
            </a:r>
            <a:r>
              <a:rPr lang="fr-FR" altLang="fr-FR" sz="1800" dirty="0" err="1"/>
              <a:t>your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worksheet</a:t>
            </a:r>
            <a:r>
              <a:rPr lang="fr-FR" altLang="fr-FR" sz="1800" dirty="0"/>
              <a:t>, </a:t>
            </a:r>
            <a:r>
              <a:rPr lang="fr-FR" altLang="fr-FR" sz="1800" dirty="0" err="1"/>
              <a:t>classify</a:t>
            </a:r>
            <a:r>
              <a:rPr lang="fr-FR" altLang="fr-FR" sz="1800" dirty="0"/>
              <a:t> the questions </a:t>
            </a:r>
            <a:r>
              <a:rPr lang="fr-FR" altLang="fr-FR" sz="1800" dirty="0" err="1"/>
              <a:t>according</a:t>
            </a:r>
            <a:r>
              <a:rPr lang="fr-FR" altLang="fr-FR" sz="1800" dirty="0"/>
              <a:t> to the type </a:t>
            </a:r>
            <a:r>
              <a:rPr lang="fr-FR" altLang="fr-FR" sz="1800" dirty="0" err="1"/>
              <a:t>bullying</a:t>
            </a:r>
            <a:r>
              <a:rPr lang="fr-FR" altLang="fr-FR" sz="1800" dirty="0"/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1C124-B7D4-45D7-B4F9-0B8D4CE8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: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5496E3-B872-467F-AFF1-6295D8121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618725"/>
              </p:ext>
            </p:extLst>
          </p:nvPr>
        </p:nvGraphicFramePr>
        <p:xfrm>
          <a:off x="838200" y="2011363"/>
          <a:ext cx="10515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389099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406861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4757937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7078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Physical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bullying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Verbal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bullying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Social </a:t>
                      </a:r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bullying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tx1"/>
                          </a:solidFill>
                        </a:rPr>
                        <a:t>Cyberbullying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7794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8F773A2-5DB1-42F4-A1F5-DB42187289E8}"/>
              </a:ext>
            </a:extLst>
          </p:cNvPr>
          <p:cNvSpPr txBox="1"/>
          <p:nvPr/>
        </p:nvSpPr>
        <p:spPr>
          <a:xfrm>
            <a:off x="934497" y="2481943"/>
            <a:ext cx="243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Has </a:t>
            </a:r>
            <a:r>
              <a:rPr lang="fr-FR" sz="1800" dirty="0" err="1"/>
              <a:t>anyone</a:t>
            </a:r>
            <a:r>
              <a:rPr lang="fr-FR" sz="1800" dirty="0"/>
              <a:t> </a:t>
            </a:r>
            <a:r>
              <a:rPr lang="fr-FR" sz="1800" dirty="0" err="1"/>
              <a:t>ever</a:t>
            </a:r>
            <a:r>
              <a:rPr lang="fr-FR" sz="1800" dirty="0"/>
              <a:t> hit </a:t>
            </a:r>
            <a:r>
              <a:rPr lang="fr-FR" sz="1800" dirty="0" err="1"/>
              <a:t>you</a:t>
            </a:r>
            <a:r>
              <a:rPr lang="fr-FR" sz="1800" dirty="0"/>
              <a:t>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6F4631-5856-4F76-80F5-DD48B8BA395F}"/>
              </a:ext>
            </a:extLst>
          </p:cNvPr>
          <p:cNvSpPr txBox="1"/>
          <p:nvPr/>
        </p:nvSpPr>
        <p:spPr>
          <a:xfrm>
            <a:off x="934497" y="3143234"/>
            <a:ext cx="243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Have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threatened</a:t>
            </a:r>
            <a:r>
              <a:rPr lang="fr-FR" dirty="0"/>
              <a:t> or </a:t>
            </a:r>
            <a:r>
              <a:rPr lang="fr-FR" dirty="0" err="1"/>
              <a:t>pushed</a:t>
            </a:r>
            <a:r>
              <a:rPr lang="fr-FR" dirty="0"/>
              <a:t> people?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7D133A-EA6D-4379-9E76-012EDED3433D}"/>
              </a:ext>
            </a:extLst>
          </p:cNvPr>
          <p:cNvSpPr txBox="1"/>
          <p:nvPr/>
        </p:nvSpPr>
        <p:spPr>
          <a:xfrm>
            <a:off x="3548743" y="2481943"/>
            <a:ext cx="243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Has </a:t>
            </a:r>
            <a:r>
              <a:rPr lang="fr-FR" dirty="0" err="1"/>
              <a:t>anyone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insulted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?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B2B770-031D-4F8F-ABC4-CCAFEAE9ED28}"/>
              </a:ext>
            </a:extLst>
          </p:cNvPr>
          <p:cNvSpPr txBox="1"/>
          <p:nvPr/>
        </p:nvSpPr>
        <p:spPr>
          <a:xfrm>
            <a:off x="3548743" y="3143234"/>
            <a:ext cx="243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Has </a:t>
            </a:r>
            <a:r>
              <a:rPr lang="fr-FR" dirty="0" err="1"/>
              <a:t>anyone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threatened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EC4D3D-9C31-4D1F-B1BD-1FB4B63A5FEA}"/>
              </a:ext>
            </a:extLst>
          </p:cNvPr>
          <p:cNvSpPr txBox="1"/>
          <p:nvPr/>
        </p:nvSpPr>
        <p:spPr>
          <a:xfrm>
            <a:off x="3548743" y="3787074"/>
            <a:ext cx="243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Or called them names?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D0CDAA-7B02-425E-A87A-4A9B09003439}"/>
              </a:ext>
            </a:extLst>
          </p:cNvPr>
          <p:cNvSpPr txBox="1"/>
          <p:nvPr/>
        </p:nvSpPr>
        <p:spPr>
          <a:xfrm>
            <a:off x="6211558" y="2481942"/>
            <a:ext cx="243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Has anyone been mean to you because of how you look?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D23514-F32B-4D4B-952A-B1AF82CF3274}"/>
              </a:ext>
            </a:extLst>
          </p:cNvPr>
          <p:cNvSpPr txBox="1"/>
          <p:nvPr/>
        </p:nvSpPr>
        <p:spPr>
          <a:xfrm>
            <a:off x="8874373" y="2481942"/>
            <a:ext cx="243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Have you ever made mean comment on the social networks?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F01B81-0F65-4C5F-8FC3-94F099A223EA}"/>
              </a:ext>
            </a:extLst>
          </p:cNvPr>
          <p:cNvSpPr txBox="1"/>
          <p:nvPr/>
        </p:nvSpPr>
        <p:spPr>
          <a:xfrm>
            <a:off x="8874373" y="3787074"/>
            <a:ext cx="243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Have you ever received threatening text messages?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1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4C39A8E1-3557-40CD-8142-62714908A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Take the quiz ! </a:t>
            </a:r>
          </a:p>
        </p:txBody>
      </p:sp>
      <p:pic>
        <p:nvPicPr>
          <p:cNvPr id="32771" name="Espace réservé du contenu 2">
            <a:extLst>
              <a:ext uri="{FF2B5EF4-FFF2-40B4-BE49-F238E27FC236}">
                <a16:creationId xmlns:a16="http://schemas.microsoft.com/office/drawing/2014/main" id="{2DF26E5A-B548-4823-B17D-29BA558916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488" y="2117725"/>
            <a:ext cx="9725025" cy="3848100"/>
          </a:xfrm>
        </p:spPr>
      </p:pic>
      <p:pic>
        <p:nvPicPr>
          <p:cNvPr id="32772" name="Image 4">
            <a:extLst>
              <a:ext uri="{FF2B5EF4-FFF2-40B4-BE49-F238E27FC236}">
                <a16:creationId xmlns:a16="http://schemas.microsoft.com/office/drawing/2014/main" id="{D67D0384-604C-42EE-8BAC-235B57FF5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5784850"/>
            <a:ext cx="28781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ZoneTexte 5">
            <a:extLst>
              <a:ext uri="{FF2B5EF4-FFF2-40B4-BE49-F238E27FC236}">
                <a16:creationId xmlns:a16="http://schemas.microsoft.com/office/drawing/2014/main" id="{A840C612-851A-466B-B6F7-04B39531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854700"/>
            <a:ext cx="197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u="sng"/>
              <a:t>Rappel: </a:t>
            </a:r>
          </a:p>
        </p:txBody>
      </p:sp>
      <p:sp>
        <p:nvSpPr>
          <p:cNvPr id="32774" name="ZoneTexte 6">
            <a:extLst>
              <a:ext uri="{FF2B5EF4-FFF2-40B4-BE49-F238E27FC236}">
                <a16:creationId xmlns:a16="http://schemas.microsoft.com/office/drawing/2014/main" id="{A7F674EC-79BF-45E8-832F-6D127532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397000"/>
            <a:ext cx="1026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Answer</a:t>
            </a:r>
            <a:r>
              <a:rPr lang="fr-FR" altLang="fr-FR" sz="1800" dirty="0"/>
              <a:t> the questions for </a:t>
            </a:r>
            <a:r>
              <a:rPr lang="fr-FR" altLang="fr-FR" sz="1800" dirty="0" err="1"/>
              <a:t>you</a:t>
            </a:r>
            <a:r>
              <a:rPr lang="fr-FR" altLang="fr-FR" sz="1800" dirty="0"/>
              <a:t> and </a:t>
            </a:r>
            <a:r>
              <a:rPr lang="fr-FR" altLang="fr-FR" sz="1800" dirty="0" err="1"/>
              <a:t>write</a:t>
            </a:r>
            <a:r>
              <a:rPr lang="fr-FR" altLang="fr-FR" sz="1800" dirty="0"/>
              <a:t> a short </a:t>
            </a:r>
            <a:r>
              <a:rPr lang="fr-FR" altLang="fr-FR" sz="1800" dirty="0" err="1"/>
              <a:t>paragraph</a:t>
            </a:r>
            <a:r>
              <a:rPr lang="fr-FR" altLang="fr-FR" sz="1800" dirty="0"/>
              <a:t> to talk about </a:t>
            </a:r>
            <a:r>
              <a:rPr lang="fr-FR" altLang="fr-FR" sz="1800" dirty="0" err="1"/>
              <a:t>your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own</a:t>
            </a:r>
            <a:r>
              <a:rPr lang="fr-FR" altLang="fr-FR" sz="1800" dirty="0"/>
              <a:t> </a:t>
            </a:r>
            <a:r>
              <a:rPr lang="fr-FR" altLang="fr-FR" sz="1800" dirty="0" err="1"/>
              <a:t>experience</a:t>
            </a:r>
            <a:r>
              <a:rPr lang="fr-FR" altLang="fr-FR" sz="1800" dirty="0"/>
              <a:t> on </a:t>
            </a:r>
            <a:r>
              <a:rPr lang="fr-FR" altLang="fr-FR" sz="1800" dirty="0" err="1"/>
              <a:t>your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worksheet</a:t>
            </a:r>
            <a:r>
              <a:rPr lang="fr-FR" altLang="fr-FR" sz="1800" dirty="0"/>
              <a:t>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6C728-90AD-436F-8FAD-1985B7C1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Recap</a:t>
            </a:r>
            <a:r>
              <a:rPr lang="fr-FR" dirty="0"/>
              <a:t>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52CA5A-E013-40F1-86F1-3CCFA4CA9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98" y="2545750"/>
            <a:ext cx="3824235" cy="1766500"/>
          </a:xfrm>
        </p:spPr>
        <p:txBody>
          <a:bodyPr/>
          <a:lstStyle/>
          <a:p>
            <a:r>
              <a:rPr lang="fr-FR" dirty="0"/>
              <a:t>Type of document?</a:t>
            </a:r>
          </a:p>
          <a:p>
            <a:r>
              <a:rPr lang="fr-FR" dirty="0" err="1"/>
              <a:t>Names</a:t>
            </a:r>
            <a:r>
              <a:rPr lang="fr-FR" dirty="0"/>
              <a:t>?</a:t>
            </a:r>
          </a:p>
          <a:p>
            <a:r>
              <a:rPr lang="fr-FR" dirty="0" err="1"/>
              <a:t>Problem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7D2682-792D-4FE8-B5E9-412B3906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14" y="213881"/>
            <a:ext cx="4553264" cy="64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0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85A17FB0-9663-4E38-A2AB-701D00298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err="1"/>
              <a:t>Recap</a:t>
            </a:r>
            <a:r>
              <a:rPr lang="fr-FR" altLang="fr-FR" dirty="0"/>
              <a:t>: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73C64A23-8F59-4ED0-B696-D685F489F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11363"/>
            <a:ext cx="10515600" cy="4160837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 dirty="0">
                <a:solidFill>
                  <a:srgbClr val="FF0000"/>
                </a:solidFill>
              </a:rPr>
              <a:t>Have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you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ever</a:t>
            </a:r>
            <a:r>
              <a:rPr lang="fr-FR" altLang="fr-FR" sz="2400" b="1" u="sng" dirty="0">
                <a:solidFill>
                  <a:srgbClr val="FF0000"/>
                </a:solidFill>
              </a:rPr>
              <a:t> been </a:t>
            </a:r>
            <a:r>
              <a:rPr lang="fr-FR" altLang="fr-FR" sz="2400" b="1" u="sng" dirty="0" err="1"/>
              <a:t>bullied</a:t>
            </a:r>
            <a:r>
              <a:rPr lang="fr-FR" altLang="fr-FR" sz="2400" b="1" u="sng" dirty="0"/>
              <a:t> at </a:t>
            </a:r>
            <a:r>
              <a:rPr lang="fr-FR" altLang="fr-FR" sz="2400" b="1" u="sng" dirty="0" err="1"/>
              <a:t>school</a:t>
            </a:r>
            <a:r>
              <a:rPr lang="fr-FR" altLang="fr-FR" sz="2400" b="1" u="sng" dirty="0"/>
              <a:t>?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dirty="0"/>
              <a:t>The document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a </a:t>
            </a:r>
            <a:r>
              <a:rPr lang="fr-FR" altLang="fr-FR" sz="2400" b="1" dirty="0" err="1">
                <a:solidFill>
                  <a:srgbClr val="00B050"/>
                </a:solidFill>
              </a:rPr>
              <a:t>survey</a:t>
            </a:r>
            <a:r>
              <a:rPr lang="fr-FR" altLang="fr-FR" sz="2400" dirty="0"/>
              <a:t> about </a:t>
            </a:r>
            <a:r>
              <a:rPr lang="fr-FR" altLang="fr-FR" sz="2400" dirty="0" err="1"/>
              <a:t>bullying</a:t>
            </a:r>
            <a:r>
              <a:rPr lang="fr-FR" altLang="fr-FR" sz="2400" dirty="0"/>
              <a:t>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dirty="0"/>
              <a:t>As a </a:t>
            </a:r>
            <a:r>
              <a:rPr lang="fr-FR" altLang="fr-FR" sz="2400" dirty="0" err="1"/>
              <a:t>student</a:t>
            </a:r>
            <a:r>
              <a:rPr lang="fr-FR" altLang="fr-FR" sz="2400" dirty="0"/>
              <a:t>, </a:t>
            </a:r>
            <a:r>
              <a:rPr lang="fr-FR" altLang="fr-FR" sz="2400" b="1" u="sng" dirty="0">
                <a:solidFill>
                  <a:srgbClr val="FF0000"/>
                </a:solidFill>
              </a:rPr>
              <a:t>I have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never</a:t>
            </a:r>
            <a:r>
              <a:rPr lang="fr-FR" altLang="fr-FR" sz="2400" b="1" u="sng" dirty="0">
                <a:solidFill>
                  <a:srgbClr val="FF0000"/>
                </a:solidFill>
              </a:rPr>
              <a:t> been </a:t>
            </a:r>
            <a:r>
              <a:rPr lang="fr-FR" altLang="fr-FR" sz="2400" dirty="0" err="1"/>
              <a:t>insulted</a:t>
            </a:r>
            <a:r>
              <a:rPr lang="fr-FR" altLang="fr-FR" sz="2400" dirty="0"/>
              <a:t> or hit but </a:t>
            </a:r>
            <a:r>
              <a:rPr lang="fr-FR" altLang="fr-FR" sz="2400" b="1" u="sng" dirty="0">
                <a:solidFill>
                  <a:srgbClr val="FF0000"/>
                </a:solidFill>
              </a:rPr>
              <a:t>I have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already</a:t>
            </a:r>
            <a:r>
              <a:rPr lang="fr-FR" altLang="fr-FR" sz="2400" b="1" u="sng" dirty="0">
                <a:solidFill>
                  <a:srgbClr val="FF0000"/>
                </a:solidFill>
              </a:rPr>
              <a:t> been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threatened</a:t>
            </a:r>
            <a:r>
              <a:rPr lang="fr-FR" altLang="fr-FR" sz="2400" dirty="0"/>
              <a:t> </a:t>
            </a:r>
            <a:r>
              <a:rPr lang="fr-FR" altLang="fr-FR" sz="2400" b="1" dirty="0">
                <a:solidFill>
                  <a:srgbClr val="00B050"/>
                </a:solidFill>
              </a:rPr>
              <a:t>in the </a:t>
            </a:r>
            <a:r>
              <a:rPr lang="fr-FR" altLang="fr-FR" sz="2400" b="1" dirty="0" err="1">
                <a:solidFill>
                  <a:srgbClr val="00B050"/>
                </a:solidFill>
              </a:rPr>
              <a:t>playground</a:t>
            </a:r>
            <a:r>
              <a:rPr lang="fr-FR" altLang="fr-FR" sz="2400" dirty="0"/>
              <a:t>. </a:t>
            </a:r>
            <a:r>
              <a:rPr lang="fr-FR" altLang="fr-FR" sz="2400" b="1" u="sng" dirty="0">
                <a:solidFill>
                  <a:srgbClr val="FF0000"/>
                </a:solidFill>
              </a:rPr>
              <a:t>I have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never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pushed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dirty="0"/>
              <a:t>or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threatened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dirty="0" err="1"/>
              <a:t>another</a:t>
            </a:r>
            <a:r>
              <a:rPr lang="fr-FR" altLang="fr-FR" sz="2400" dirty="0"/>
              <a:t> </a:t>
            </a:r>
            <a:r>
              <a:rPr lang="fr-FR" altLang="fr-FR" sz="2400" dirty="0" err="1"/>
              <a:t>student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because</a:t>
            </a:r>
            <a:r>
              <a:rPr lang="fr-FR" altLang="fr-FR" sz="2400" dirty="0"/>
              <a:t> I </a:t>
            </a:r>
            <a:r>
              <a:rPr lang="fr-FR" altLang="fr-FR" sz="2400" dirty="0" err="1"/>
              <a:t>think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it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really</a:t>
            </a:r>
            <a:r>
              <a:rPr lang="fr-FR" altLang="fr-FR" sz="2400" dirty="0"/>
              <a:t> </a:t>
            </a:r>
            <a:r>
              <a:rPr lang="fr-FR" altLang="fr-FR" sz="2400" b="1" dirty="0" err="1">
                <a:solidFill>
                  <a:srgbClr val="00B050"/>
                </a:solidFill>
              </a:rPr>
              <a:t>mean</a:t>
            </a:r>
            <a:r>
              <a:rPr lang="fr-FR" altLang="fr-FR" sz="2400" b="1" dirty="0">
                <a:solidFill>
                  <a:srgbClr val="00B050"/>
                </a:solidFill>
              </a:rPr>
              <a:t> </a:t>
            </a:r>
            <a:r>
              <a:rPr lang="fr-FR" altLang="fr-FR" sz="2400" dirty="0"/>
              <a:t>and </a:t>
            </a:r>
            <a:r>
              <a:rPr lang="fr-FR" altLang="fr-FR" sz="2400" dirty="0" err="1"/>
              <a:t>it</a:t>
            </a:r>
            <a:r>
              <a:rPr lang="fr-FR" altLang="fr-FR" sz="2400" dirty="0"/>
              <a:t> can </a:t>
            </a:r>
            <a:r>
              <a:rPr lang="fr-FR" altLang="fr-FR" sz="2400" dirty="0" err="1"/>
              <a:t>really</a:t>
            </a:r>
            <a:r>
              <a:rPr lang="fr-FR" altLang="fr-FR" sz="2400" dirty="0"/>
              <a:t> </a:t>
            </a:r>
            <a:r>
              <a:rPr lang="fr-FR" altLang="fr-FR" sz="2400" b="1" dirty="0" err="1">
                <a:solidFill>
                  <a:srgbClr val="00B050"/>
                </a:solidFill>
              </a:rPr>
              <a:t>hurt</a:t>
            </a:r>
            <a:r>
              <a:rPr lang="fr-FR" altLang="fr-FR" sz="2400" b="1" dirty="0">
                <a:solidFill>
                  <a:srgbClr val="00B050"/>
                </a:solidFill>
              </a:rPr>
              <a:t> </a:t>
            </a:r>
            <a:r>
              <a:rPr lang="fr-FR" altLang="fr-FR" sz="2400" b="1" dirty="0" err="1">
                <a:solidFill>
                  <a:srgbClr val="00B050"/>
                </a:solidFill>
              </a:rPr>
              <a:t>emotionally</a:t>
            </a:r>
            <a:r>
              <a:rPr lang="fr-FR" altLang="fr-FR" sz="2400" dirty="0"/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 dirty="0">
                <a:solidFill>
                  <a:srgbClr val="FF0000"/>
                </a:solidFill>
              </a:rPr>
              <a:t>I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haven’t</a:t>
            </a:r>
            <a:r>
              <a:rPr lang="fr-FR" altLang="fr-FR" sz="2400" b="1" u="sng" dirty="0">
                <a:solidFill>
                  <a:srgbClr val="FF0000"/>
                </a:solidFill>
              </a:rPr>
              <a:t> made </a:t>
            </a:r>
            <a:r>
              <a:rPr lang="fr-FR" altLang="fr-FR" sz="2400" b="1" dirty="0" err="1">
                <a:solidFill>
                  <a:srgbClr val="00B050"/>
                </a:solidFill>
              </a:rPr>
              <a:t>mean</a:t>
            </a:r>
            <a:r>
              <a:rPr lang="fr-FR" altLang="fr-FR" sz="2400" b="1" dirty="0">
                <a:solidFill>
                  <a:srgbClr val="00B050"/>
                </a:solidFill>
              </a:rPr>
              <a:t> </a:t>
            </a:r>
            <a:r>
              <a:rPr lang="fr-FR" altLang="fr-FR" sz="2400" b="1" dirty="0" err="1">
                <a:solidFill>
                  <a:srgbClr val="00B050"/>
                </a:solidFill>
              </a:rPr>
              <a:t>comments</a:t>
            </a:r>
            <a:r>
              <a:rPr lang="fr-FR" altLang="fr-FR" sz="2400" b="1" dirty="0">
                <a:solidFill>
                  <a:srgbClr val="00B050"/>
                </a:solidFill>
              </a:rPr>
              <a:t> </a:t>
            </a:r>
            <a:r>
              <a:rPr lang="fr-FR" altLang="fr-FR" sz="2400" dirty="0"/>
              <a:t>on </a:t>
            </a:r>
            <a:r>
              <a:rPr lang="fr-FR" altLang="fr-FR" sz="2400" b="1" dirty="0">
                <a:solidFill>
                  <a:srgbClr val="00B050"/>
                </a:solidFill>
              </a:rPr>
              <a:t>social networks </a:t>
            </a:r>
            <a:r>
              <a:rPr lang="fr-FR" altLang="fr-FR" sz="2400" dirty="0"/>
              <a:t>but </a:t>
            </a:r>
            <a:r>
              <a:rPr lang="fr-FR" altLang="fr-FR" sz="2400" b="1" u="sng" dirty="0">
                <a:solidFill>
                  <a:srgbClr val="FF0000"/>
                </a:solidFill>
              </a:rPr>
              <a:t>I have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already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received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dirty="0" err="1"/>
              <a:t>mean</a:t>
            </a:r>
            <a:r>
              <a:rPr lang="fr-FR" altLang="fr-FR" sz="2400" dirty="0"/>
              <a:t> / </a:t>
            </a:r>
            <a:r>
              <a:rPr lang="fr-FR" altLang="fr-FR" sz="2400" dirty="0" err="1"/>
              <a:t>threatening</a:t>
            </a:r>
            <a:r>
              <a:rPr lang="fr-FR" altLang="fr-FR" sz="2400" dirty="0"/>
              <a:t> </a:t>
            </a:r>
            <a:r>
              <a:rPr lang="fr-FR" altLang="fr-FR" sz="2400" b="1" dirty="0" err="1">
                <a:solidFill>
                  <a:srgbClr val="00B050"/>
                </a:solidFill>
              </a:rPr>
              <a:t>text</a:t>
            </a:r>
            <a:r>
              <a:rPr lang="fr-FR" altLang="fr-FR" sz="2400" b="1" dirty="0">
                <a:solidFill>
                  <a:srgbClr val="00B050"/>
                </a:solidFill>
              </a:rPr>
              <a:t> messages</a:t>
            </a:r>
            <a:r>
              <a:rPr lang="fr-FR" altLang="fr-FR" sz="2400" dirty="0"/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fr-FR" sz="2400" b="1" u="sng" dirty="0">
                <a:solidFill>
                  <a:srgbClr val="FF0000"/>
                </a:solidFill>
              </a:rPr>
              <a:t>I have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already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b="1" u="sng" dirty="0" err="1">
                <a:solidFill>
                  <a:srgbClr val="FF0000"/>
                </a:solidFill>
              </a:rPr>
              <a:t>seen</a:t>
            </a:r>
            <a:r>
              <a:rPr lang="fr-FR" altLang="fr-FR" sz="2400" b="1" u="sng" dirty="0">
                <a:solidFill>
                  <a:srgbClr val="FF0000"/>
                </a:solidFill>
              </a:rPr>
              <a:t> </a:t>
            </a:r>
            <a:r>
              <a:rPr lang="fr-FR" altLang="fr-FR" sz="2400" dirty="0" err="1"/>
              <a:t>someone</a:t>
            </a:r>
            <a:r>
              <a:rPr lang="fr-FR" altLang="fr-FR" sz="2400" dirty="0"/>
              <a:t> </a:t>
            </a:r>
            <a:r>
              <a:rPr lang="fr-FR" altLang="fr-FR" sz="2400" dirty="0" err="1"/>
              <a:t>else</a:t>
            </a:r>
            <a:r>
              <a:rPr lang="fr-FR" altLang="fr-FR" sz="2400" dirty="0"/>
              <a:t> </a:t>
            </a:r>
            <a:r>
              <a:rPr lang="fr-FR" altLang="fr-FR" sz="2400" dirty="0" err="1"/>
              <a:t>being</a:t>
            </a:r>
            <a:r>
              <a:rPr lang="fr-FR" altLang="fr-FR" sz="2400" dirty="0"/>
              <a:t> </a:t>
            </a:r>
            <a:r>
              <a:rPr lang="fr-FR" altLang="fr-FR" sz="2400" dirty="0" err="1"/>
              <a:t>bullied</a:t>
            </a:r>
            <a:r>
              <a:rPr lang="fr-FR" altLang="fr-FR" sz="2400" dirty="0"/>
              <a:t> and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/>
              <a:t>I </a:t>
            </a:r>
            <a:r>
              <a:rPr lang="fr-FR" altLang="fr-FR" sz="2400" dirty="0" err="1"/>
              <a:t>reacted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because</a:t>
            </a:r>
            <a:r>
              <a:rPr lang="fr-FR" altLang="fr-FR" sz="2400" dirty="0"/>
              <a:t> I </a:t>
            </a:r>
            <a:r>
              <a:rPr lang="fr-FR" altLang="fr-FR" sz="2400" dirty="0" err="1"/>
              <a:t>refused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be</a:t>
            </a:r>
            <a:r>
              <a:rPr lang="fr-FR" altLang="fr-FR" sz="2400" dirty="0"/>
              <a:t> a </a:t>
            </a:r>
            <a:r>
              <a:rPr lang="fr-FR" altLang="fr-FR" sz="2400" b="1" dirty="0" err="1">
                <a:solidFill>
                  <a:srgbClr val="00B050"/>
                </a:solidFill>
              </a:rPr>
              <a:t>bystander</a:t>
            </a:r>
            <a:r>
              <a:rPr lang="fr-FR" altLang="fr-FR" sz="2400" b="1" dirty="0">
                <a:solidFill>
                  <a:srgbClr val="00B050"/>
                </a:solidFill>
              </a:rPr>
              <a:t> / an outsider</a:t>
            </a:r>
            <a:r>
              <a:rPr lang="fr-FR" altLang="fr-FR" sz="2400" dirty="0"/>
              <a:t>!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7138D1B8-9FD1-4325-99DE-1515C6829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Grammar! </a:t>
            </a:r>
          </a:p>
        </p:txBody>
      </p:sp>
      <p:sp>
        <p:nvSpPr>
          <p:cNvPr id="34819" name="Espace réservé du contenu 2">
            <a:extLst>
              <a:ext uri="{FF2B5EF4-FFF2-40B4-BE49-F238E27FC236}">
                <a16:creationId xmlns:a16="http://schemas.microsoft.com/office/drawing/2014/main" id="{1515C6FE-4539-4667-BB40-108EA71E0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836863"/>
            <a:ext cx="10515600" cy="11842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FR" altLang="fr-FR"/>
              <a:t>Complete the document on your worksheet and then check the answers on the following slides.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>
            <a:extLst>
              <a:ext uri="{FF2B5EF4-FFF2-40B4-BE49-F238E27FC236}">
                <a16:creationId xmlns:a16="http://schemas.microsoft.com/office/drawing/2014/main" id="{1A211830-6B32-4A8F-8D31-3ADE3EA3F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/>
              <a:t>Le present perfect avec ever et never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C3BF4A-5934-4601-8F39-202D8181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363"/>
            <a:ext cx="10515600" cy="41608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1800" dirty="0"/>
              <a:t>Observe les phrases: </a:t>
            </a:r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1800" dirty="0"/>
              <a:t>Has he ever insulted you ?</a:t>
            </a:r>
            <a:endParaRPr lang="fr-FR" sz="1800" dirty="0"/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1800" dirty="0"/>
              <a:t>I have received mean messages.</a:t>
            </a:r>
            <a:endParaRPr lang="fr-FR" sz="1800" dirty="0"/>
          </a:p>
          <a:p>
            <a:pPr marL="342900" indent="-342900" eaLnBrk="1" hangingPunct="1">
              <a:buFont typeface="+mj-lt"/>
              <a:buAutoNum type="alphaLcParenR"/>
              <a:defRPr/>
            </a:pPr>
            <a:r>
              <a:rPr lang="en-US" sz="1800" dirty="0"/>
              <a:t>You have never pushed people.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1800" dirty="0"/>
              <a:t>Soulignez le groupe verbal en rouge dans les phrases ci-dessus et entourez les adverbes </a:t>
            </a:r>
            <a:r>
              <a:rPr lang="fr-FR" sz="1800" dirty="0" err="1"/>
              <a:t>ever</a:t>
            </a:r>
            <a:r>
              <a:rPr lang="fr-FR" sz="1800" dirty="0"/>
              <a:t> et </a:t>
            </a:r>
            <a:r>
              <a:rPr lang="fr-FR" sz="1800" dirty="0" err="1"/>
              <a:t>never</a:t>
            </a:r>
            <a:r>
              <a:rPr lang="fr-FR" sz="1800" dirty="0"/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1800" dirty="0"/>
              <a:t> 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1800" dirty="0"/>
              <a:t>Observez attentivement le groupe verbal. Comment se forme le </a:t>
            </a:r>
            <a:r>
              <a:rPr lang="fr-FR" sz="1800" dirty="0" err="1"/>
              <a:t>present</a:t>
            </a:r>
            <a:r>
              <a:rPr lang="fr-FR" sz="1800" dirty="0"/>
              <a:t> </a:t>
            </a:r>
            <a:r>
              <a:rPr lang="fr-FR" sz="1800" dirty="0" err="1"/>
              <a:t>perfect</a:t>
            </a:r>
            <a:r>
              <a:rPr lang="fr-FR" sz="1800" dirty="0"/>
              <a:t> ?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AUXILIAIRE HAVE AU PRÉSENT + VERBE AU PARTICIPE PASSÉ.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6F91309-C0E7-4AE4-B016-BD9A58E5AB55}"/>
              </a:ext>
            </a:extLst>
          </p:cNvPr>
          <p:cNvCxnSpPr/>
          <p:nvPr/>
        </p:nvCxnSpPr>
        <p:spPr>
          <a:xfrm>
            <a:off x="1276141" y="2733152"/>
            <a:ext cx="401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196A661-DED7-44B4-AB74-F999E4A44DCD}"/>
              </a:ext>
            </a:extLst>
          </p:cNvPr>
          <p:cNvCxnSpPr>
            <a:cxnSpLocks/>
          </p:cNvCxnSpPr>
          <p:nvPr/>
        </p:nvCxnSpPr>
        <p:spPr>
          <a:xfrm>
            <a:off x="2614247" y="2733152"/>
            <a:ext cx="8725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9E9ECFD-761D-4000-8F27-30614A1535D4}"/>
              </a:ext>
            </a:extLst>
          </p:cNvPr>
          <p:cNvCxnSpPr>
            <a:cxnSpLocks/>
          </p:cNvCxnSpPr>
          <p:nvPr/>
        </p:nvCxnSpPr>
        <p:spPr>
          <a:xfrm>
            <a:off x="1398396" y="3136761"/>
            <a:ext cx="16261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828D7B8-1337-46AA-88FA-6811AA8B985C}"/>
              </a:ext>
            </a:extLst>
          </p:cNvPr>
          <p:cNvCxnSpPr>
            <a:cxnSpLocks/>
          </p:cNvCxnSpPr>
          <p:nvPr/>
        </p:nvCxnSpPr>
        <p:spPr>
          <a:xfrm>
            <a:off x="1760137" y="3538694"/>
            <a:ext cx="5911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ECEC0EE-8DE5-4764-A6F4-CEF2510B9B7D}"/>
              </a:ext>
            </a:extLst>
          </p:cNvPr>
          <p:cNvCxnSpPr>
            <a:cxnSpLocks/>
          </p:cNvCxnSpPr>
          <p:nvPr/>
        </p:nvCxnSpPr>
        <p:spPr>
          <a:xfrm>
            <a:off x="3084844" y="3538694"/>
            <a:ext cx="834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A0ED5038-DAED-49BB-B745-976416E65C97}"/>
              </a:ext>
            </a:extLst>
          </p:cNvPr>
          <p:cNvSpPr/>
          <p:nvPr/>
        </p:nvSpPr>
        <p:spPr>
          <a:xfrm rot="5400000">
            <a:off x="2145812" y="2323840"/>
            <a:ext cx="368300" cy="56857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97AFBF3-2F07-4536-AB35-D5984564A254}"/>
              </a:ext>
            </a:extLst>
          </p:cNvPr>
          <p:cNvSpPr/>
          <p:nvPr/>
        </p:nvSpPr>
        <p:spPr>
          <a:xfrm rot="5400000">
            <a:off x="2533929" y="3035041"/>
            <a:ext cx="368300" cy="73353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1">
            <a:extLst>
              <a:ext uri="{FF2B5EF4-FFF2-40B4-BE49-F238E27FC236}">
                <a16:creationId xmlns:a16="http://schemas.microsoft.com/office/drawing/2014/main" id="{61C4B2B1-7FBB-4378-B5CB-005DE644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573088"/>
            <a:ext cx="11063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u="sng" dirty="0"/>
              <a:t>ATTENTION :</a:t>
            </a:r>
            <a:r>
              <a:rPr lang="fr-FR" altLang="fr-FR" sz="1800" dirty="0"/>
              <a:t> formation du participe passé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Les verbes réguliers = </a:t>
            </a:r>
            <a:r>
              <a:rPr lang="fr-FR" altLang="fr-FR" sz="1800" b="1" dirty="0">
                <a:solidFill>
                  <a:srgbClr val="FF0000"/>
                </a:solidFill>
              </a:rPr>
              <a:t>ON AJOUTE 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/>
              <a:t>Ex : He has </a:t>
            </a:r>
            <a:r>
              <a:rPr lang="en-US" altLang="fr-FR" sz="1800" b="1" u="sng" dirty="0"/>
              <a:t>received </a:t>
            </a:r>
            <a:r>
              <a:rPr lang="en-US" altLang="fr-FR" sz="1800" dirty="0"/>
              <a:t>mean text messages.</a:t>
            </a:r>
            <a:r>
              <a:rPr lang="en-US" altLang="fr-FR" sz="1800" b="1" u="sng" dirty="0"/>
              <a:t> </a:t>
            </a:r>
            <a:endParaRPr lang="fr-FR" altLang="fr-FR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/>
              <a:t>Les verbes irréguliers = </a:t>
            </a:r>
            <a:r>
              <a:rPr lang="fr-FR" altLang="fr-FR" sz="1800" b="1" dirty="0">
                <a:solidFill>
                  <a:srgbClr val="FF0000"/>
                </a:solidFill>
              </a:rPr>
              <a:t>3</a:t>
            </a:r>
            <a:r>
              <a:rPr lang="fr-FR" altLang="fr-FR" sz="1800" b="1" baseline="30000" dirty="0">
                <a:solidFill>
                  <a:srgbClr val="FF0000"/>
                </a:solidFill>
              </a:rPr>
              <a:t>E</a:t>
            </a:r>
            <a:r>
              <a:rPr lang="fr-FR" altLang="fr-FR" sz="1800" b="1" dirty="0">
                <a:solidFill>
                  <a:srgbClr val="FF0000"/>
                </a:solidFill>
              </a:rPr>
              <a:t> COLONNE DES VERBES IRREGULIERS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/>
              <a:t>Ex : He has </a:t>
            </a:r>
            <a:r>
              <a:rPr lang="en-US" altLang="fr-FR" sz="1800" b="1" u="sng" dirty="0"/>
              <a:t>made</a:t>
            </a:r>
            <a:r>
              <a:rPr lang="en-US" altLang="fr-FR" sz="1800" dirty="0"/>
              <a:t> mean comments on social networks .</a:t>
            </a:r>
            <a:endParaRPr lang="fr-FR" altLang="fr-FR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/>
              <a:t> </a:t>
            </a:r>
            <a:endParaRPr lang="fr-FR" altLang="fr-FR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1868F1-3EA5-4865-977F-F19A8870790C}"/>
              </a:ext>
            </a:extLst>
          </p:cNvPr>
          <p:cNvSpPr txBox="1"/>
          <p:nvPr/>
        </p:nvSpPr>
        <p:spPr>
          <a:xfrm>
            <a:off x="653143" y="2703007"/>
            <a:ext cx="10812026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A quoi sert cette forme verbale dans ces phrases ? Coche la bonne case. </a:t>
            </a: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□ </a:t>
            </a:r>
            <a:r>
              <a:rPr lang="fr-FR" dirty="0"/>
              <a:t>A parler d’un moment précis du passé.</a:t>
            </a: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□ </a:t>
            </a:r>
            <a:r>
              <a:rPr lang="fr-FR" dirty="0"/>
              <a:t>A parler du présent.</a:t>
            </a: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□ </a:t>
            </a:r>
            <a:r>
              <a:rPr lang="fr-FR" dirty="0"/>
              <a:t>A parler d’une expérience, d’un bilan d’expériences. </a:t>
            </a:r>
          </a:p>
          <a:p>
            <a:pPr>
              <a:defRPr/>
            </a:pPr>
            <a:r>
              <a:rPr lang="fr-FR" dirty="0"/>
              <a:t>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47406C-3740-4D06-BE73-65B08E30AC23}"/>
              </a:ext>
            </a:extLst>
          </p:cNvPr>
          <p:cNvSpPr txBox="1"/>
          <p:nvPr/>
        </p:nvSpPr>
        <p:spPr>
          <a:xfrm>
            <a:off x="653143" y="4340888"/>
            <a:ext cx="10721591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Lis les exemples a et c et coche l’option correcte.</a:t>
            </a:r>
          </a:p>
          <a:p>
            <a:pPr>
              <a:defRPr/>
            </a:pPr>
            <a:r>
              <a:rPr lang="fr-FR" b="1" dirty="0" err="1"/>
              <a:t>Ever</a:t>
            </a:r>
            <a:r>
              <a:rPr lang="fr-FR" dirty="0"/>
              <a:t> est toujours employé dans une phrase □ interrogative  □ affirmative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Et il est employé pour demander à l’interlocuteur de faire un bilan de ses expériences. </a:t>
            </a:r>
          </a:p>
          <a:p>
            <a:pPr>
              <a:defRPr/>
            </a:pPr>
            <a:r>
              <a:rPr lang="fr-FR" b="1" dirty="0"/>
              <a:t>Never</a:t>
            </a:r>
            <a:r>
              <a:rPr lang="fr-FR" dirty="0"/>
              <a:t> se traduit par □ déjà  □ jamais  □ juste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ED26D-A3AC-4544-B276-184573555FC8}"/>
              </a:ext>
            </a:extLst>
          </p:cNvPr>
          <p:cNvSpPr/>
          <p:nvPr/>
        </p:nvSpPr>
        <p:spPr>
          <a:xfrm>
            <a:off x="3044651" y="904352"/>
            <a:ext cx="1678074" cy="30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E5A61-406C-4F66-B5F8-367468F12D81}"/>
              </a:ext>
            </a:extLst>
          </p:cNvPr>
          <p:cNvSpPr/>
          <p:nvPr/>
        </p:nvSpPr>
        <p:spPr>
          <a:xfrm>
            <a:off x="3146809" y="1439801"/>
            <a:ext cx="4148294" cy="30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CEEC9C1B-3E4D-4CA3-A0E4-9066D4A5D3D9}"/>
              </a:ext>
            </a:extLst>
          </p:cNvPr>
          <p:cNvSpPr/>
          <p:nvPr/>
        </p:nvSpPr>
        <p:spPr>
          <a:xfrm>
            <a:off x="582613" y="3577213"/>
            <a:ext cx="351692" cy="2914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F42FC3E7-530F-4DD0-AA9E-C628E12F2BD7}"/>
              </a:ext>
            </a:extLst>
          </p:cNvPr>
          <p:cNvSpPr/>
          <p:nvPr/>
        </p:nvSpPr>
        <p:spPr>
          <a:xfrm>
            <a:off x="5427593" y="4659698"/>
            <a:ext cx="351692" cy="2914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27068C6E-A0D5-47C4-A890-8EFD9EF36F11}"/>
              </a:ext>
            </a:extLst>
          </p:cNvPr>
          <p:cNvSpPr/>
          <p:nvPr/>
        </p:nvSpPr>
        <p:spPr>
          <a:xfrm>
            <a:off x="3707842" y="5526814"/>
            <a:ext cx="351692" cy="2914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1BB4D7A2-0ABC-4655-BDA5-D616380D5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82976"/>
              </p:ext>
            </p:extLst>
          </p:nvPr>
        </p:nvGraphicFramePr>
        <p:xfrm>
          <a:off x="2032000" y="213106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Forme affirmative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Forme 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Forme interrogative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 have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 </a:t>
                      </a:r>
                      <a:r>
                        <a:rPr lang="fr-FR" dirty="0" err="1"/>
                        <a:t>haven’t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Have I </a:t>
                      </a:r>
                      <a:r>
                        <a:rPr lang="fr-FR" dirty="0" err="1"/>
                        <a:t>seen</a:t>
                      </a:r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You have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You </a:t>
                      </a:r>
                      <a:r>
                        <a:rPr lang="fr-FR" dirty="0" err="1"/>
                        <a:t>haven’t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Have </a:t>
                      </a:r>
                      <a:r>
                        <a:rPr lang="fr-FR" dirty="0" err="1"/>
                        <a:t>you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She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highlight>
                            <a:srgbClr val="FFFF00"/>
                          </a:highlight>
                        </a:rPr>
                        <a:t>has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She</a:t>
                      </a:r>
                      <a:r>
                        <a:rPr lang="fr-FR" dirty="0"/>
                        <a:t> </a:t>
                      </a:r>
                      <a:r>
                        <a:rPr lang="fr-FR" dirty="0" err="1">
                          <a:highlight>
                            <a:srgbClr val="FFFF00"/>
                          </a:highlight>
                        </a:rPr>
                        <a:t>hasn’t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highlight>
                            <a:srgbClr val="FFFF00"/>
                          </a:highlight>
                        </a:rPr>
                        <a:t>Has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she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</a:t>
                      </a:r>
                      <a:r>
                        <a:rPr lang="fr-FR" dirty="0"/>
                        <a:t> have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We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haven’t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Have </a:t>
                      </a:r>
                      <a:r>
                        <a:rPr lang="fr-FR" dirty="0" err="1"/>
                        <a:t>we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You have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You </a:t>
                      </a:r>
                      <a:r>
                        <a:rPr lang="fr-FR" dirty="0" err="1"/>
                        <a:t>haven’t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Have </a:t>
                      </a:r>
                      <a:r>
                        <a:rPr lang="fr-FR" dirty="0" err="1"/>
                        <a:t>you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They</a:t>
                      </a:r>
                      <a:r>
                        <a:rPr lang="fr-FR" dirty="0"/>
                        <a:t> have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They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haven’t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Have </a:t>
                      </a:r>
                      <a:r>
                        <a:rPr lang="fr-FR" dirty="0" err="1"/>
                        <a:t>they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seen</a:t>
                      </a:r>
                      <a:r>
                        <a:rPr lang="fr-FR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>
            <a:extLst>
              <a:ext uri="{FF2B5EF4-FFF2-40B4-BE49-F238E27FC236}">
                <a16:creationId xmlns:a16="http://schemas.microsoft.com/office/drawing/2014/main" id="{573CB2AB-6997-45B3-ACD0-1C2EDC51B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Phonology: intonation des questions</a:t>
            </a:r>
          </a:p>
        </p:txBody>
      </p:sp>
      <p:pic>
        <p:nvPicPr>
          <p:cNvPr id="38915" name="Espace réservé du contenu 3">
            <a:extLst>
              <a:ext uri="{FF2B5EF4-FFF2-40B4-BE49-F238E27FC236}">
                <a16:creationId xmlns:a16="http://schemas.microsoft.com/office/drawing/2014/main" id="{311BA4E7-C06D-4CB7-9E63-C8B0542D7B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149475"/>
            <a:ext cx="5754688" cy="3859213"/>
          </a:xfrm>
        </p:spPr>
      </p:pic>
      <p:sp>
        <p:nvSpPr>
          <p:cNvPr id="38917" name="ZoneTexte 5">
            <a:extLst>
              <a:ext uri="{FF2B5EF4-FFF2-40B4-BE49-F238E27FC236}">
                <a16:creationId xmlns:a16="http://schemas.microsoft.com/office/drawing/2014/main" id="{4FA5687E-D369-4D04-BB51-8F59CB92C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3617913"/>
            <a:ext cx="4240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err="1"/>
              <a:t>Listen</a:t>
            </a:r>
            <a:r>
              <a:rPr lang="fr-FR" altLang="fr-FR" sz="1800" dirty="0"/>
              <a:t> and </a:t>
            </a:r>
            <a:r>
              <a:rPr lang="fr-FR" altLang="fr-FR" sz="1800" dirty="0" err="1"/>
              <a:t>complete</a:t>
            </a:r>
            <a:r>
              <a:rPr lang="fr-FR" altLang="fr-FR" sz="1800" dirty="0"/>
              <a:t> the document on </a:t>
            </a:r>
            <a:r>
              <a:rPr lang="fr-FR" altLang="fr-FR" sz="1800" dirty="0" err="1"/>
              <a:t>your</a:t>
            </a:r>
            <a:r>
              <a:rPr lang="fr-FR" altLang="fr-FR" sz="1800" dirty="0"/>
              <a:t> </a:t>
            </a:r>
            <a:r>
              <a:rPr lang="fr-FR" altLang="fr-FR" sz="1800" dirty="0" err="1"/>
              <a:t>worksheet</a:t>
            </a:r>
            <a:r>
              <a:rPr lang="fr-FR" altLang="fr-FR" sz="1800" dirty="0"/>
              <a:t>. </a:t>
            </a:r>
          </a:p>
        </p:txBody>
      </p:sp>
      <p:pic>
        <p:nvPicPr>
          <p:cNvPr id="2" name="intonation des questions">
            <a:hlinkClick r:id="" action="ppaction://media"/>
            <a:extLst>
              <a:ext uri="{FF2B5EF4-FFF2-40B4-BE49-F238E27FC236}">
                <a16:creationId xmlns:a16="http://schemas.microsoft.com/office/drawing/2014/main" id="{72077448-4720-4B4A-934A-25353301E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6031" y="1615282"/>
            <a:ext cx="609600" cy="609600"/>
          </a:xfrm>
          <a:prstGeom prst="rect">
            <a:avLst/>
          </a:prstGeom>
        </p:spPr>
      </p:pic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D258B27F-8CFB-4223-98B5-194CF11920C4}"/>
              </a:ext>
            </a:extLst>
          </p:cNvPr>
          <p:cNvSpPr/>
          <p:nvPr/>
        </p:nvSpPr>
        <p:spPr>
          <a:xfrm>
            <a:off x="5657031" y="4642339"/>
            <a:ext cx="351692" cy="2914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1C4747F0-C346-4622-97B7-B0F4C4920529}"/>
              </a:ext>
            </a:extLst>
          </p:cNvPr>
          <p:cNvSpPr/>
          <p:nvPr/>
        </p:nvSpPr>
        <p:spPr>
          <a:xfrm>
            <a:off x="5174709" y="5014127"/>
            <a:ext cx="351692" cy="2914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DE32EF90-1DFB-4267-BD3A-5FA94B45E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550" y="339725"/>
            <a:ext cx="10515600" cy="1325563"/>
          </a:xfrm>
        </p:spPr>
        <p:txBody>
          <a:bodyPr/>
          <a:lstStyle/>
          <a:p>
            <a:pPr eaLnBrk="1" hangingPunct="1"/>
            <a:r>
              <a:rPr lang="fr-FR" altLang="fr-FR"/>
              <a:t>Transfert: oral expression.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F6034E-F01D-4627-AE60-C7A5DD25BCE1}"/>
              </a:ext>
            </a:extLst>
          </p:cNvPr>
          <p:cNvSpPr txBox="1"/>
          <p:nvPr/>
        </p:nvSpPr>
        <p:spPr>
          <a:xfrm>
            <a:off x="717550" y="1884363"/>
            <a:ext cx="108882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 err="1"/>
              <a:t>Take</a:t>
            </a:r>
            <a:r>
              <a:rPr lang="fr-FR" sz="2400" dirty="0"/>
              <a:t> the quiz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partner</a:t>
            </a:r>
            <a:r>
              <a:rPr lang="fr-FR" sz="2400" dirty="0"/>
              <a:t>. </a:t>
            </a:r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dirty="0"/>
              <a:t>Use the </a:t>
            </a:r>
            <a:r>
              <a:rPr lang="fr-FR" sz="2400" dirty="0" err="1"/>
              <a:t>survey</a:t>
            </a:r>
            <a:r>
              <a:rPr lang="fr-FR" sz="2400" dirty="0"/>
              <a:t> </a:t>
            </a:r>
            <a:r>
              <a:rPr lang="fr-FR" sz="2400" dirty="0" err="1"/>
              <a:t>we’ve</a:t>
            </a:r>
            <a:r>
              <a:rPr lang="fr-FR" sz="2400" dirty="0"/>
              <a:t> </a:t>
            </a:r>
            <a:r>
              <a:rPr lang="fr-FR" sz="2400" dirty="0" err="1"/>
              <a:t>just</a:t>
            </a:r>
            <a:r>
              <a:rPr lang="fr-FR" sz="2400" dirty="0"/>
              <a:t> </a:t>
            </a:r>
            <a:r>
              <a:rPr lang="fr-FR" sz="2400" dirty="0" err="1"/>
              <a:t>worked</a:t>
            </a:r>
            <a:r>
              <a:rPr lang="fr-FR" sz="2400" dirty="0"/>
              <a:t> on and </a:t>
            </a:r>
            <a:r>
              <a:rPr lang="fr-FR" sz="2400" dirty="0" err="1"/>
              <a:t>ask</a:t>
            </a:r>
            <a:r>
              <a:rPr lang="fr-FR" sz="2400" dirty="0"/>
              <a:t> the questions to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partner</a:t>
            </a:r>
            <a:r>
              <a:rPr lang="fr-FR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 err="1"/>
              <a:t>First,be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careful</a:t>
            </a:r>
            <a:r>
              <a:rPr lang="fr-FR" sz="2400" dirty="0"/>
              <a:t> to the </a:t>
            </a:r>
            <a:r>
              <a:rPr lang="fr-FR" sz="2400" dirty="0" err="1"/>
              <a:t>pronunciation</a:t>
            </a:r>
            <a:r>
              <a:rPr lang="fr-FR" sz="2400" dirty="0"/>
              <a:t> of the questions.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 err="1"/>
              <a:t>Then</a:t>
            </a:r>
            <a:r>
              <a:rPr lang="fr-FR" sz="2400" dirty="0"/>
              <a:t>, </a:t>
            </a:r>
            <a:r>
              <a:rPr lang="fr-FR" sz="2400" dirty="0" err="1"/>
              <a:t>tick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partner’s</a:t>
            </a:r>
            <a:r>
              <a:rPr lang="fr-FR" sz="2400" dirty="0"/>
              <a:t> </a:t>
            </a:r>
            <a:r>
              <a:rPr lang="fr-FR" sz="2400" dirty="0" err="1"/>
              <a:t>answers</a:t>
            </a:r>
            <a:r>
              <a:rPr lang="fr-FR" sz="2400" dirty="0"/>
              <a:t> on </a:t>
            </a:r>
            <a:r>
              <a:rPr lang="fr-FR" sz="2400" dirty="0" err="1"/>
              <a:t>your</a:t>
            </a:r>
            <a:r>
              <a:rPr lang="fr-FR" sz="2400" dirty="0"/>
              <a:t> document and change </a:t>
            </a:r>
            <a:r>
              <a:rPr lang="fr-FR" sz="2400" dirty="0" err="1"/>
              <a:t>roles</a:t>
            </a:r>
            <a:r>
              <a:rPr lang="fr-FR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400" dirty="0" err="1"/>
              <a:t>Finally</a:t>
            </a:r>
            <a:r>
              <a:rPr lang="fr-FR" sz="2400" dirty="0"/>
              <a:t>, use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partner’s</a:t>
            </a:r>
            <a:r>
              <a:rPr lang="fr-FR" sz="2400" dirty="0"/>
              <a:t> </a:t>
            </a:r>
            <a:r>
              <a:rPr lang="fr-FR" sz="2400" dirty="0" err="1"/>
              <a:t>answers</a:t>
            </a:r>
            <a:r>
              <a:rPr lang="fr-FR" sz="2400" dirty="0"/>
              <a:t> to </a:t>
            </a:r>
            <a:r>
              <a:rPr lang="fr-FR" sz="2400" dirty="0" err="1"/>
              <a:t>write</a:t>
            </a:r>
            <a:r>
              <a:rPr lang="fr-FR" sz="2400" dirty="0"/>
              <a:t> a short </a:t>
            </a:r>
            <a:r>
              <a:rPr lang="fr-FR" sz="2400" dirty="0" err="1"/>
              <a:t>paragraph</a:t>
            </a:r>
            <a:r>
              <a:rPr lang="fr-FR" sz="2400" dirty="0"/>
              <a:t> about </a:t>
            </a:r>
            <a:r>
              <a:rPr lang="fr-FR" sz="2400" dirty="0" err="1"/>
              <a:t>his</a:t>
            </a:r>
            <a:r>
              <a:rPr lang="fr-FR" sz="2400" dirty="0"/>
              <a:t>/ </a:t>
            </a:r>
            <a:r>
              <a:rPr lang="fr-FR" sz="2400" dirty="0" err="1"/>
              <a:t>her</a:t>
            </a:r>
            <a:r>
              <a:rPr lang="fr-FR" sz="2400" dirty="0"/>
              <a:t> </a:t>
            </a:r>
            <a:r>
              <a:rPr lang="fr-FR" sz="2400" dirty="0" err="1"/>
              <a:t>experience</a:t>
            </a:r>
            <a:r>
              <a:rPr lang="fr-FR" sz="2400" dirty="0"/>
              <a:t>. </a:t>
            </a:r>
          </a:p>
          <a:p>
            <a:pPr>
              <a:defRPr/>
            </a:pPr>
            <a:endParaRPr lang="fr-FR" sz="2400" dirty="0"/>
          </a:p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</a:rPr>
              <a:t>BE CAREFUL: use the 3rd </a:t>
            </a:r>
            <a:r>
              <a:rPr lang="fr-FR" sz="2400" b="1" dirty="0" err="1">
                <a:solidFill>
                  <a:srgbClr val="FF0000"/>
                </a:solidFill>
              </a:rPr>
              <a:t>person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singular</a:t>
            </a:r>
            <a:r>
              <a:rPr lang="fr-FR" sz="2400" b="1" dirty="0">
                <a:solidFill>
                  <a:srgbClr val="FF0000"/>
                </a:solidFill>
              </a:rPr>
              <a:t> in </a:t>
            </a:r>
            <a:r>
              <a:rPr lang="fr-FR" sz="2400" b="1" dirty="0" err="1">
                <a:solidFill>
                  <a:srgbClr val="FF0000"/>
                </a:solidFill>
              </a:rPr>
              <a:t>your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paragraph</a:t>
            </a:r>
            <a:r>
              <a:rPr lang="fr-FR" sz="2400" b="1" dirty="0">
                <a:solidFill>
                  <a:srgbClr val="FF0000"/>
                </a:solidFill>
              </a:rPr>
              <a:t>!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74622CA7-4108-4E5F-BA34-2548D1ECD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Homework.</a:t>
            </a:r>
          </a:p>
        </p:txBody>
      </p:sp>
      <p:sp>
        <p:nvSpPr>
          <p:cNvPr id="41987" name="Espace réservé du contenu 2">
            <a:extLst>
              <a:ext uri="{FF2B5EF4-FFF2-40B4-BE49-F238E27FC236}">
                <a16:creationId xmlns:a16="http://schemas.microsoft.com/office/drawing/2014/main" id="{72473610-9983-4845-BDD0-2440FDB99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11363"/>
            <a:ext cx="10515600" cy="4160837"/>
          </a:xfrm>
        </p:spPr>
        <p:txBody>
          <a:bodyPr/>
          <a:lstStyle/>
          <a:p>
            <a:pPr eaLnBrk="1" hangingPunct="1"/>
            <a:r>
              <a:rPr lang="fr-FR" altLang="fr-FR" dirty="0" err="1"/>
              <a:t>Etre</a:t>
            </a:r>
            <a:r>
              <a:rPr lang="fr-FR" altLang="fr-FR" dirty="0"/>
              <a:t> capable de citer les 4 types de </a:t>
            </a:r>
            <a:r>
              <a:rPr lang="fr-FR" altLang="fr-FR" dirty="0" err="1"/>
              <a:t>harcélement</a:t>
            </a:r>
            <a:r>
              <a:rPr lang="fr-FR" altLang="fr-FR" dirty="0"/>
              <a:t> et de les définir.</a:t>
            </a:r>
          </a:p>
          <a:p>
            <a:pPr eaLnBrk="1" hangingPunct="1"/>
            <a:r>
              <a:rPr lang="fr-FR" altLang="fr-FR" dirty="0"/>
              <a:t>Savoir construire le </a:t>
            </a:r>
            <a:r>
              <a:rPr lang="fr-FR" altLang="fr-FR" dirty="0" err="1"/>
              <a:t>present</a:t>
            </a:r>
            <a:r>
              <a:rPr lang="fr-FR" altLang="fr-FR" dirty="0"/>
              <a:t> </a:t>
            </a:r>
            <a:r>
              <a:rPr lang="fr-FR" altLang="fr-FR" dirty="0" err="1"/>
              <a:t>perfect</a:t>
            </a:r>
            <a:r>
              <a:rPr lang="fr-FR" altLang="fr-FR" dirty="0"/>
              <a:t> et utiliser les adverbes </a:t>
            </a:r>
            <a:r>
              <a:rPr lang="fr-FR" altLang="fr-FR" dirty="0" err="1"/>
              <a:t>ever</a:t>
            </a:r>
            <a:r>
              <a:rPr lang="fr-FR" altLang="fr-FR" dirty="0"/>
              <a:t> et </a:t>
            </a:r>
            <a:r>
              <a:rPr lang="fr-FR" altLang="fr-FR" dirty="0" err="1"/>
              <a:t>never</a:t>
            </a:r>
            <a:r>
              <a:rPr lang="fr-FR" altLang="fr-FR" dirty="0"/>
              <a:t>. </a:t>
            </a:r>
          </a:p>
          <a:p>
            <a:pPr eaLnBrk="1" hangingPunct="1"/>
            <a:r>
              <a:rPr lang="fr-FR" altLang="fr-FR" dirty="0"/>
              <a:t>Faire les exercices distribués.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5E0E9659-B93E-4AC5-8876-24B05DE47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Exercises</a:t>
            </a:r>
          </a:p>
        </p:txBody>
      </p:sp>
      <p:pic>
        <p:nvPicPr>
          <p:cNvPr id="43011" name="Espace réservé du contenu 3">
            <a:extLst>
              <a:ext uri="{FF2B5EF4-FFF2-40B4-BE49-F238E27FC236}">
                <a16:creationId xmlns:a16="http://schemas.microsoft.com/office/drawing/2014/main" id="{F1BE410F-A52C-44B3-A630-0393E0376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1888" y="1690688"/>
            <a:ext cx="7388225" cy="47371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6965F5EB-F577-4010-827E-752538B09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Check you remember the vocabulary. </a:t>
            </a:r>
          </a:p>
        </p:txBody>
      </p:sp>
      <p:sp>
        <p:nvSpPr>
          <p:cNvPr id="14339" name="Espace réservé du contenu 2">
            <a:extLst>
              <a:ext uri="{FF2B5EF4-FFF2-40B4-BE49-F238E27FC236}">
                <a16:creationId xmlns:a16="http://schemas.microsoft.com/office/drawing/2014/main" id="{ADEEE00B-A835-4DE7-B6A7-D28B56C400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81175"/>
            <a:ext cx="10515600" cy="11033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r-FR" altLang="fr-FR" dirty="0"/>
              <a:t>Match the </a:t>
            </a:r>
            <a:r>
              <a:rPr lang="fr-FR" altLang="fr-FR" dirty="0" err="1"/>
              <a:t>words</a:t>
            </a:r>
            <a:r>
              <a:rPr lang="fr-FR" altLang="fr-FR" dirty="0"/>
              <a:t> to </a:t>
            </a:r>
            <a:r>
              <a:rPr lang="fr-FR" altLang="fr-FR" dirty="0" err="1"/>
              <a:t>their</a:t>
            </a:r>
            <a:r>
              <a:rPr lang="fr-FR" altLang="fr-FR" dirty="0"/>
              <a:t> </a:t>
            </a:r>
            <a:r>
              <a:rPr lang="fr-FR" altLang="fr-FR" dirty="0" err="1"/>
              <a:t>definitions</a:t>
            </a:r>
            <a:r>
              <a:rPr lang="fr-FR" altLang="fr-FR" dirty="0"/>
              <a:t>. 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3E7AEAB-8567-42B5-A2D9-07ECCC5BD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68216"/>
              </p:ext>
            </p:extLst>
          </p:nvPr>
        </p:nvGraphicFramePr>
        <p:xfrm>
          <a:off x="2101850" y="2655888"/>
          <a:ext cx="8127999" cy="3383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Bullying</a:t>
                      </a:r>
                      <a:r>
                        <a:rPr lang="fr-FR" sz="1800" dirty="0"/>
                        <a:t> can </a:t>
                      </a:r>
                      <a:r>
                        <a:rPr lang="fr-FR" sz="1800" dirty="0" err="1"/>
                        <a:t>be</a:t>
                      </a:r>
                      <a:r>
                        <a:rPr lang="fr-FR" sz="1800" dirty="0"/>
                        <a:t>…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rgbClr val="FF0000"/>
                          </a:solidFill>
                        </a:rPr>
                        <a:t>Threatening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</a:rPr>
                        <a:t>him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 or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</a:rPr>
                        <a:t>her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 on a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</a:rPr>
                        <a:t>regular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 basis.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 </a:t>
                      </a:r>
                      <a:r>
                        <a:rPr lang="fr-FR" sz="1800" dirty="0" err="1"/>
                        <a:t>bully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is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someone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who</a:t>
                      </a:r>
                      <a:r>
                        <a:rPr lang="fr-FR" sz="1800" dirty="0"/>
                        <a:t>…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Physical, verbal or </a:t>
                      </a:r>
                      <a:r>
                        <a:rPr lang="fr-FR" sz="1800" b="1" dirty="0" err="1">
                          <a:solidFill>
                            <a:srgbClr val="0070C0"/>
                          </a:solidFill>
                        </a:rPr>
                        <a:t>psychological</a:t>
                      </a: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12"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  <a:p>
                      <a:pPr algn="ctr"/>
                      <a:r>
                        <a:rPr lang="fr-FR" sz="1800" dirty="0" err="1"/>
                        <a:t>Cyberbullying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means</a:t>
                      </a:r>
                      <a:r>
                        <a:rPr lang="fr-FR" sz="1800" dirty="0"/>
                        <a:t>…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Threatening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or 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insulting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someone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rgbClr val="00B050"/>
                          </a:solidFill>
                        </a:rPr>
                        <a:t>using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 smartphones and social networks. 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Bullying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someone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means</a:t>
                      </a:r>
                      <a:r>
                        <a:rPr lang="fr-FR" sz="1800" dirty="0"/>
                        <a:t>… 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Makes</a:t>
                      </a:r>
                      <a:r>
                        <a:rPr lang="fr-F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fun of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others</a:t>
                      </a:r>
                      <a:r>
                        <a:rPr lang="fr-F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 calls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</a:t>
                      </a:r>
                      <a:r>
                        <a:rPr lang="fr-F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names</a:t>
                      </a:r>
                      <a:r>
                        <a:rPr lang="fr-F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or hits </a:t>
                      </a:r>
                      <a:r>
                        <a:rPr lang="fr-FR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them</a:t>
                      </a:r>
                      <a:r>
                        <a:rPr lang="fr-F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86BB474B-136C-428A-A049-4842D7562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Check your answers. 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AB7D208E-8268-4540-BFC3-D1315692BC4F}"/>
              </a:ext>
            </a:extLst>
          </p:cNvPr>
          <p:cNvGraphicFramePr>
            <a:graphicFrameLocks noGrp="1"/>
          </p:cNvGraphicFramePr>
          <p:nvPr/>
        </p:nvGraphicFramePr>
        <p:xfrm>
          <a:off x="2101850" y="2655888"/>
          <a:ext cx="8127999" cy="3383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Bullying</a:t>
                      </a:r>
                      <a:r>
                        <a:rPr lang="fr-FR" sz="1800" dirty="0"/>
                        <a:t> can </a:t>
                      </a:r>
                      <a:r>
                        <a:rPr lang="fr-FR" sz="1800" dirty="0" err="1"/>
                        <a:t>be</a:t>
                      </a:r>
                      <a:r>
                        <a:rPr lang="fr-FR" sz="1800" dirty="0"/>
                        <a:t>…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Threatening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him</a:t>
                      </a:r>
                      <a:r>
                        <a:rPr lang="fr-FR" sz="1800" dirty="0"/>
                        <a:t> or </a:t>
                      </a:r>
                      <a:r>
                        <a:rPr lang="fr-FR" sz="1800" dirty="0" err="1"/>
                        <a:t>her</a:t>
                      </a:r>
                      <a:r>
                        <a:rPr lang="fr-FR" sz="1800" dirty="0"/>
                        <a:t> on a </a:t>
                      </a:r>
                      <a:r>
                        <a:rPr lang="fr-FR" sz="1800" dirty="0" err="1"/>
                        <a:t>regular</a:t>
                      </a:r>
                      <a:r>
                        <a:rPr lang="fr-FR" sz="1800" dirty="0"/>
                        <a:t> basis.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 </a:t>
                      </a:r>
                      <a:r>
                        <a:rPr lang="fr-FR" sz="1800" dirty="0" err="1"/>
                        <a:t>bully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is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someone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who</a:t>
                      </a:r>
                      <a:r>
                        <a:rPr lang="fr-FR" sz="1800" dirty="0"/>
                        <a:t>…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Physical, verbal or </a:t>
                      </a:r>
                      <a:r>
                        <a:rPr lang="fr-FR" sz="1800" dirty="0" err="1"/>
                        <a:t>psychological</a:t>
                      </a:r>
                      <a:r>
                        <a:rPr lang="fr-FR" sz="1800" dirty="0"/>
                        <a:t>.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12"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  <a:p>
                      <a:pPr algn="ctr"/>
                      <a:r>
                        <a:rPr lang="fr-FR" sz="1800" dirty="0" err="1"/>
                        <a:t>Cyberbullying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means</a:t>
                      </a:r>
                      <a:r>
                        <a:rPr lang="fr-FR" sz="1800" dirty="0"/>
                        <a:t>…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Threatening</a:t>
                      </a:r>
                      <a:r>
                        <a:rPr lang="fr-FR" sz="1800" dirty="0"/>
                        <a:t> or </a:t>
                      </a:r>
                      <a:r>
                        <a:rPr lang="fr-FR" sz="1800" dirty="0" err="1"/>
                        <a:t>insulting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someone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using</a:t>
                      </a:r>
                      <a:r>
                        <a:rPr lang="fr-FR" sz="1800" dirty="0"/>
                        <a:t> smartphones and social networks. 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1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Bullying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someone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means</a:t>
                      </a:r>
                      <a:r>
                        <a:rPr lang="fr-FR" sz="1800" dirty="0"/>
                        <a:t>… 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Makes</a:t>
                      </a:r>
                      <a:r>
                        <a:rPr lang="fr-FR" sz="1800" dirty="0"/>
                        <a:t> fun of </a:t>
                      </a:r>
                      <a:r>
                        <a:rPr lang="fr-FR" sz="1800" dirty="0" err="1"/>
                        <a:t>others</a:t>
                      </a:r>
                      <a:r>
                        <a:rPr lang="fr-FR" sz="1800" dirty="0"/>
                        <a:t>, calls </a:t>
                      </a:r>
                      <a:r>
                        <a:rPr lang="fr-FR" sz="1800" dirty="0" err="1"/>
                        <a:t>them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names</a:t>
                      </a:r>
                      <a:r>
                        <a:rPr lang="fr-FR" sz="1800" dirty="0"/>
                        <a:t> or hits </a:t>
                      </a:r>
                      <a:r>
                        <a:rPr lang="fr-FR" sz="1800" dirty="0" err="1"/>
                        <a:t>them</a:t>
                      </a:r>
                      <a:r>
                        <a:rPr lang="fr-FR" sz="1800" dirty="0"/>
                        <a:t>. </a:t>
                      </a:r>
                    </a:p>
                  </a:txBody>
                  <a:tcPr marT="45712" marB="4571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26C78D8-5E64-4FCC-A64C-0F568FD35A92}"/>
              </a:ext>
            </a:extLst>
          </p:cNvPr>
          <p:cNvCxnSpPr>
            <a:cxnSpLocks/>
          </p:cNvCxnSpPr>
          <p:nvPr/>
        </p:nvCxnSpPr>
        <p:spPr>
          <a:xfrm>
            <a:off x="4632325" y="2844800"/>
            <a:ext cx="3195638" cy="682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4942C88-2A6B-4161-9DB7-D95F2DFC4DF8}"/>
              </a:ext>
            </a:extLst>
          </p:cNvPr>
          <p:cNvCxnSpPr>
            <a:cxnSpLocks/>
          </p:cNvCxnSpPr>
          <p:nvPr/>
        </p:nvCxnSpPr>
        <p:spPr>
          <a:xfrm>
            <a:off x="4568825" y="3527425"/>
            <a:ext cx="3117850" cy="17573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37CEC5F-3BA7-44CD-8497-7FFA442ECADF}"/>
              </a:ext>
            </a:extLst>
          </p:cNvPr>
          <p:cNvCxnSpPr>
            <a:cxnSpLocks/>
          </p:cNvCxnSpPr>
          <p:nvPr/>
        </p:nvCxnSpPr>
        <p:spPr>
          <a:xfrm flipV="1">
            <a:off x="4352925" y="4168775"/>
            <a:ext cx="3475038" cy="4333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5EC8F8E-D2BE-47A7-BBD5-EEFAECBB50AA}"/>
              </a:ext>
            </a:extLst>
          </p:cNvPr>
          <p:cNvCxnSpPr>
            <a:cxnSpLocks/>
          </p:cNvCxnSpPr>
          <p:nvPr/>
        </p:nvCxnSpPr>
        <p:spPr>
          <a:xfrm flipV="1">
            <a:off x="4568825" y="2884488"/>
            <a:ext cx="3027363" cy="25019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11B62-1AD7-4943-937D-F9DE74E6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React</a:t>
            </a:r>
            <a:r>
              <a:rPr lang="fr-FR" dirty="0"/>
              <a:t>! </a:t>
            </a:r>
          </a:p>
        </p:txBody>
      </p:sp>
      <p:pic>
        <p:nvPicPr>
          <p:cNvPr id="4" name="13_Reasons_Why_Discussion_Series_The_Many_Forms_of_Bullying_Netflix-2ZyKSMzrI5g">
            <a:hlinkClick r:id="" action="ppaction://media"/>
            <a:extLst>
              <a:ext uri="{FF2B5EF4-FFF2-40B4-BE49-F238E27FC236}">
                <a16:creationId xmlns:a16="http://schemas.microsoft.com/office/drawing/2014/main" id="{5717E793-5766-405C-889B-AB9B03BC738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4659" y="2038763"/>
            <a:ext cx="6752555" cy="3796131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E2CA99-DD3F-4B81-ADDD-C2ABA32291A5}"/>
              </a:ext>
            </a:extLst>
          </p:cNvPr>
          <p:cNvSpPr txBox="1"/>
          <p:nvPr/>
        </p:nvSpPr>
        <p:spPr>
          <a:xfrm>
            <a:off x="432079" y="2828834"/>
            <a:ext cx="46925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Type of document?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General of </a:t>
            </a:r>
            <a:r>
              <a:rPr lang="fr-FR" sz="2400" dirty="0" err="1"/>
              <a:t>subject</a:t>
            </a:r>
            <a:r>
              <a:rPr lang="fr-FR" sz="2400" dirty="0"/>
              <a:t> of the document?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Who</a:t>
            </a:r>
            <a:r>
              <a:rPr lang="fr-FR" sz="2400" dirty="0"/>
              <a:t> are the people </a:t>
            </a:r>
            <a:r>
              <a:rPr lang="fr-FR" sz="2400" dirty="0" err="1"/>
              <a:t>talking</a:t>
            </a:r>
            <a:r>
              <a:rPr lang="fr-FR" sz="24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8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9771A-A0BE-40FF-9FCF-8DA05FFC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Oral </a:t>
            </a:r>
            <a:r>
              <a:rPr lang="fr-FR" dirty="0" err="1"/>
              <a:t>comprehension</a:t>
            </a:r>
            <a:r>
              <a:rPr lang="fr-FR" dirty="0"/>
              <a:t> </a:t>
            </a:r>
            <a:r>
              <a:rPr lang="fr-FR" dirty="0" err="1"/>
              <a:t>activity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79B22E-3622-4F9B-A056-D03A7D5D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1093261"/>
          </a:xfrm>
        </p:spPr>
        <p:txBody>
          <a:bodyPr/>
          <a:lstStyle/>
          <a:p>
            <a:pPr algn="ctr"/>
            <a:r>
              <a:rPr lang="fr-FR" dirty="0"/>
              <a:t>Watch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again</a:t>
            </a:r>
            <a:r>
              <a:rPr lang="fr-FR" dirty="0"/>
              <a:t> and do the </a:t>
            </a:r>
            <a:r>
              <a:rPr lang="fr-FR" dirty="0" err="1"/>
              <a:t>activities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worksheet</a:t>
            </a:r>
            <a:r>
              <a:rPr lang="fr-FR" dirty="0"/>
              <a:t> in groups of 4.  </a:t>
            </a:r>
          </a:p>
        </p:txBody>
      </p:sp>
      <p:pic>
        <p:nvPicPr>
          <p:cNvPr id="1026" name="Picture 2" descr="Benefits of Group Work - TeachHUB">
            <a:extLst>
              <a:ext uri="{FF2B5EF4-FFF2-40B4-BE49-F238E27FC236}">
                <a16:creationId xmlns:a16="http://schemas.microsoft.com/office/drawing/2014/main" id="{33786406-37FF-400A-8E4B-ABF7908A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52" y="3219101"/>
            <a:ext cx="4605495" cy="30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1EEC7-8473-4762-8129-A663A503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!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571D6F-A8D6-4CD0-B007-BCD449D7A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3435" y="249669"/>
            <a:ext cx="4033959" cy="227498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76591D4-F1D2-4C4B-977E-05CB76CC86F0}"/>
              </a:ext>
            </a:extLst>
          </p:cNvPr>
          <p:cNvSpPr txBox="1"/>
          <p:nvPr/>
        </p:nvSpPr>
        <p:spPr>
          <a:xfrm>
            <a:off x="1103225" y="2746165"/>
            <a:ext cx="99855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“In our show </a:t>
            </a:r>
            <a:r>
              <a:rPr lang="en-US" sz="3200" i="1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“13 reasons why”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bullying takes on many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verbal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cyber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isolation. But bullying rarely exists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two people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alone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person bullying isn’t the only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Whether in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hallways, at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parties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those </a:t>
            </a:r>
            <a:r>
              <a:rPr lang="en-US" sz="3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surrounding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bullying play a part too.”                                               </a:t>
            </a:r>
            <a:endParaRPr lang="fr-FR" sz="32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5B839-3BB7-453F-89C4-7C650D309CCE}"/>
              </a:ext>
            </a:extLst>
          </p:cNvPr>
          <p:cNvSpPr/>
          <p:nvPr/>
        </p:nvSpPr>
        <p:spPr>
          <a:xfrm>
            <a:off x="2381459" y="3305908"/>
            <a:ext cx="1205803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BB5AA4-D532-4C0D-AF85-D8752A1DAF7C}"/>
              </a:ext>
            </a:extLst>
          </p:cNvPr>
          <p:cNvSpPr/>
          <p:nvPr/>
        </p:nvSpPr>
        <p:spPr>
          <a:xfrm>
            <a:off x="3812093" y="3305907"/>
            <a:ext cx="1694404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2CF0C-B9D0-4286-87F7-F5233125E6D7}"/>
              </a:ext>
            </a:extLst>
          </p:cNvPr>
          <p:cNvSpPr/>
          <p:nvPr/>
        </p:nvSpPr>
        <p:spPr>
          <a:xfrm>
            <a:off x="5775499" y="3341076"/>
            <a:ext cx="1308589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B0EDB-6521-4515-87C5-EB28C9CA0EB8}"/>
              </a:ext>
            </a:extLst>
          </p:cNvPr>
          <p:cNvSpPr/>
          <p:nvPr/>
        </p:nvSpPr>
        <p:spPr>
          <a:xfrm>
            <a:off x="7487696" y="3341076"/>
            <a:ext cx="1205803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D0F76B-07FD-4BCB-84AA-6777D0965724}"/>
              </a:ext>
            </a:extLst>
          </p:cNvPr>
          <p:cNvSpPr/>
          <p:nvPr/>
        </p:nvSpPr>
        <p:spPr>
          <a:xfrm>
            <a:off x="9810541" y="3369111"/>
            <a:ext cx="1205803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93AA63-A103-45E1-B5F7-C3BA407A1EB4}"/>
              </a:ext>
            </a:extLst>
          </p:cNvPr>
          <p:cNvSpPr/>
          <p:nvPr/>
        </p:nvSpPr>
        <p:spPr>
          <a:xfrm>
            <a:off x="8279633" y="3798276"/>
            <a:ext cx="1788815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AB370-D3A2-4BB1-B47C-B1A4F1335755}"/>
              </a:ext>
            </a:extLst>
          </p:cNvPr>
          <p:cNvSpPr/>
          <p:nvPr/>
        </p:nvSpPr>
        <p:spPr>
          <a:xfrm>
            <a:off x="2684585" y="4287681"/>
            <a:ext cx="1205803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E0B1D-BD94-48FB-9A8E-F6EE8924A854}"/>
              </a:ext>
            </a:extLst>
          </p:cNvPr>
          <p:cNvSpPr/>
          <p:nvPr/>
        </p:nvSpPr>
        <p:spPr>
          <a:xfrm>
            <a:off x="8964804" y="4785875"/>
            <a:ext cx="1917561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16B095-F48F-4E13-92EC-3429C9BC23FB}"/>
              </a:ext>
            </a:extLst>
          </p:cNvPr>
          <p:cNvSpPr/>
          <p:nvPr/>
        </p:nvSpPr>
        <p:spPr>
          <a:xfrm>
            <a:off x="3453492" y="5239309"/>
            <a:ext cx="1490297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7CF008-5504-46C8-9B50-169D4EDA2C00}"/>
              </a:ext>
            </a:extLst>
          </p:cNvPr>
          <p:cNvSpPr/>
          <p:nvPr/>
        </p:nvSpPr>
        <p:spPr>
          <a:xfrm>
            <a:off x="7491674" y="5272417"/>
            <a:ext cx="1490297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DDBACB-AC9F-41F2-9822-E234F2260216}"/>
              </a:ext>
            </a:extLst>
          </p:cNvPr>
          <p:cNvSpPr/>
          <p:nvPr/>
        </p:nvSpPr>
        <p:spPr>
          <a:xfrm>
            <a:off x="9670491" y="5268195"/>
            <a:ext cx="1205803" cy="42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FF63A-3FD2-42E1-B139-169DDAD5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Label the </a:t>
            </a:r>
            <a:r>
              <a:rPr lang="fr-FR" dirty="0" err="1"/>
              <a:t>pictures</a:t>
            </a:r>
            <a:r>
              <a:rPr lang="fr-FR" dirty="0"/>
              <a:t>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17E8FE-D161-4FFE-B8D7-1FA1EA6E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70" y="2095018"/>
            <a:ext cx="8313860" cy="30894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65E8D7-2F0B-4A38-9420-5B50DC3FDA80}"/>
              </a:ext>
            </a:extLst>
          </p:cNvPr>
          <p:cNvSpPr txBox="1"/>
          <p:nvPr/>
        </p:nvSpPr>
        <p:spPr>
          <a:xfrm>
            <a:off x="2049864" y="5468650"/>
            <a:ext cx="24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Physical </a:t>
            </a:r>
            <a:r>
              <a:rPr lang="fr-FR" b="1" dirty="0" err="1"/>
              <a:t>bullying</a:t>
            </a: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E249D3-2EA2-4A10-B5BC-FAEAA0B6B815}"/>
              </a:ext>
            </a:extLst>
          </p:cNvPr>
          <p:cNvSpPr txBox="1"/>
          <p:nvPr/>
        </p:nvSpPr>
        <p:spPr>
          <a:xfrm>
            <a:off x="4870101" y="5468650"/>
            <a:ext cx="245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Social / Verbal </a:t>
            </a:r>
            <a:r>
              <a:rPr lang="fr-FR" b="1" dirty="0" err="1"/>
              <a:t>bullying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75070A-D847-4020-AFB0-8391940FCCF1}"/>
              </a:ext>
            </a:extLst>
          </p:cNvPr>
          <p:cNvSpPr txBox="1"/>
          <p:nvPr/>
        </p:nvSpPr>
        <p:spPr>
          <a:xfrm>
            <a:off x="7690338" y="5472614"/>
            <a:ext cx="24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Cyberbullying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811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574A1-3DFE-436F-933C-6FC4187F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4 types of people: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4121C1-858C-4293-9101-E72867D19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1: Those who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exist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assist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2: Those who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reinforce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endorse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3: The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insiders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outsiders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4: The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defenders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□</a:t>
            </a:r>
            <a:r>
              <a:rPr lang="en-US" sz="40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pretenders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igne de multiplication 3">
            <a:extLst>
              <a:ext uri="{FF2B5EF4-FFF2-40B4-BE49-F238E27FC236}">
                <a16:creationId xmlns:a16="http://schemas.microsoft.com/office/drawing/2014/main" id="{79597AAE-473C-410F-A569-C42476C53366}"/>
              </a:ext>
            </a:extLst>
          </p:cNvPr>
          <p:cNvSpPr/>
          <p:nvPr/>
        </p:nvSpPr>
        <p:spPr>
          <a:xfrm>
            <a:off x="5325627" y="2110154"/>
            <a:ext cx="589503" cy="5828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535274A2-DB90-4583-8465-999DDBF2DE16}"/>
              </a:ext>
            </a:extLst>
          </p:cNvPr>
          <p:cNvSpPr/>
          <p:nvPr/>
        </p:nvSpPr>
        <p:spPr>
          <a:xfrm>
            <a:off x="4051161" y="2846196"/>
            <a:ext cx="589503" cy="5828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0DF92192-39A4-4223-91E9-D513567D0575}"/>
              </a:ext>
            </a:extLst>
          </p:cNvPr>
          <p:cNvSpPr/>
          <p:nvPr/>
        </p:nvSpPr>
        <p:spPr>
          <a:xfrm>
            <a:off x="4736124" y="3582239"/>
            <a:ext cx="589503" cy="5828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de multiplication 6">
            <a:extLst>
              <a:ext uri="{FF2B5EF4-FFF2-40B4-BE49-F238E27FC236}">
                <a16:creationId xmlns:a16="http://schemas.microsoft.com/office/drawing/2014/main" id="{6FA1D643-8107-406D-AE10-5249F9B090E2}"/>
              </a:ext>
            </a:extLst>
          </p:cNvPr>
          <p:cNvSpPr/>
          <p:nvPr/>
        </p:nvSpPr>
        <p:spPr>
          <a:xfrm>
            <a:off x="3016180" y="4332514"/>
            <a:ext cx="589503" cy="5828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3D3822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1317</Words>
  <Application>Microsoft Office PowerPoint</Application>
  <PresentationFormat>Grand écran</PresentationFormat>
  <Paragraphs>189</Paragraphs>
  <Slides>28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Elephant</vt:lpstr>
      <vt:lpstr>Gill Sans MT Condensed</vt:lpstr>
      <vt:lpstr>Symbol</vt:lpstr>
      <vt:lpstr>BrushVTI</vt:lpstr>
      <vt:lpstr>Sequence 4:  Act and React </vt:lpstr>
      <vt:lpstr>Recap! </vt:lpstr>
      <vt:lpstr>Check you remember the vocabulary. </vt:lpstr>
      <vt:lpstr>Check your answers. </vt:lpstr>
      <vt:lpstr>React! </vt:lpstr>
      <vt:lpstr>Oral comprehension activity</vt:lpstr>
      <vt:lpstr>Check your answers! </vt:lpstr>
      <vt:lpstr>Label the pictures: </vt:lpstr>
      <vt:lpstr>The 4 types of people: </vt:lpstr>
      <vt:lpstr>Keywords to define the 4 types of people: </vt:lpstr>
      <vt:lpstr>Solutions given to stop bullying: </vt:lpstr>
      <vt:lpstr>Recap! </vt:lpstr>
      <vt:lpstr>Written comprehension activity: </vt:lpstr>
      <vt:lpstr>Written comprehension activity: </vt:lpstr>
      <vt:lpstr>Check your answers: </vt:lpstr>
      <vt:lpstr>Vocabulary</vt:lpstr>
      <vt:lpstr>Written comprehension activity: </vt:lpstr>
      <vt:lpstr>Check your answers: </vt:lpstr>
      <vt:lpstr>Take the quiz ! </vt:lpstr>
      <vt:lpstr>Recap:</vt:lpstr>
      <vt:lpstr>Grammar! </vt:lpstr>
      <vt:lpstr>Le present perfect avec ever et never</vt:lpstr>
      <vt:lpstr>Présentation PowerPoint</vt:lpstr>
      <vt:lpstr>Présentation PowerPoint</vt:lpstr>
      <vt:lpstr>Phonology: intonation des questions</vt:lpstr>
      <vt:lpstr>Transfert: oral expression.  </vt:lpstr>
      <vt:lpstr>Homework.</vt:lpstr>
      <vt:lpstr>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4:  Act and React</dc:title>
  <dc:creator>Bénédicte Randon</dc:creator>
  <cp:lastModifiedBy>Bénédicte Randon</cp:lastModifiedBy>
  <cp:revision>62</cp:revision>
  <dcterms:created xsi:type="dcterms:W3CDTF">2020-04-26T12:52:02Z</dcterms:created>
  <dcterms:modified xsi:type="dcterms:W3CDTF">2021-02-26T18:52:34Z</dcterms:modified>
</cp:coreProperties>
</file>