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1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38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7F3F19-5A4B-42AD-9A79-B8279086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EFA28-1E4A-40EB-890F-BE740567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3" b="3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202C37C-3123-4850-965F-F823CD438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4441" y="3562564"/>
            <a:ext cx="6007383" cy="2746580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7F5485-8E51-4575-833D-F3C57EF21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410" y="4169113"/>
            <a:ext cx="4054890" cy="1000067"/>
          </a:xfrm>
        </p:spPr>
        <p:txBody>
          <a:bodyPr anchor="b">
            <a:normAutofit/>
          </a:bodyPr>
          <a:lstStyle/>
          <a:p>
            <a:pPr algn="ctr"/>
            <a:r>
              <a:rPr lang="fr-FR" sz="3200" dirty="0" err="1"/>
              <a:t>Sequence</a:t>
            </a:r>
            <a:r>
              <a:rPr lang="fr-FR" sz="3200" dirty="0"/>
              <a:t> 4: </a:t>
            </a:r>
            <a:br>
              <a:rPr lang="fr-FR" sz="3200" dirty="0"/>
            </a:br>
            <a:r>
              <a:rPr lang="fr-FR" sz="3200" dirty="0" err="1"/>
              <a:t>Act</a:t>
            </a:r>
            <a:r>
              <a:rPr lang="fr-FR" sz="3200" dirty="0"/>
              <a:t> and </a:t>
            </a:r>
            <a:r>
              <a:rPr lang="fr-FR" sz="3200" dirty="0" err="1"/>
              <a:t>React</a:t>
            </a:r>
            <a:r>
              <a:rPr lang="fr-FR" sz="3200" dirty="0"/>
              <a:t>!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40210E-C700-49A7-B239-22A562DDB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323" y="5225936"/>
            <a:ext cx="3317064" cy="646785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2000"/>
              <a:t>NIVEAU 3</a:t>
            </a:r>
            <a:r>
              <a:rPr lang="fr-FR" sz="2000" baseline="30000"/>
              <a:t>E</a:t>
            </a:r>
            <a:r>
              <a:rPr lang="fr-FR" sz="2000"/>
              <a:t> – RANDON BENEDICTE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9439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42A0-26A9-4385-99A6-C06528AB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Mid-sequence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: STEP 1</a:t>
            </a:r>
          </a:p>
        </p:txBody>
      </p:sp>
      <p:pic>
        <p:nvPicPr>
          <p:cNvPr id="4" name="What_is_an_Anti-Bullying_Ambassador-CAhJLAGmMuE">
            <a:hlinkClick r:id="" action="ppaction://media"/>
            <a:extLst>
              <a:ext uri="{FF2B5EF4-FFF2-40B4-BE49-F238E27FC236}">
                <a16:creationId xmlns:a16="http://schemas.microsoft.com/office/drawing/2014/main" id="{50BEA29B-8894-4643-B41E-EE152B0695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556" y="2062477"/>
            <a:ext cx="7397750" cy="4160837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BC487E-420D-4943-A5CD-6FB899AB4A9C}"/>
              </a:ext>
            </a:extLst>
          </p:cNvPr>
          <p:cNvSpPr txBox="1"/>
          <p:nvPr/>
        </p:nvSpPr>
        <p:spPr>
          <a:xfrm>
            <a:off x="8289891" y="239402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Type of document?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Subject</a:t>
            </a:r>
            <a:r>
              <a:rPr lang="fr-FR" dirty="0"/>
              <a:t> of the document?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Name of the organisation?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Role</a:t>
            </a:r>
            <a:r>
              <a:rPr lang="fr-FR" dirty="0"/>
              <a:t> of the boy?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9CB9A0-E6F9-4998-A9BD-98CA2BC9E173}"/>
              </a:ext>
            </a:extLst>
          </p:cNvPr>
          <p:cNvSpPr txBox="1"/>
          <p:nvPr/>
        </p:nvSpPr>
        <p:spPr>
          <a:xfrm>
            <a:off x="8289891" y="4142895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the boy stand up for?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qualities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to </a:t>
            </a:r>
            <a:r>
              <a:rPr lang="fr-FR" dirty="0" err="1"/>
              <a:t>become</a:t>
            </a:r>
            <a:r>
              <a:rPr lang="fr-FR" dirty="0"/>
              <a:t> an </a:t>
            </a:r>
            <a:r>
              <a:rPr lang="fr-FR" dirty="0" err="1"/>
              <a:t>ambassador</a:t>
            </a:r>
            <a:r>
              <a:rPr lang="fr-F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835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50657B-9772-471A-B7E8-A9E84DD5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Mid-sequence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: STEP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029E9-F81A-41A5-B082-DDBB637BF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</a:rPr>
              <a:t>task</a:t>
            </a:r>
            <a:r>
              <a:rPr lang="fr-FR" b="1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dirty="0"/>
              <a:t>You are the new </a:t>
            </a:r>
            <a:r>
              <a:rPr lang="fr-FR" dirty="0" err="1"/>
              <a:t>antibullying</a:t>
            </a:r>
            <a:r>
              <a:rPr lang="fr-FR" dirty="0"/>
              <a:t> </a:t>
            </a:r>
            <a:r>
              <a:rPr lang="fr-FR" dirty="0" err="1"/>
              <a:t>ambassador</a:t>
            </a:r>
            <a:r>
              <a:rPr lang="fr-FR" dirty="0"/>
              <a:t> and </a:t>
            </a:r>
            <a:r>
              <a:rPr lang="fr-FR" dirty="0" err="1"/>
              <a:t>you</a:t>
            </a:r>
            <a:r>
              <a:rPr lang="fr-FR" dirty="0"/>
              <a:t> come in a class to </a:t>
            </a:r>
            <a:r>
              <a:rPr lang="fr-FR" dirty="0" err="1"/>
              <a:t>introduce</a:t>
            </a:r>
            <a:r>
              <a:rPr lang="fr-FR" dirty="0"/>
              <a:t> the notion of </a:t>
            </a:r>
            <a:r>
              <a:rPr lang="fr-FR" dirty="0" err="1"/>
              <a:t>bullying</a:t>
            </a:r>
            <a:r>
              <a:rPr lang="fr-FR" dirty="0"/>
              <a:t> to </a:t>
            </a:r>
            <a:r>
              <a:rPr lang="fr-FR" dirty="0" err="1"/>
              <a:t>young</a:t>
            </a:r>
            <a:r>
              <a:rPr lang="fr-FR" dirty="0"/>
              <a:t> teenagers.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Talk about: </a:t>
            </a:r>
          </a:p>
          <a:p>
            <a:pPr algn="just"/>
            <a:r>
              <a:rPr lang="fr-FR" dirty="0"/>
              <a:t>The </a:t>
            </a:r>
            <a:r>
              <a:rPr lang="fr-FR" dirty="0" err="1"/>
              <a:t>different</a:t>
            </a:r>
            <a:r>
              <a:rPr lang="fr-FR" dirty="0"/>
              <a:t> types of </a:t>
            </a:r>
            <a:r>
              <a:rPr lang="fr-FR" dirty="0" err="1"/>
              <a:t>bullying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exist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The </a:t>
            </a:r>
            <a:r>
              <a:rPr lang="fr-FR" dirty="0" err="1"/>
              <a:t>different</a:t>
            </a:r>
            <a:r>
              <a:rPr lang="fr-FR" dirty="0"/>
              <a:t> types of people </a:t>
            </a:r>
            <a:r>
              <a:rPr lang="fr-FR" dirty="0" err="1"/>
              <a:t>involved</a:t>
            </a:r>
            <a:r>
              <a:rPr lang="fr-FR" dirty="0"/>
              <a:t> in the process. </a:t>
            </a:r>
          </a:p>
          <a:p>
            <a:pPr algn="just"/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by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true</a:t>
            </a:r>
            <a:r>
              <a:rPr lang="fr-FR" dirty="0"/>
              <a:t> stories or </a:t>
            </a:r>
            <a:r>
              <a:rPr lang="fr-FR" dirty="0" err="1"/>
              <a:t>movies</a:t>
            </a:r>
            <a:r>
              <a:rPr lang="fr-FR" dirty="0"/>
              <a:t>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problem</a:t>
            </a:r>
            <a:r>
              <a:rPr lang="fr-FR" dirty="0"/>
              <a:t>. </a:t>
            </a:r>
          </a:p>
          <a:p>
            <a:pPr algn="just"/>
            <a:r>
              <a:rPr lang="fr-FR" dirty="0" err="1"/>
              <a:t>Give</a:t>
            </a:r>
            <a:r>
              <a:rPr lang="fr-FR" dirty="0"/>
              <a:t> the teenagers solutions to stop </a:t>
            </a:r>
            <a:r>
              <a:rPr lang="fr-FR" dirty="0" err="1"/>
              <a:t>bullying</a:t>
            </a:r>
            <a:r>
              <a:rPr lang="fr-FR" dirty="0"/>
              <a:t>. </a:t>
            </a:r>
          </a:p>
          <a:p>
            <a:pPr algn="just"/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questions about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experience</a:t>
            </a:r>
            <a:r>
              <a:rPr lang="fr-FR" dirty="0"/>
              <a:t> and talk about </a:t>
            </a:r>
            <a:r>
              <a:rPr lang="fr-FR" dirty="0" err="1"/>
              <a:t>yours</a:t>
            </a:r>
            <a:r>
              <a:rPr lang="fr-FR" dirty="0"/>
              <a:t> as a teenager. </a:t>
            </a:r>
          </a:p>
        </p:txBody>
      </p:sp>
    </p:spTree>
    <p:extLst>
      <p:ext uri="{BB962C8B-B14F-4D97-AF65-F5344CB8AC3E}">
        <p14:creationId xmlns:p14="http://schemas.microsoft.com/office/powerpoint/2010/main" val="150050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BFEA4-9BD7-47C3-85C0-2AFB0B8C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Tips for </a:t>
            </a:r>
            <a:r>
              <a:rPr lang="fr-FR" dirty="0" err="1"/>
              <a:t>your</a:t>
            </a:r>
            <a:r>
              <a:rPr lang="fr-FR" dirty="0"/>
              <a:t> oral </a:t>
            </a:r>
            <a:r>
              <a:rPr lang="fr-FR" dirty="0" err="1"/>
              <a:t>presentation</a:t>
            </a:r>
            <a:r>
              <a:rPr lang="fr-FR" dirty="0"/>
              <a:t>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D886D0-2AE4-4E02-AAFF-8754D64BE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2380" y="1539642"/>
            <a:ext cx="3593506" cy="485362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9FAAAD-1B47-436D-9F15-0C65EC4075F7}"/>
              </a:ext>
            </a:extLst>
          </p:cNvPr>
          <p:cNvSpPr txBox="1"/>
          <p:nvPr/>
        </p:nvSpPr>
        <p:spPr>
          <a:xfrm>
            <a:off x="994787" y="3323358"/>
            <a:ext cx="452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Read the document and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to </a:t>
            </a:r>
            <a:r>
              <a:rPr lang="fr-FR" dirty="0" err="1"/>
              <a:t>prepare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6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7F5BE-BD0E-4B31-950C-3E100716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Evaluation: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7515305-028C-4B3A-99B6-537046EBF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919636"/>
              </p:ext>
            </p:extLst>
          </p:nvPr>
        </p:nvGraphicFramePr>
        <p:xfrm>
          <a:off x="4531807" y="731904"/>
          <a:ext cx="6973554" cy="5635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1918">
                  <a:extLst>
                    <a:ext uri="{9D8B030D-6E8A-4147-A177-3AD203B41FA5}">
                      <a16:colId xmlns:a16="http://schemas.microsoft.com/office/drawing/2014/main" val="2575148983"/>
                    </a:ext>
                  </a:extLst>
                </a:gridCol>
                <a:gridCol w="1416587">
                  <a:extLst>
                    <a:ext uri="{9D8B030D-6E8A-4147-A177-3AD203B41FA5}">
                      <a16:colId xmlns:a16="http://schemas.microsoft.com/office/drawing/2014/main" val="3143653115"/>
                    </a:ext>
                  </a:extLst>
                </a:gridCol>
                <a:gridCol w="1393910">
                  <a:extLst>
                    <a:ext uri="{9D8B030D-6E8A-4147-A177-3AD203B41FA5}">
                      <a16:colId xmlns:a16="http://schemas.microsoft.com/office/drawing/2014/main" val="87809884"/>
                    </a:ext>
                  </a:extLst>
                </a:gridCol>
                <a:gridCol w="1429925">
                  <a:extLst>
                    <a:ext uri="{9D8B030D-6E8A-4147-A177-3AD203B41FA5}">
                      <a16:colId xmlns:a16="http://schemas.microsoft.com/office/drawing/2014/main" val="4128731135"/>
                    </a:ext>
                  </a:extLst>
                </a:gridCol>
                <a:gridCol w="1321214">
                  <a:extLst>
                    <a:ext uri="{9D8B030D-6E8A-4147-A177-3AD203B41FA5}">
                      <a16:colId xmlns:a16="http://schemas.microsoft.com/office/drawing/2014/main" val="1186793334"/>
                    </a:ext>
                  </a:extLst>
                </a:gridCol>
              </a:tblGrid>
              <a:tr h="1376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ETENDUE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CORRECTION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AISANCE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COHERENCE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Niveau de compétence correspondant.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3991367569"/>
                  </a:ext>
                </a:extLst>
              </a:tr>
              <a:tr h="1292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= La richesse des outils linguistiques employés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dirty="0">
                          <a:effectLst/>
                        </a:rPr>
                        <a:t>(Vocabulaire et syntaxe)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= Correction phonologique et morpho-syntaxique de la langue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= Débit et clarté du discours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= Le discours fait sens : la présentation est logique. 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Les consignes sont respectées. 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>
                          <a:effectLst/>
                        </a:rPr>
                        <a:t>Le sujet est maîtrisé.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527786"/>
                  </a:ext>
                </a:extLst>
              </a:tr>
              <a:tr h="5507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Vos outils linguistiques sont :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Votre Anglais est :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Vous parlez :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Votre présentation et votre discours sont :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3577436115"/>
                  </a:ext>
                </a:extLst>
              </a:tr>
              <a:tr h="76916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fr-FR" sz="1100">
                          <a:effectLst/>
                        </a:rPr>
                        <a:t>Riches et précis</a:t>
                      </a:r>
                      <a:endParaRPr lang="fr-FR" sz="900">
                        <a:effectLst/>
                      </a:endParaRPr>
                    </a:p>
                    <a:p>
                      <a:pPr marL="457200" algn="r">
                        <a:lnSpc>
                          <a:spcPct val="107000"/>
                        </a:lnSpc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marL="457200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5-6 pts.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Authentique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Avec un débit et un volume suffisant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3pts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Bien structurés et articulés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5-6pts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B1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3151429460"/>
                  </a:ext>
                </a:extLst>
              </a:tr>
              <a:tr h="7691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Pertinents 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3-4 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Correct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3-4pts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De façon régulière mais avec des pauses.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2pts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Incomplets et manque d’organisation. 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3-4 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A2+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339139765"/>
                  </a:ext>
                </a:extLst>
              </a:tr>
              <a:tr h="10666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Limité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2pts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Limité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2pts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Trop vite / lentement</a:t>
                      </a:r>
                      <a:endParaRPr lang="fr-FR" sz="9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De façon hésitante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1pt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Limités et répétitifs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2pts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 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>
                          <a:effectLst/>
                        </a:rPr>
                        <a:t>A2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4128946119"/>
                  </a:ext>
                </a:extLst>
              </a:tr>
              <a:tr h="490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Inappropriés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1pt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Trop « Français »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1pt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Pas du tout organisé</a:t>
                      </a:r>
                      <a:endParaRPr lang="fr-FR" sz="9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1pt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dirty="0">
                          <a:effectLst/>
                        </a:rPr>
                        <a:t>A1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70" marR="55470" marT="0" marB="0"/>
                </a:tc>
                <a:extLst>
                  <a:ext uri="{0D108BD9-81ED-4DB2-BD59-A6C34878D82A}">
                    <a16:rowId xmlns:a16="http://schemas.microsoft.com/office/drawing/2014/main" val="324112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86351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328</Words>
  <Application>Microsoft Office PowerPoint</Application>
  <PresentationFormat>Grand écran</PresentationFormat>
  <Paragraphs>90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Elephant</vt:lpstr>
      <vt:lpstr>BrushVTI</vt:lpstr>
      <vt:lpstr>Sequence 4:  Act and React! </vt:lpstr>
      <vt:lpstr>Mid-sequence project: STEP 1</vt:lpstr>
      <vt:lpstr>Mid-sequence project: STEP 2</vt:lpstr>
      <vt:lpstr>Tips for your oral presentation: </vt:lpstr>
      <vt:lpstr>Evaluation: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Act and React</dc:title>
  <dc:creator>Bénédicte Randon</dc:creator>
  <cp:lastModifiedBy>Bénédicte Randon</cp:lastModifiedBy>
  <cp:revision>27</cp:revision>
  <dcterms:created xsi:type="dcterms:W3CDTF">2020-04-26T12:52:02Z</dcterms:created>
  <dcterms:modified xsi:type="dcterms:W3CDTF">2021-02-28T14:25:21Z</dcterms:modified>
</cp:coreProperties>
</file>