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57" r:id="rId4"/>
    <p:sldId id="258" r:id="rId5"/>
    <p:sldId id="260" r:id="rId6"/>
    <p:sldId id="263" r:id="rId7"/>
    <p:sldId id="259" r:id="rId8"/>
    <p:sldId id="261" r:id="rId9"/>
    <p:sldId id="264" r:id="rId10"/>
  </p:sldIdLst>
  <p:sldSz cx="9144000" cy="6858000" type="screen4x3"/>
  <p:notesSz cx="6858000" cy="9144000"/>
  <p:custDataLst>
    <p:tags r:id="rId12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9" autoAdjust="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135B5-BA7D-4810-9DB1-F3F8785AA2EA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85923-C6B9-47C5-9A93-42C0D78C5A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3809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85923-C6B9-47C5-9A93-42C0D78C5AC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4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85923-C6B9-47C5-9A93-42C0D78C5AC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1042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85923-C6B9-47C5-9A93-42C0D78C5AC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624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85923-C6B9-47C5-9A93-42C0D78C5AC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834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85923-C6B9-47C5-9A93-42C0D78C5AC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8593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098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387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5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95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898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573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348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3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1911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43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514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03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rticulate.com/360/storylin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Présentation </a:t>
            </a:r>
            <a:r>
              <a:rPr lang="fr-FR" dirty="0" err="1" smtClean="0"/>
              <a:t>Articulate</a:t>
            </a:r>
            <a:r>
              <a:rPr lang="fr-FR" dirty="0" smtClean="0"/>
              <a:t> </a:t>
            </a:r>
            <a:r>
              <a:rPr lang="fr-FR" dirty="0" err="1" smtClean="0"/>
              <a:t>Storyline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Téléchargement</a:t>
            </a:r>
          </a:p>
          <a:p>
            <a:endParaRPr lang="fr-FR" dirty="0"/>
          </a:p>
          <a:p>
            <a:r>
              <a:rPr lang="fr-FR" dirty="0" smtClean="0">
                <a:hlinkClick r:id="rId3"/>
              </a:rPr>
              <a:t>https://articulate.com/360/storyline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403648" y="4653136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908720"/>
            <a:ext cx="1448718" cy="1448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866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170" y="1196751"/>
            <a:ext cx="1120403" cy="1120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8633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</a:t>
            </a:r>
            <a:endParaRPr lang="fr-F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5463" y="1600200"/>
            <a:ext cx="3193074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èche droite 4"/>
          <p:cNvSpPr/>
          <p:nvPr/>
        </p:nvSpPr>
        <p:spPr>
          <a:xfrm>
            <a:off x="2411760" y="2600908"/>
            <a:ext cx="43204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815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41" b="9658"/>
          <a:stretch/>
        </p:blipFill>
        <p:spPr bwMode="auto">
          <a:xfrm>
            <a:off x="395536" y="1519131"/>
            <a:ext cx="8383922" cy="4708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Utilisation</a:t>
            </a: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1187624" y="1689666"/>
            <a:ext cx="864096" cy="5760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 rot="5400000">
            <a:off x="1576164" y="1107506"/>
            <a:ext cx="43204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052531" y="1206226"/>
            <a:ext cx="3141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Cliquer pour télécharger un ppt</a:t>
            </a:r>
            <a:endParaRPr lang="fr-FR" dirty="0"/>
          </a:p>
        </p:txBody>
      </p:sp>
      <p:sp>
        <p:nvSpPr>
          <p:cNvPr id="11" name="Flèche droite 10"/>
          <p:cNvSpPr/>
          <p:nvPr/>
        </p:nvSpPr>
        <p:spPr>
          <a:xfrm rot="9299530">
            <a:off x="4514274" y="1586826"/>
            <a:ext cx="43204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80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81" y="1805743"/>
            <a:ext cx="8064896" cy="4569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Création d’un aperçu</a:t>
            </a:r>
            <a:endParaRPr lang="fr-FR" dirty="0"/>
          </a:p>
        </p:txBody>
      </p:sp>
      <p:sp>
        <p:nvSpPr>
          <p:cNvPr id="6" name="Flèche droite 5"/>
          <p:cNvSpPr/>
          <p:nvPr/>
        </p:nvSpPr>
        <p:spPr>
          <a:xfrm rot="2320320">
            <a:off x="1369416" y="1276818"/>
            <a:ext cx="58618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591037" y="1159412"/>
            <a:ext cx="4419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fr-FR" dirty="0" smtClean="0"/>
              <a:t>À partir d’une diapo ou jouer la séquence</a:t>
            </a:r>
          </a:p>
          <a:p>
            <a:pPr marL="342900" indent="-342900">
              <a:buAutoNum type="arabicPeriod"/>
            </a:pPr>
            <a:r>
              <a:rPr lang="fr-FR" dirty="0" smtClean="0"/>
              <a:t>Faire un aperçu « </a:t>
            </a:r>
            <a:r>
              <a:rPr lang="fr-FR" dirty="0" err="1" smtClean="0"/>
              <a:t>preview</a:t>
            </a:r>
            <a:r>
              <a:rPr lang="fr-FR" dirty="0" smtClean="0"/>
              <a:t> »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327441" y="1908755"/>
            <a:ext cx="720080" cy="5760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droite 10"/>
          <p:cNvSpPr/>
          <p:nvPr/>
        </p:nvSpPr>
        <p:spPr>
          <a:xfrm rot="15198309">
            <a:off x="8097749" y="2585930"/>
            <a:ext cx="58618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25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Travail sur la diapo</a:t>
            </a: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6804248" y="5517232"/>
            <a:ext cx="720080" cy="5760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7776864" cy="46080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Flèche droite 10"/>
          <p:cNvSpPr/>
          <p:nvPr/>
        </p:nvSpPr>
        <p:spPr>
          <a:xfrm rot="2320320">
            <a:off x="1469336" y="1216350"/>
            <a:ext cx="58618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148738" y="1344180"/>
            <a:ext cx="4327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Beaucoup de fonctionnalités similaires à ppt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4759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Publication</a:t>
            </a:r>
            <a:endParaRPr lang="fr-F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340768"/>
            <a:ext cx="5359999" cy="4525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Flèche droite 4"/>
          <p:cNvSpPr/>
          <p:nvPr/>
        </p:nvSpPr>
        <p:spPr>
          <a:xfrm rot="2320320">
            <a:off x="3869761" y="5123651"/>
            <a:ext cx="54911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90464" y="3284984"/>
            <a:ext cx="1008112" cy="5760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4222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Fichier obtenu</a:t>
            </a:r>
            <a:endParaRPr lang="fr-F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653136"/>
            <a:ext cx="4535058" cy="186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268760"/>
            <a:ext cx="3848925" cy="3099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Flèche droite 15"/>
          <p:cNvSpPr/>
          <p:nvPr/>
        </p:nvSpPr>
        <p:spPr>
          <a:xfrm>
            <a:off x="1968089" y="3068960"/>
            <a:ext cx="1607421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81" y="5336932"/>
            <a:ext cx="2245920" cy="31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Flèche droite 18"/>
          <p:cNvSpPr/>
          <p:nvPr/>
        </p:nvSpPr>
        <p:spPr>
          <a:xfrm>
            <a:off x="3198251" y="5212332"/>
            <a:ext cx="3963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8194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Remarques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err="1" smtClean="0"/>
              <a:t>ArticulateStoryline</a:t>
            </a:r>
            <a:endParaRPr lang="fr-FR" b="1" dirty="0" smtClean="0"/>
          </a:p>
          <a:p>
            <a:endParaRPr lang="fr-FR" b="1" dirty="0" smtClean="0"/>
          </a:p>
          <a:p>
            <a:pPr lvl="1"/>
            <a:r>
              <a:rPr lang="fr-FR" dirty="0" smtClean="0"/>
              <a:t>Ajoute un </a:t>
            </a:r>
            <a:r>
              <a:rPr lang="fr-FR" b="1" dirty="0" smtClean="0"/>
              <a:t>sommaire</a:t>
            </a:r>
          </a:p>
          <a:p>
            <a:pPr lvl="1"/>
            <a:r>
              <a:rPr lang="fr-FR" b="1" dirty="0" smtClean="0"/>
              <a:t>Ajouts d’interactivité (exercice, objets web)</a:t>
            </a:r>
          </a:p>
          <a:p>
            <a:pPr lvl="1"/>
            <a:r>
              <a:rPr lang="fr-FR" b="1" dirty="0" smtClean="0"/>
              <a:t>Animation + scénarisation</a:t>
            </a:r>
            <a:endParaRPr lang="fr-FR" b="1" dirty="0" smtClean="0"/>
          </a:p>
          <a:p>
            <a:pPr lvl="1"/>
            <a:r>
              <a:rPr lang="fr-FR" dirty="0" smtClean="0"/>
              <a:t>conserve les animations</a:t>
            </a:r>
          </a:p>
          <a:p>
            <a:pPr lvl="1"/>
            <a:r>
              <a:rPr lang="fr-FR" dirty="0" smtClean="0"/>
              <a:t>Conserve l’audio</a:t>
            </a:r>
          </a:p>
          <a:p>
            <a:pPr lvl="1"/>
            <a:r>
              <a:rPr lang="fr-FR" dirty="0" smtClean="0"/>
              <a:t>ne prend pas les animations des </a:t>
            </a:r>
            <a:r>
              <a:rPr lang="fr-FR" dirty="0" err="1" smtClean="0"/>
              <a:t>SmartArt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1870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Personnalisation du lecteur</a:t>
            </a: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397" y="1700808"/>
            <a:ext cx="713752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èche droite 4"/>
          <p:cNvSpPr/>
          <p:nvPr/>
        </p:nvSpPr>
        <p:spPr>
          <a:xfrm rot="2320320">
            <a:off x="3895859" y="1483165"/>
            <a:ext cx="54911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4352904" y="1844824"/>
            <a:ext cx="378704" cy="43871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1572938" y="5157192"/>
            <a:ext cx="54911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693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résentation iSpring Free 8"/>
  <p:tag name="ISPRING_FIRST_PUBLISH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78</Words>
  <Application>Microsoft Office PowerPoint</Application>
  <PresentationFormat>Affichage à l'écran (4:3)</PresentationFormat>
  <Paragraphs>29</Paragraphs>
  <Slides>9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Présentation Articulate Storyline</vt:lpstr>
      <vt:lpstr>Présentation</vt:lpstr>
      <vt:lpstr>Utilisation</vt:lpstr>
      <vt:lpstr>Création d’un aperçu</vt:lpstr>
      <vt:lpstr>Travail sur la diapo</vt:lpstr>
      <vt:lpstr>Publication</vt:lpstr>
      <vt:lpstr>Fichier obtenu</vt:lpstr>
      <vt:lpstr>Remarques</vt:lpstr>
      <vt:lpstr>Personnalisation du lecteur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iSpring Free 8</dc:title>
  <dc:creator>IDremeau</dc:creator>
  <cp:lastModifiedBy>IDremeau</cp:lastModifiedBy>
  <cp:revision>15</cp:revision>
  <dcterms:created xsi:type="dcterms:W3CDTF">2018-06-06T09:17:33Z</dcterms:created>
  <dcterms:modified xsi:type="dcterms:W3CDTF">2018-06-06T13:47:38Z</dcterms:modified>
</cp:coreProperties>
</file>