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60" r:id="rId6"/>
    <p:sldId id="263" r:id="rId7"/>
    <p:sldId id="261" r:id="rId8"/>
  </p:sldIdLst>
  <p:sldSz cx="9144000" cy="6858000" type="screen4x3"/>
  <p:notesSz cx="6858000" cy="9144000"/>
  <p:custDataLst>
    <p:tags r:id="rId1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35B5-BA7D-4810-9DB1-F3F8785AA2EA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85923-C6B9-47C5-9A93-42C0D78C5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80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5923-C6B9-47C5-9A93-42C0D78C5AC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93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5923-C6B9-47C5-9A93-42C0D78C5AC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04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5923-C6B9-47C5-9A93-42C0D78C5AC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62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5923-C6B9-47C5-9A93-42C0D78C5AC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83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E87-3DBF-408D-BF31-8716A0C793A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E4C-0304-4EF5-AECC-71044E667C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09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E87-3DBF-408D-BF31-8716A0C793A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E4C-0304-4EF5-AECC-71044E667C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E87-3DBF-408D-BF31-8716A0C793A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E4C-0304-4EF5-AECC-71044E667C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E87-3DBF-408D-BF31-8716A0C793A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E4C-0304-4EF5-AECC-71044E667C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95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E87-3DBF-408D-BF31-8716A0C793A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E4C-0304-4EF5-AECC-71044E667C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89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E87-3DBF-408D-BF31-8716A0C793A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E4C-0304-4EF5-AECC-71044E667C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57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E87-3DBF-408D-BF31-8716A0C793A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E4C-0304-4EF5-AECC-71044E667C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48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E87-3DBF-408D-BF31-8716A0C793A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E4C-0304-4EF5-AECC-71044E667C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3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E87-3DBF-408D-BF31-8716A0C793A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E4C-0304-4EF5-AECC-71044E667C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91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E87-3DBF-408D-BF31-8716A0C793A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E4C-0304-4EF5-AECC-71044E667C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43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AE87-3DBF-408D-BF31-8716A0C793A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4E4C-0304-4EF5-AECC-71044E667C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14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AE87-3DBF-408D-BF31-8716A0C793A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D4E4C-0304-4EF5-AECC-71044E667C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03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tomisystems.com/activepresente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Présentation </a:t>
            </a:r>
            <a:r>
              <a:rPr lang="fr-FR" dirty="0" err="1" smtClean="0"/>
              <a:t>ActivePresenter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72808" cy="17526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Téléchargement</a:t>
            </a:r>
          </a:p>
          <a:p>
            <a:endParaRPr lang="fr-FR" dirty="0"/>
          </a:p>
          <a:p>
            <a:r>
              <a:rPr lang="fr-FR" dirty="0">
                <a:hlinkClick r:id="rId3"/>
              </a:rPr>
              <a:t>https://atomisystems.com/activepresenter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03648" y="46531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412776"/>
            <a:ext cx="2362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3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395536" y="2536473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81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9666"/>
            <a:ext cx="6941591" cy="475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4211960" y="1870545"/>
            <a:ext cx="588857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rot="8469933">
            <a:off x="5667014" y="1592022"/>
            <a:ext cx="90631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932040" y="1334465"/>
            <a:ext cx="79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export</a:t>
            </a:r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 rot="9299530">
            <a:off x="4514274" y="1586826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8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Création d’un aperçu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 rot="2320320">
            <a:off x="1164018" y="2037765"/>
            <a:ext cx="58618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85399" y="1540016"/>
            <a:ext cx="146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sommaire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6800808" cy="343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2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 sur la diapo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703701" y="1359764"/>
            <a:ext cx="318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Insertion d’interactions possible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956376" cy="164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38" y="4653136"/>
            <a:ext cx="66960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droite 10"/>
          <p:cNvSpPr/>
          <p:nvPr/>
        </p:nvSpPr>
        <p:spPr>
          <a:xfrm rot="3274725">
            <a:off x="4393505" y="4401108"/>
            <a:ext cx="88293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3274725">
            <a:off x="2762586" y="1661734"/>
            <a:ext cx="58618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751081" y="4077072"/>
            <a:ext cx="236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Enregistrement d’écran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475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93" b="36985"/>
          <a:stretch/>
        </p:blipFill>
        <p:spPr bwMode="auto">
          <a:xfrm>
            <a:off x="899592" y="2492896"/>
            <a:ext cx="7378408" cy="380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Publication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 rot="2845372">
            <a:off x="3396782" y="2569115"/>
            <a:ext cx="13427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9256449">
            <a:off x="3693852" y="1659334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 modes de sortie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4222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Remarques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 smtClean="0"/>
              <a:t>ActivePresenter</a:t>
            </a:r>
            <a:endParaRPr lang="fr-FR" b="1" dirty="0" smtClean="0"/>
          </a:p>
          <a:p>
            <a:endParaRPr lang="fr-FR" b="1" dirty="0" smtClean="0"/>
          </a:p>
          <a:p>
            <a:pPr lvl="1"/>
            <a:r>
              <a:rPr lang="fr-FR" b="1" dirty="0" smtClean="0"/>
              <a:t>sommaire</a:t>
            </a:r>
            <a:endParaRPr lang="fr-FR" b="1" dirty="0" smtClean="0"/>
          </a:p>
          <a:p>
            <a:pPr lvl="1"/>
            <a:r>
              <a:rPr lang="fr-FR" b="1" dirty="0" smtClean="0"/>
              <a:t>interactivité </a:t>
            </a:r>
            <a:r>
              <a:rPr lang="fr-FR" b="1" dirty="0" smtClean="0"/>
              <a:t>(exercice, objets web)</a:t>
            </a:r>
          </a:p>
          <a:p>
            <a:pPr lvl="1"/>
            <a:r>
              <a:rPr lang="fr-FR" b="1" dirty="0" smtClean="0"/>
              <a:t>Animation + </a:t>
            </a:r>
            <a:r>
              <a:rPr lang="fr-FR" b="1" dirty="0" smtClean="0"/>
              <a:t>scénarisation </a:t>
            </a:r>
            <a:endParaRPr lang="fr-FR" b="1" dirty="0" smtClean="0"/>
          </a:p>
          <a:p>
            <a:pPr lvl="1"/>
            <a:r>
              <a:rPr lang="fr-FR" dirty="0" smtClean="0"/>
              <a:t>conserve les animations</a:t>
            </a:r>
          </a:p>
          <a:p>
            <a:pPr lvl="1"/>
            <a:r>
              <a:rPr lang="fr-FR" dirty="0" smtClean="0"/>
              <a:t>Conserve l’audio</a:t>
            </a:r>
          </a:p>
          <a:p>
            <a:pPr lvl="1"/>
            <a:r>
              <a:rPr lang="fr-FR" dirty="0" smtClean="0"/>
              <a:t>ne prend pas les animations des </a:t>
            </a:r>
            <a:r>
              <a:rPr lang="fr-FR" dirty="0" err="1" smtClean="0"/>
              <a:t>SmartArt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8707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résentation iSpring Free 8"/>
  <p:tag name="ISPRING_FIRST_PUBLI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57</Words>
  <Application>Microsoft Office PowerPoint</Application>
  <PresentationFormat>Affichage à l'écran (4:3)</PresentationFormat>
  <Paragraphs>27</Paragraphs>
  <Slides>7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ActivePresenter</vt:lpstr>
      <vt:lpstr>Présentation</vt:lpstr>
      <vt:lpstr>Utilisation</vt:lpstr>
      <vt:lpstr>Création d’un aperçu</vt:lpstr>
      <vt:lpstr>Travail sur la diapo</vt:lpstr>
      <vt:lpstr>Publication</vt:lpstr>
      <vt:lpstr>Remarques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iSpring Free 8</dc:title>
  <dc:creator>IDremeau</dc:creator>
  <cp:lastModifiedBy>IDremeau</cp:lastModifiedBy>
  <cp:revision>17</cp:revision>
  <dcterms:created xsi:type="dcterms:W3CDTF">2018-06-06T09:17:33Z</dcterms:created>
  <dcterms:modified xsi:type="dcterms:W3CDTF">2018-06-06T14:06:33Z</dcterms:modified>
</cp:coreProperties>
</file>