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06" r:id="rId1"/>
  </p:sldMasterIdLst>
  <p:notesMasterIdLst>
    <p:notesMasterId r:id="rId8"/>
  </p:notesMasterIdLst>
  <p:sldIdLst>
    <p:sldId id="256" r:id="rId2"/>
    <p:sldId id="285" r:id="rId3"/>
    <p:sldId id="380" r:id="rId4"/>
    <p:sldId id="384" r:id="rId5"/>
    <p:sldId id="383" r:id="rId6"/>
    <p:sldId id="261" r:id="rId7"/>
  </p:sldIdLst>
  <p:sldSz cx="9144000" cy="6858000" type="screen4x3"/>
  <p:notesSz cx="6881813" cy="100028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9ADD"/>
    <a:srgbClr val="F6AAED"/>
    <a:srgbClr val="007A37"/>
    <a:srgbClr val="004620"/>
    <a:srgbClr val="D6F4FE"/>
    <a:srgbClr val="FA6A2A"/>
    <a:srgbClr val="F2850E"/>
    <a:srgbClr val="D3FD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2586" autoAdjust="0"/>
  </p:normalViewPr>
  <p:slideViewPr>
    <p:cSldViewPr>
      <p:cViewPr>
        <p:scale>
          <a:sx n="86" d="100"/>
          <a:sy n="86" d="100"/>
        </p:scale>
        <p:origin x="-107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799CD61E-F997-4537-A651-6169E68B7732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A0563BD-10A8-4C73-AAFE-1FAC792D33C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414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63E97-5CCA-4A43-B1AB-9B9DA53E3A62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22D5F-350E-4FAA-9B10-80B084D1E2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626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31952-2C44-42DD-99E9-BB591CAE90F8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386B6-F7A3-4974-A4E9-5828D13A44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30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5ECAB-847C-49B0-B354-8062196522C1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D3972-9D97-4B07-AE2C-A5B35FFBA60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18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4AD90-D992-443A-AE23-22316A33EB3F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200C4-F041-4C06-840C-63E9705A638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294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1A30B-4A83-4A9B-8993-33070554C5F7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F7291-507E-471E-9913-87E0FE288B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652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506D4-B83D-4EE9-94E4-085A87BF56D6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27A00-0B53-4348-BD6A-E65376E9CD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01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5ABA4-07C1-43EF-9528-7E4D5E508DC4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0F0E4-6773-46FA-8863-7169D7220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78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8EC59-EA39-4D83-BF14-BC9BC0689597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04193-2153-41FA-9D19-5C17F977C40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51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A1AF3-ECD6-48EF-B38C-A26DF3CAA91A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DDD65-7E65-402F-81DC-C06C307F22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23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04376-B573-44DF-A85B-6080975684E1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B9558-B04B-4061-ADCD-1CB3496805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31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73532-E3D9-41B6-970E-F7E28DEFE13F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629E3-CD7D-4AEB-808F-AA84A02AB2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46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2817987-A6A3-4497-8716-DCA256709D16}" type="datetimeFigureOut">
              <a:rPr lang="fr-FR"/>
              <a:pPr>
                <a:defRPr/>
              </a:pPr>
              <a:t>03/06/2019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5A320B2-9BF8-45AC-9E2F-7C89246F10C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4" r:id="rId1"/>
    <p:sldLayoutId id="2147485517" r:id="rId2"/>
    <p:sldLayoutId id="2147485525" r:id="rId3"/>
    <p:sldLayoutId id="2147485518" r:id="rId4"/>
    <p:sldLayoutId id="2147485526" r:id="rId5"/>
    <p:sldLayoutId id="2147485519" r:id="rId6"/>
    <p:sldLayoutId id="2147485520" r:id="rId7"/>
    <p:sldLayoutId id="2147485527" r:id="rId8"/>
    <p:sldLayoutId id="2147485521" r:id="rId9"/>
    <p:sldLayoutId id="2147485522" r:id="rId10"/>
    <p:sldLayoutId id="21474855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dremeau.netboard.me/cv2019/?tab=76789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isabelle.dremeau.7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2" Type="http://schemas.openxmlformats.org/officeDocument/2006/relationships/hyperlink" Target="http://creativecommons.org/licenses/by-nc-sa/2.5/it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witter.com/id_veille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latelierduformateur.fr/" TargetMode="External"/><Relationship Id="rId10" Type="http://schemas.openxmlformats.org/officeDocument/2006/relationships/image" Target="../media/image3.png"/><Relationship Id="rId4" Type="http://schemas.openxmlformats.org/officeDocument/2006/relationships/hyperlink" Target="mailto:idremeau@wanadoo.fr" TargetMode="External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1482725" y="6091238"/>
            <a:ext cx="7340600" cy="663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Isabelle DREMEAU</a:t>
            </a:r>
            <a:endParaRPr lang="fr-FR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Consultante-formatrice Digital Learning</a:t>
            </a:r>
          </a:p>
        </p:txBody>
      </p:sp>
      <p:sp>
        <p:nvSpPr>
          <p:cNvPr id="6147" name="Titre 2"/>
          <p:cNvSpPr txBox="1">
            <a:spLocks/>
          </p:cNvSpPr>
          <p:nvPr/>
        </p:nvSpPr>
        <p:spPr bwMode="auto">
          <a:xfrm>
            <a:off x="1042988" y="1600200"/>
            <a:ext cx="7620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charset="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3200"/>
          </a:p>
        </p:txBody>
      </p:sp>
      <p:sp>
        <p:nvSpPr>
          <p:cNvPr id="6148" name="Sous-titre 6"/>
          <p:cNvSpPr>
            <a:spLocks noGrp="1"/>
          </p:cNvSpPr>
          <p:nvPr>
            <p:ph type="subTitle" idx="1"/>
          </p:nvPr>
        </p:nvSpPr>
        <p:spPr>
          <a:xfrm>
            <a:off x="377650" y="6293471"/>
            <a:ext cx="3946525" cy="457200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fr-FR" altLang="fr-FR" sz="1600" b="1" dirty="0" smtClean="0">
                <a:solidFill>
                  <a:srgbClr val="564B3C"/>
                </a:solidFill>
              </a:rPr>
              <a:t>Lundi 3 juin 2019  12h30-13h30</a:t>
            </a:r>
          </a:p>
        </p:txBody>
      </p:sp>
      <p:sp>
        <p:nvSpPr>
          <p:cNvPr id="8" name="Rectangle 7"/>
          <p:cNvSpPr/>
          <p:nvPr/>
        </p:nvSpPr>
        <p:spPr>
          <a:xfrm>
            <a:off x="2987824" y="1772816"/>
            <a:ext cx="437515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4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ookman Old Style"/>
                <a:ea typeface="+mj-ea"/>
                <a:cs typeface="+mj-cs"/>
              </a:rPr>
              <a:t>Classe virtuelle</a:t>
            </a:r>
          </a:p>
          <a:p>
            <a:pPr algn="ctr">
              <a:defRPr/>
            </a:pPr>
            <a:r>
              <a:rPr lang="fr-FR" sz="4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Bookman Old Style"/>
                <a:ea typeface="+mj-ea"/>
                <a:cs typeface="+mj-cs"/>
              </a:rPr>
              <a:t>Libres Savoirs</a:t>
            </a:r>
            <a:endParaRPr lang="fr-FR" sz="24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8386" y="3642460"/>
            <a:ext cx="8136904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« </a:t>
            </a:r>
            <a:r>
              <a:rPr lang="fr-FR" sz="2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Organiser le travail collaboratif en ligne</a:t>
            </a:r>
            <a:r>
              <a:rPr lang="fr-FR" sz="28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»</a:t>
            </a:r>
          </a:p>
          <a:p>
            <a:pPr algn="ctr">
              <a:defRPr/>
            </a:pPr>
            <a:r>
              <a:rPr lang="fr-FR" sz="28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CV3/3</a:t>
            </a:r>
            <a:endParaRPr lang="fr-FR" sz="28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6151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1638300"/>
            <a:ext cx="1362075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0" descr="RÃ©sultat de recherche d'images pour &quot;libres savoirs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38" y="452092"/>
            <a:ext cx="7008713" cy="904876"/>
          </a:xfrm>
          <a:prstGeom prst="rect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8076" y="452092"/>
            <a:ext cx="1296144" cy="904875"/>
          </a:xfrm>
          <a:prstGeom prst="rect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8313" y="1439863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Obtention du badge : Application</a:t>
            </a:r>
            <a:endParaRPr lang="fr-FR" dirty="0"/>
          </a:p>
        </p:txBody>
      </p:sp>
      <p:pic>
        <p:nvPicPr>
          <p:cNvPr id="9" name="Picture 10" descr="RÃ©sultat de recherche d'images pour &quot;libres savoirs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38" y="452092"/>
            <a:ext cx="7008713" cy="904876"/>
          </a:xfrm>
          <a:prstGeom prst="rect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8076" y="452092"/>
            <a:ext cx="1296144" cy="904875"/>
          </a:xfrm>
          <a:prstGeom prst="rect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smtClean="0">
                <a:ln>
                  <a:noFill/>
                </a:ln>
                <a:solidFill>
                  <a:srgbClr val="4A86E8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fr-FR" alt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smtClean="0">
                <a:ln>
                  <a:noFill/>
                </a:ln>
                <a:solidFill>
                  <a:srgbClr val="4A86E8"/>
                </a:solidFill>
                <a:effectLst/>
                <a:latin typeface="Arial" pitchFamily="34" charset="0"/>
                <a:cs typeface="Arial" pitchFamily="34" charset="0"/>
              </a:rPr>
              <a:t>obtention du badge “Application”</a:t>
            </a:r>
            <a:endParaRPr kumimoji="0" lang="fr-FR" alt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7600" b="1" i="0" u="none" strike="noStrike" cap="none" normalizeH="0" baseline="0" smtClean="0">
                <a:ln>
                  <a:noFill/>
                </a:ln>
                <a:solidFill>
                  <a:srgbClr val="4A86E8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altLang="fr-FR" sz="7600" b="1" i="0" u="none" strike="noStrike" cap="none" normalizeH="0" baseline="0" smtClean="0">
                <a:ln>
                  <a:noFill/>
                </a:ln>
                <a:solidFill>
                  <a:srgbClr val="4A86E8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altLang="fr-FR" sz="7600" b="1" i="0" u="none" strike="noStrike" cap="none" normalizeH="0" baseline="0" smtClean="0">
              <a:ln>
                <a:noFill/>
              </a:ln>
              <a:solidFill>
                <a:srgbClr val="4A86E8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76872"/>
            <a:ext cx="627697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077072"/>
            <a:ext cx="2690561" cy="2690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Synthèse des productions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2314600" cy="639762"/>
          </a:xfrm>
        </p:spPr>
        <p:txBody>
          <a:bodyPr/>
          <a:lstStyle/>
          <a:p>
            <a:r>
              <a:rPr lang="fr-FR" b="1" dirty="0" smtClean="0"/>
              <a:t>Manuel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2386608" cy="3951288"/>
          </a:xfrm>
        </p:spPr>
        <p:txBody>
          <a:bodyPr/>
          <a:lstStyle/>
          <a:p>
            <a:r>
              <a:rPr lang="fr-FR" sz="1600" dirty="0"/>
              <a:t>Tous niveaux - Bilans de compétences </a:t>
            </a:r>
            <a:r>
              <a:rPr lang="fr-FR" sz="1600" dirty="0" smtClean="0"/>
              <a:t>salariés</a:t>
            </a:r>
          </a:p>
          <a:p>
            <a:endParaRPr lang="fr-FR" sz="1600" dirty="0" smtClean="0"/>
          </a:p>
          <a:p>
            <a:r>
              <a:rPr lang="fr-FR" sz="1600" dirty="0" smtClean="0"/>
              <a:t>Espace de partage de documents et de </a:t>
            </a:r>
            <a:r>
              <a:rPr lang="fr-FR" sz="1600" b="1" dirty="0" smtClean="0"/>
              <a:t>suivi actif à distance</a:t>
            </a:r>
          </a:p>
          <a:p>
            <a:endParaRPr lang="fr-FR" sz="1600" dirty="0" smtClean="0"/>
          </a:p>
          <a:p>
            <a:endParaRPr lang="fr-FR" sz="1600" dirty="0" smtClean="0"/>
          </a:p>
          <a:p>
            <a:pPr marL="0" indent="0">
              <a:buNone/>
            </a:pPr>
            <a:endParaRPr lang="fr-FR" sz="1600" dirty="0"/>
          </a:p>
          <a:p>
            <a:r>
              <a:rPr lang="fr-FR" sz="1600" i="1" dirty="0" smtClean="0"/>
              <a:t>Mise en page et confidentialité ?</a:t>
            </a:r>
          </a:p>
          <a:p>
            <a:r>
              <a:rPr lang="fr-FR" sz="1600" i="1" dirty="0" smtClean="0"/>
              <a:t>Interactivité ?</a:t>
            </a:r>
          </a:p>
          <a:p>
            <a:endParaRPr lang="fr-FR" sz="1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4"/>
          </p:nvPr>
        </p:nvSpPr>
        <p:spPr>
          <a:xfrm>
            <a:off x="6372200" y="2438400"/>
            <a:ext cx="2314600" cy="3951288"/>
          </a:xfrm>
        </p:spPr>
        <p:txBody>
          <a:bodyPr/>
          <a:lstStyle/>
          <a:p>
            <a:r>
              <a:rPr lang="fr-FR" sz="1600" dirty="0" smtClean="0"/>
              <a:t>Participants </a:t>
            </a:r>
            <a:r>
              <a:rPr lang="fr-FR" sz="1600" dirty="0"/>
              <a:t>aux ateliers du projet 500 ans de renaissance en Région Centre</a:t>
            </a:r>
          </a:p>
          <a:p>
            <a:pPr marL="0" indent="0">
              <a:buNone/>
            </a:pPr>
            <a:endParaRPr lang="fr-FR" sz="1600" dirty="0"/>
          </a:p>
          <a:p>
            <a:r>
              <a:rPr lang="fr-FR" sz="1600" dirty="0" smtClean="0"/>
              <a:t>Projet </a:t>
            </a:r>
            <a:r>
              <a:rPr lang="fr-FR" sz="1600" b="1" dirty="0" smtClean="0"/>
              <a:t>de mutualisation collaborative</a:t>
            </a:r>
          </a:p>
          <a:p>
            <a:endParaRPr lang="fr-FR" sz="1600" dirty="0"/>
          </a:p>
          <a:p>
            <a:r>
              <a:rPr lang="fr-FR" sz="1600" i="1" dirty="0" smtClean="0"/>
              <a:t>Interface en anglais</a:t>
            </a:r>
            <a:endParaRPr lang="fr-FR" sz="1600" i="1" dirty="0"/>
          </a:p>
        </p:txBody>
      </p:sp>
      <p:sp>
        <p:nvSpPr>
          <p:cNvPr id="7" name="Rectangle 6"/>
          <p:cNvSpPr/>
          <p:nvPr/>
        </p:nvSpPr>
        <p:spPr>
          <a:xfrm>
            <a:off x="3923928" y="1556792"/>
            <a:ext cx="792088" cy="50405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texte 3"/>
          <p:cNvSpPr txBox="1">
            <a:spLocks/>
          </p:cNvSpPr>
          <p:nvPr/>
        </p:nvSpPr>
        <p:spPr bwMode="auto">
          <a:xfrm>
            <a:off x="3347864" y="1700808"/>
            <a:ext cx="2314600" cy="639762"/>
          </a:xfrm>
          <a:prstGeom prst="rect">
            <a:avLst/>
          </a:prstGeom>
          <a:noFill/>
          <a:ln w="444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defRPr sz="20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Amel</a:t>
            </a:r>
            <a:endParaRPr lang="fr-FR" b="1" dirty="0"/>
          </a:p>
        </p:txBody>
      </p:sp>
      <p:sp>
        <p:nvSpPr>
          <p:cNvPr id="12" name="Espace réservé du texte 3"/>
          <p:cNvSpPr txBox="1">
            <a:spLocks/>
          </p:cNvSpPr>
          <p:nvPr/>
        </p:nvSpPr>
        <p:spPr bwMode="auto">
          <a:xfrm>
            <a:off x="6516216" y="1686398"/>
            <a:ext cx="2314600" cy="639762"/>
          </a:xfrm>
          <a:prstGeom prst="rect">
            <a:avLst/>
          </a:prstGeom>
          <a:noFill/>
          <a:ln w="444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defRPr sz="20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Denis</a:t>
            </a:r>
            <a:endParaRPr lang="fr-FR" b="1" dirty="0"/>
          </a:p>
        </p:txBody>
      </p:sp>
      <p:sp>
        <p:nvSpPr>
          <p:cNvPr id="13" name="Espace réservé du contenu 4"/>
          <p:cNvSpPr txBox="1">
            <a:spLocks/>
          </p:cNvSpPr>
          <p:nvPr/>
        </p:nvSpPr>
        <p:spPr bwMode="auto">
          <a:xfrm>
            <a:off x="3342617" y="2492896"/>
            <a:ext cx="2386608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25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smtClean="0"/>
              <a:t>CAP esthétique</a:t>
            </a:r>
            <a:endParaRPr lang="fr-FR" sz="1600" b="1" dirty="0" smtClean="0"/>
          </a:p>
          <a:p>
            <a:endParaRPr lang="fr-FR" sz="1600" dirty="0" smtClean="0"/>
          </a:p>
          <a:p>
            <a:r>
              <a:rPr lang="fr-FR" sz="1600" b="1" dirty="0" smtClean="0"/>
              <a:t>Support de cours </a:t>
            </a:r>
            <a:r>
              <a:rPr lang="fr-FR" sz="1600" dirty="0" smtClean="0"/>
              <a:t>avec liens multimédia</a:t>
            </a:r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 smtClean="0"/>
          </a:p>
          <a:p>
            <a:r>
              <a:rPr lang="fr-FR" sz="1600" i="1" dirty="0" smtClean="0"/>
              <a:t>Inconvénients et limites ?</a:t>
            </a:r>
            <a:endParaRPr lang="fr-FR" sz="1600" i="1" dirty="0"/>
          </a:p>
        </p:txBody>
      </p:sp>
      <p:sp>
        <p:nvSpPr>
          <p:cNvPr id="14" name="Espace réservé du texte 3"/>
          <p:cNvSpPr txBox="1">
            <a:spLocks/>
          </p:cNvSpPr>
          <p:nvPr/>
        </p:nvSpPr>
        <p:spPr bwMode="auto">
          <a:xfrm>
            <a:off x="6516216" y="5589240"/>
            <a:ext cx="2314600" cy="639762"/>
          </a:xfrm>
          <a:prstGeom prst="rect">
            <a:avLst/>
          </a:prstGeom>
          <a:noFill/>
          <a:ln w="4445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defRPr sz="20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Olivia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41302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Accès aux productions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708920"/>
            <a:ext cx="4680520" cy="31949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19672" y="2060848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hlinkClick r:id="rId3"/>
              </a:rPr>
              <a:t>https://idremeau.netboard.me/cv2019/?tab=76789#</a:t>
            </a:r>
            <a:endParaRPr lang="fr-FR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821208"/>
            <a:ext cx="160972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112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8" r="11841"/>
          <a:stretch/>
        </p:blipFill>
        <p:spPr bwMode="auto">
          <a:xfrm flipH="1">
            <a:off x="6070101" y="2463861"/>
            <a:ext cx="3073707" cy="437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Mais …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Outil choisi</a:t>
            </a:r>
            <a:endParaRPr lang="fr-FR" dirty="0"/>
          </a:p>
        </p:txBody>
      </p:sp>
      <p:sp>
        <p:nvSpPr>
          <p:cNvPr id="9" name="Flèche droite 8"/>
          <p:cNvSpPr/>
          <p:nvPr/>
        </p:nvSpPr>
        <p:spPr>
          <a:xfrm>
            <a:off x="4071928" y="875043"/>
            <a:ext cx="2876336" cy="380069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contenu 5"/>
          <p:cNvSpPr txBox="1">
            <a:spLocks/>
          </p:cNvSpPr>
          <p:nvPr/>
        </p:nvSpPr>
        <p:spPr bwMode="auto">
          <a:xfrm>
            <a:off x="611560" y="1627104"/>
            <a:ext cx="6336704" cy="433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25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02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7450" indent="-1365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7" lvl="1" indent="0" algn="ctr">
              <a:buFont typeface="Arial" charset="0"/>
              <a:buNone/>
            </a:pPr>
            <a:endParaRPr lang="fr-FR" altLang="fr-FR" dirty="0" smtClean="0"/>
          </a:p>
          <a:p>
            <a:pPr marL="274637" lvl="1" indent="0" algn="ctr">
              <a:buFont typeface="Arial" charset="0"/>
              <a:buNone/>
            </a:pPr>
            <a:endParaRPr lang="fr-FR" altLang="fr-FR" dirty="0" smtClean="0"/>
          </a:p>
          <a:p>
            <a:pPr marL="274637" lvl="1" indent="0" algn="ctr">
              <a:buFont typeface="Arial" charset="0"/>
              <a:buNone/>
            </a:pPr>
            <a:endParaRPr lang="fr-FR" altLang="fr-FR" dirty="0" smtClean="0"/>
          </a:p>
          <a:p>
            <a:pPr marL="274637" lvl="1" indent="0" algn="ctr">
              <a:buFont typeface="Arial" charset="0"/>
              <a:buNone/>
            </a:pPr>
            <a:r>
              <a:rPr lang="fr-FR" altLang="fr-FR" sz="3200" dirty="0" smtClean="0"/>
              <a:t>pourquoi avoir choisi </a:t>
            </a:r>
          </a:p>
          <a:p>
            <a:pPr marL="274637" lvl="1" indent="0" algn="ctr">
              <a:buFont typeface="Arial" charset="0"/>
              <a:buNone/>
            </a:pPr>
            <a:r>
              <a:rPr lang="fr-FR" altLang="fr-FR" sz="3200" dirty="0" smtClean="0"/>
              <a:t>d’utiliser </a:t>
            </a:r>
          </a:p>
          <a:p>
            <a:pPr marL="274637" lvl="1" indent="0" algn="ctr">
              <a:buFont typeface="Arial" charset="0"/>
              <a:buNone/>
            </a:pPr>
            <a:r>
              <a:rPr lang="fr-FR" altLang="fr-FR" sz="3200" dirty="0" smtClean="0"/>
              <a:t>l’outil  </a:t>
            </a:r>
            <a:r>
              <a:rPr lang="fr-FR" altLang="fr-FR" sz="4800" b="1" dirty="0" err="1" smtClean="0"/>
              <a:t>Netboard</a:t>
            </a:r>
            <a:r>
              <a:rPr lang="fr-FR" altLang="fr-FR" sz="3200" dirty="0" smtClean="0"/>
              <a:t> </a:t>
            </a:r>
            <a:r>
              <a:rPr lang="fr-FR" altLang="fr-F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lvl="1"/>
            <a:endParaRPr lang="fr-FR" altLang="fr-FR" dirty="0" smtClean="0"/>
          </a:p>
          <a:p>
            <a:pPr marL="571500" lvl="1" indent="0">
              <a:buFont typeface="Arial" charset="0"/>
              <a:buNone/>
            </a:pPr>
            <a:endParaRPr lang="fr-FR" altLang="fr-FR" dirty="0" smtClean="0"/>
          </a:p>
          <a:p>
            <a:pPr lvl="1"/>
            <a:endParaRPr lang="fr-FR" altLang="fr-FR" dirty="0" smtClean="0"/>
          </a:p>
          <a:p>
            <a:pPr lvl="1"/>
            <a:endParaRPr lang="fr-FR" altLang="fr-FR" dirty="0" smtClean="0"/>
          </a:p>
          <a:p>
            <a:pPr lvl="1"/>
            <a:endParaRPr lang="fr-FR" altLang="fr-FR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821208"/>
            <a:ext cx="160972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50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41" y="6209554"/>
            <a:ext cx="838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23850" y="5553075"/>
            <a:ext cx="6551613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kern="0" dirty="0">
                <a:solidFill>
                  <a:srgbClr val="333399"/>
                </a:solidFill>
              </a:rPr>
              <a:t>Contact: </a:t>
            </a:r>
            <a:r>
              <a:rPr lang="fr-FR" kern="0" dirty="0">
                <a:solidFill>
                  <a:srgbClr val="333399"/>
                </a:solidFill>
                <a:hlinkClick r:id="rId4"/>
              </a:rPr>
              <a:t>idremeau@wanadoo.fr</a:t>
            </a:r>
            <a:endParaRPr lang="fr-FR" kern="0" dirty="0">
              <a:solidFill>
                <a:srgbClr val="333399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kern="0" dirty="0" smtClean="0">
                <a:solidFill>
                  <a:srgbClr val="333399"/>
                </a:solidFill>
              </a:rPr>
              <a:t>Site </a:t>
            </a:r>
            <a:r>
              <a:rPr lang="fr-FR" kern="0" dirty="0">
                <a:solidFill>
                  <a:srgbClr val="333399"/>
                </a:solidFill>
              </a:rPr>
              <a:t>: </a:t>
            </a:r>
            <a:r>
              <a:rPr lang="fr-FR" kern="0" dirty="0">
                <a:solidFill>
                  <a:srgbClr val="333399"/>
                </a:solidFill>
                <a:hlinkClick r:id="rId5"/>
              </a:rPr>
              <a:t>https://latelierduformateur.fr/</a:t>
            </a:r>
            <a:endParaRPr lang="fr-FR" kern="0" dirty="0">
              <a:solidFill>
                <a:srgbClr val="333399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 dirty="0">
              <a:solidFill>
                <a:srgbClr val="333399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19461" name="Picture 3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5060950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4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076825"/>
            <a:ext cx="395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RÃ©sultat de recherche d'images pour &quot;libres savoirs&quot;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38" y="452092"/>
            <a:ext cx="7008713" cy="904876"/>
          </a:xfrm>
          <a:prstGeom prst="rect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8076" y="452092"/>
            <a:ext cx="1296144" cy="904875"/>
          </a:xfrm>
          <a:prstGeom prst="rect">
            <a:avLst/>
          </a:prstGeom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3759455" y="3172599"/>
            <a:ext cx="48958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latin typeface="AcmeFont" pitchFamily="2" charset="0"/>
              </a:rPr>
              <a:t>Merci et à bientôt !</a:t>
            </a:r>
            <a:endParaRPr lang="fr-FR" sz="4000" dirty="0">
              <a:latin typeface="AcmeFo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té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20164</TotalTime>
  <Words>125</Words>
  <Application>Microsoft Office PowerPoint</Application>
  <PresentationFormat>Affichage à l'écran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Clarté</vt:lpstr>
      <vt:lpstr>Présentation PowerPoint</vt:lpstr>
      <vt:lpstr>Obtention du badge : Application</vt:lpstr>
      <vt:lpstr>Synthèse des productions</vt:lpstr>
      <vt:lpstr>Accès aux productions</vt:lpstr>
      <vt:lpstr>Outil choisi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Idremeau</dc:creator>
  <cp:lastModifiedBy>IDremeau</cp:lastModifiedBy>
  <cp:revision>1030</cp:revision>
  <cp:lastPrinted>2019-03-10T16:51:04Z</cp:lastPrinted>
  <dcterms:created xsi:type="dcterms:W3CDTF">2009-11-23T20:36:30Z</dcterms:created>
  <dcterms:modified xsi:type="dcterms:W3CDTF">2019-06-03T07:36:13Z</dcterms:modified>
</cp:coreProperties>
</file>