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custDataLst>
    <p:tags r:id="rId9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69" autoAdjust="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135B5-BA7D-4810-9DB1-F3F8785AA2EA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85923-C6B9-47C5-9A93-42C0D78C5A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809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85923-C6B9-47C5-9A93-42C0D78C5AC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4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85923-C6B9-47C5-9A93-42C0D78C5AC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042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85923-C6B9-47C5-9A93-42C0D78C5AC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624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85923-C6B9-47C5-9A93-42C0D78C5AC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834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C85923-C6B9-47C5-9A93-42C0D78C5AC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8593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098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387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955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89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573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48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3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191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43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14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CAE87-3DBF-408D-BF31-8716A0C793A2}" type="datetimeFigureOut">
              <a:rPr lang="fr-FR" smtClean="0"/>
              <a:t>06/06/2018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D4E4C-0304-4EF5-AECC-71044E667C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03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pring.fr/free_powerpoint_to_flash_converter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</a:t>
            </a:r>
            <a:r>
              <a:rPr lang="fr-FR" dirty="0" err="1" smtClean="0"/>
              <a:t>iSpring</a:t>
            </a:r>
            <a:r>
              <a:rPr lang="fr-FR" dirty="0" smtClean="0"/>
              <a:t> Free 8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Téléchargement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403648" y="4653136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hlinkClick r:id="rId3"/>
              </a:rPr>
              <a:t>https://www.ispring.fr/free_powerpoint_to_flash_converter.html</a:t>
            </a:r>
            <a:endParaRPr lang="fr-FR" dirty="0" smtClean="0"/>
          </a:p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7" y="1340768"/>
            <a:ext cx="15716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8633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</a:t>
            </a:r>
            <a:r>
              <a:rPr lang="fr-FR" dirty="0" smtClean="0"/>
              <a:t>nstallation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" y="2767806"/>
            <a:ext cx="8201025" cy="2190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7596336" y="2708920"/>
            <a:ext cx="864096" cy="5760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 rot="2795116">
            <a:off x="7452320" y="2204864"/>
            <a:ext cx="432048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694871" y="1793032"/>
            <a:ext cx="4416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S’installe sous forme d’onglet sur </a:t>
            </a:r>
            <a:r>
              <a:rPr lang="fr-FR" dirty="0" err="1" smtClean="0"/>
              <a:t>powerpoint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780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Utilisation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582" y="1989464"/>
            <a:ext cx="610691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lèche droite 5"/>
          <p:cNvSpPr/>
          <p:nvPr/>
        </p:nvSpPr>
        <p:spPr>
          <a:xfrm rot="1452721">
            <a:off x="2089238" y="2580816"/>
            <a:ext cx="1340237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591037" y="1159412"/>
            <a:ext cx="4168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fr-FR" dirty="0" smtClean="0"/>
              <a:t>Ouvrir le ppt que vous voulez convertir</a:t>
            </a:r>
          </a:p>
          <a:p>
            <a:pPr marL="342900" indent="-342900">
              <a:buAutoNum type="arabicPeriod"/>
            </a:pPr>
            <a:r>
              <a:rPr lang="fr-FR" dirty="0" smtClean="0"/>
              <a:t>Faire un aperçu « </a:t>
            </a:r>
            <a:r>
              <a:rPr lang="fr-FR" dirty="0" err="1" smtClean="0"/>
              <a:t>preview</a:t>
            </a:r>
            <a:r>
              <a:rPr lang="fr-FR" dirty="0" smtClean="0"/>
              <a:t> »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1348203" y="2132856"/>
            <a:ext cx="720080" cy="5760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25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Convertir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76" y="1600200"/>
            <a:ext cx="720404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lèche droite 4"/>
          <p:cNvSpPr/>
          <p:nvPr/>
        </p:nvSpPr>
        <p:spPr>
          <a:xfrm rot="1452721">
            <a:off x="1928659" y="2049426"/>
            <a:ext cx="1340237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187624" y="1601466"/>
            <a:ext cx="720080" cy="5760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6804248" y="5517232"/>
            <a:ext cx="720080" cy="5760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5160957" y="1340768"/>
            <a:ext cx="3327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fr-FR" dirty="0" smtClean="0"/>
              <a:t>publier</a:t>
            </a:r>
          </a:p>
          <a:p>
            <a:pPr marL="342900" indent="-342900">
              <a:buAutoNum type="arabicPeriod"/>
            </a:pPr>
            <a:r>
              <a:rPr lang="fr-FR" dirty="0" smtClean="0"/>
              <a:t>Choisir le dossier et le format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4759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Fichier obtenu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54424"/>
            <a:ext cx="4114800" cy="990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691" y="4077072"/>
            <a:ext cx="2962275" cy="182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Flèche droite 5"/>
          <p:cNvSpPr/>
          <p:nvPr/>
        </p:nvSpPr>
        <p:spPr>
          <a:xfrm rot="1452721">
            <a:off x="4472396" y="3711185"/>
            <a:ext cx="1340237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419557" y="3068960"/>
            <a:ext cx="720080" cy="57606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924515" y="4826769"/>
            <a:ext cx="42250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fr-FR" dirty="0" smtClean="0"/>
              <a:t>Faire une extraction du fichier zippé</a:t>
            </a:r>
          </a:p>
          <a:p>
            <a:pPr marL="342900" indent="-342900">
              <a:buAutoNum type="arabicPeriod"/>
            </a:pPr>
            <a:r>
              <a:rPr lang="fr-FR" dirty="0" smtClean="0"/>
              <a:t>Cliquer sur </a:t>
            </a:r>
            <a:r>
              <a:rPr lang="fr-FR" b="1" dirty="0" smtClean="0"/>
              <a:t>index.html</a:t>
            </a:r>
            <a:r>
              <a:rPr lang="fr-FR" dirty="0" smtClean="0"/>
              <a:t> pour visionner la</a:t>
            </a:r>
          </a:p>
          <a:p>
            <a:r>
              <a:rPr lang="fr-FR" dirty="0" smtClean="0"/>
              <a:t>ressource en local</a:t>
            </a:r>
            <a:endParaRPr lang="fr-FR" dirty="0"/>
          </a:p>
        </p:txBody>
      </p:sp>
      <p:sp>
        <p:nvSpPr>
          <p:cNvPr id="9" name="Flèche droite 8"/>
          <p:cNvSpPr/>
          <p:nvPr/>
        </p:nvSpPr>
        <p:spPr>
          <a:xfrm rot="20264351">
            <a:off x="4473514" y="1970417"/>
            <a:ext cx="1340237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80112" y="1273679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Garder le fichier zip pour le télécharger</a:t>
            </a:r>
            <a:br>
              <a:rPr lang="fr-FR" dirty="0" smtClean="0"/>
            </a:br>
            <a:r>
              <a:rPr lang="fr-FR" dirty="0" smtClean="0"/>
              <a:t>sur une </a:t>
            </a:r>
            <a:r>
              <a:rPr lang="fr-FR" b="1" dirty="0" smtClean="0"/>
              <a:t>plateforme LMS</a:t>
            </a:r>
            <a:endParaRPr lang="fr-FR" b="1" dirty="0"/>
          </a:p>
        </p:txBody>
      </p:sp>
      <p:sp>
        <p:nvSpPr>
          <p:cNvPr id="11" name="Flèche droite 10"/>
          <p:cNvSpPr/>
          <p:nvPr/>
        </p:nvSpPr>
        <p:spPr>
          <a:xfrm rot="21435653">
            <a:off x="4613156" y="2882076"/>
            <a:ext cx="1340237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6029461" y="2672439"/>
            <a:ext cx="31145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 smtClean="0"/>
              <a:t>À télécharger en zip ou </a:t>
            </a:r>
            <a:r>
              <a:rPr lang="fr-FR" dirty="0" err="1" smtClean="0"/>
              <a:t>dezippé</a:t>
            </a:r>
            <a:r>
              <a:rPr lang="fr-FR" dirty="0" smtClean="0"/>
              <a:t> </a:t>
            </a:r>
            <a:r>
              <a:rPr lang="fr-FR" b="1" dirty="0" smtClean="0"/>
              <a:t>via FTP </a:t>
            </a:r>
            <a:r>
              <a:rPr lang="fr-FR" dirty="0" smtClean="0"/>
              <a:t>pour  une</a:t>
            </a:r>
            <a:br>
              <a:rPr lang="fr-FR" dirty="0" smtClean="0"/>
            </a:br>
            <a:r>
              <a:rPr lang="fr-FR" dirty="0" smtClean="0"/>
              <a:t>visualisation sur site web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768194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Remarques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err="1" smtClean="0"/>
              <a:t>iSpring</a:t>
            </a:r>
            <a:r>
              <a:rPr lang="fr-FR" b="1" dirty="0" smtClean="0"/>
              <a:t> Free </a:t>
            </a:r>
          </a:p>
          <a:p>
            <a:pPr lvl="1"/>
            <a:r>
              <a:rPr lang="fr-FR" dirty="0" smtClean="0"/>
              <a:t>conserve les animations</a:t>
            </a:r>
          </a:p>
          <a:p>
            <a:pPr lvl="1"/>
            <a:r>
              <a:rPr lang="fr-FR" dirty="0" smtClean="0"/>
              <a:t>Conserve l’audio</a:t>
            </a:r>
          </a:p>
          <a:p>
            <a:pPr lvl="1"/>
            <a:r>
              <a:rPr lang="fr-FR" dirty="0" smtClean="0"/>
              <a:t>ne prend pas les animations des </a:t>
            </a:r>
            <a:r>
              <a:rPr lang="fr-FR" dirty="0" err="1" smtClean="0"/>
              <a:t>SmartArt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18707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résentation iSpring Free 8"/>
  <p:tag name="ISPRING_FIRST_PUBLISH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89</Words>
  <Application>Microsoft Office PowerPoint</Application>
  <PresentationFormat>Affichage à l'écran (4:3)</PresentationFormat>
  <Paragraphs>27</Paragraphs>
  <Slides>6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iSpring Free 8</vt:lpstr>
      <vt:lpstr>Installation</vt:lpstr>
      <vt:lpstr>Utilisation</vt:lpstr>
      <vt:lpstr>Convertir</vt:lpstr>
      <vt:lpstr>Fichier obtenu</vt:lpstr>
      <vt:lpstr>Remarques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iSpring Free 8</dc:title>
  <dc:creator>IDremeau</dc:creator>
  <cp:lastModifiedBy>IDremeau</cp:lastModifiedBy>
  <cp:revision>10</cp:revision>
  <dcterms:created xsi:type="dcterms:W3CDTF">2018-06-06T09:17:33Z</dcterms:created>
  <dcterms:modified xsi:type="dcterms:W3CDTF">2018-06-06T11:15:42Z</dcterms:modified>
</cp:coreProperties>
</file>