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401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83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98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3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74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96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05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86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9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98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118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024D-1B6C-44D5-ABE8-ABEB60C4FFBC}" type="datetimeFigureOut">
              <a:rPr lang="fr-FR" smtClean="0"/>
              <a:t>03/06/2019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B6EB9-9FCF-4C58-945B-EBF8D7281E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02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remeau.netboard.me/cv2019/?tab=7678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60" y="908720"/>
            <a:ext cx="8496944" cy="1836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6990096" y="787538"/>
            <a:ext cx="648072" cy="6120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604704" y="322232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hlinkClick r:id="rId3"/>
              </a:rPr>
              <a:t>https://idremeau.netboard.me/cv2019/?tab=76789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358411"/>
            <a:ext cx="3599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 mettre sur l’onglet  du </a:t>
            </a:r>
            <a:r>
              <a:rPr lang="fr-FR" dirty="0" err="1" smtClean="0"/>
              <a:t>Netboard</a:t>
            </a:r>
            <a:r>
              <a:rPr lang="fr-FR" dirty="0" smtClean="0"/>
              <a:t> :</a:t>
            </a:r>
            <a:endParaRPr lang="fr-FR" dirty="0"/>
          </a:p>
        </p:txBody>
      </p:sp>
      <p:sp>
        <p:nvSpPr>
          <p:cNvPr id="11" name="Flèche droite 10"/>
          <p:cNvSpPr/>
          <p:nvPr/>
        </p:nvSpPr>
        <p:spPr>
          <a:xfrm rot="5400000">
            <a:off x="1119124" y="1456399"/>
            <a:ext cx="1683453" cy="3219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96952"/>
            <a:ext cx="5030605" cy="329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Flèche vers le bas 17"/>
          <p:cNvSpPr/>
          <p:nvPr/>
        </p:nvSpPr>
        <p:spPr>
          <a:xfrm rot="17279614">
            <a:off x="3349333" y="3219452"/>
            <a:ext cx="349803" cy="1922904"/>
          </a:xfrm>
          <a:prstGeom prst="downArrow">
            <a:avLst>
              <a:gd name="adj1" fmla="val 79915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417561" y="3284984"/>
            <a:ext cx="2210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Écrire son nom , cochez la case et validez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687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21" y="2132856"/>
            <a:ext cx="8388424" cy="169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lèche vers le bas 2"/>
          <p:cNvSpPr/>
          <p:nvPr/>
        </p:nvSpPr>
        <p:spPr>
          <a:xfrm rot="2422499">
            <a:off x="1774157" y="938415"/>
            <a:ext cx="349803" cy="1922904"/>
          </a:xfrm>
          <a:prstGeom prst="downArrow">
            <a:avLst>
              <a:gd name="adj1" fmla="val 79915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152061" y="2420888"/>
            <a:ext cx="8568952" cy="55816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409" y="4005064"/>
            <a:ext cx="58864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e 5"/>
          <p:cNvSpPr/>
          <p:nvPr/>
        </p:nvSpPr>
        <p:spPr>
          <a:xfrm>
            <a:off x="6056717" y="3837156"/>
            <a:ext cx="648072" cy="6120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10258" y="4143190"/>
            <a:ext cx="2287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N’oubliez pas de sauvegarder !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431975" y="764704"/>
            <a:ext cx="4384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Copier puis coller l’URL de votre </a:t>
            </a:r>
            <a:r>
              <a:rPr lang="fr-FR" dirty="0" err="1" smtClean="0"/>
              <a:t>Netboard</a:t>
            </a:r>
            <a:r>
              <a:rPr lang="fr-FR" dirty="0" smtClean="0"/>
              <a:t> ici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691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30898"/>
            <a:ext cx="5219700" cy="3038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348783"/>
            <a:ext cx="3970796" cy="25039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url de son propre </a:t>
            </a:r>
            <a:r>
              <a:rPr lang="fr-FR" dirty="0" err="1" smtClean="0"/>
              <a:t>Netboard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1475492"/>
            <a:ext cx="3377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 mettre sur son tableau de bord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5148064" y="2262176"/>
            <a:ext cx="1296144" cy="6120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2940823" y="3850135"/>
            <a:ext cx="1819616" cy="6120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 rot="18858753">
            <a:off x="4224844" y="3085196"/>
            <a:ext cx="982348" cy="486861"/>
          </a:xfrm>
          <a:prstGeom prst="rightArrow">
            <a:avLst>
              <a:gd name="adj1" fmla="val 50000"/>
              <a:gd name="adj2" fmla="val 543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767" y="4797152"/>
            <a:ext cx="48958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lèche droite 9"/>
          <p:cNvSpPr/>
          <p:nvPr/>
        </p:nvSpPr>
        <p:spPr>
          <a:xfrm rot="5037449">
            <a:off x="5122517" y="3659707"/>
            <a:ext cx="1746483" cy="486861"/>
          </a:xfrm>
          <a:prstGeom prst="rightArrow">
            <a:avLst>
              <a:gd name="adj1" fmla="val 50000"/>
              <a:gd name="adj2" fmla="val 543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441678" y="5589240"/>
            <a:ext cx="3370682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31134" y="5968251"/>
            <a:ext cx="3672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Cliquer pour copier le lien </a:t>
            </a:r>
            <a:r>
              <a:rPr lang="fr-FR" smtClean="0"/>
              <a:t>de partage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09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Mettre le </a:t>
            </a:r>
            <a:r>
              <a:rPr lang="fr-FR" dirty="0" err="1" smtClean="0"/>
              <a:t>netboard</a:t>
            </a:r>
            <a:r>
              <a:rPr lang="fr-FR" dirty="0" smtClean="0"/>
              <a:t> public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240"/>
            <a:ext cx="6840760" cy="5070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645024"/>
            <a:ext cx="483870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lipse 4"/>
          <p:cNvSpPr/>
          <p:nvPr/>
        </p:nvSpPr>
        <p:spPr>
          <a:xfrm>
            <a:off x="6343278" y="2780928"/>
            <a:ext cx="460970" cy="6120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 rot="2855698">
            <a:off x="6890782" y="3517717"/>
            <a:ext cx="982348" cy="486861"/>
          </a:xfrm>
          <a:prstGeom prst="rightArrow">
            <a:avLst>
              <a:gd name="adj1" fmla="val 50000"/>
              <a:gd name="adj2" fmla="val 543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381956" y="2033975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Cliquer et sauvegarder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7783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</Words>
  <Application>Microsoft Office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url de son propre Netboard</vt:lpstr>
      <vt:lpstr>Mettre le netboard public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IDremeau</dc:creator>
  <cp:lastModifiedBy>IDremeau</cp:lastModifiedBy>
  <cp:revision>4</cp:revision>
  <dcterms:created xsi:type="dcterms:W3CDTF">2019-06-03T07:05:48Z</dcterms:created>
  <dcterms:modified xsi:type="dcterms:W3CDTF">2019-06-03T09:04:58Z</dcterms:modified>
</cp:coreProperties>
</file>