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Proxima Nova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13" Type="http://schemas.openxmlformats.org/officeDocument/2006/relationships/font" Target="fonts/ProximaNova-italic.fntdata"/><Relationship Id="rId12" Type="http://schemas.openxmlformats.org/officeDocument/2006/relationships/font" Target="fonts/ProximaNov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f87616c7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f87616c7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f87616c7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f87616c7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f87616c7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f87616c7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f87616c75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f87616c7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Victorian Era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Major historical events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Great London Exhibition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17400"/>
            <a:ext cx="2867400" cy="19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900" y="1017725"/>
            <a:ext cx="2867400" cy="189967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11700" y="1017725"/>
            <a:ext cx="52929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latin typeface="Proxima Nova"/>
                <a:ea typeface="Proxima Nova"/>
                <a:cs typeface="Proxima Nova"/>
                <a:sym typeface="Proxima Nova"/>
              </a:rPr>
              <a:t>Also known as the Crystal Palace Exhibition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latin typeface="Proxima Nova"/>
                <a:ea typeface="Proxima Nova"/>
                <a:cs typeface="Proxima Nova"/>
                <a:sym typeface="Proxima Nova"/>
              </a:rPr>
              <a:t>Organized by Henry Cole and Prince Albert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Took place in Hyde Park, London, 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from 1 May to 15 October, 1851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latin typeface="Proxima Nova"/>
                <a:ea typeface="Proxima Nova"/>
                <a:cs typeface="Proxima Nova"/>
                <a:sym typeface="Proxima Nova"/>
              </a:rPr>
              <a:t>International exhibition of culture and industry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First in a series of World’s Fairs 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(which became popular in the 19th century)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2375" y="3109563"/>
            <a:ext cx="1019925" cy="15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368850" y="2917400"/>
            <a:ext cx="41007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roxima Nova"/>
                <a:ea typeface="Proxima Nova"/>
                <a:cs typeface="Proxima Nova"/>
                <a:sym typeface="Proxima Nova"/>
              </a:rPr>
              <a:t>Famous Exhibits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</a:rPr>
              <a:t>-</a:t>
            </a: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"The Trophy Telescope"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- The Koh-i-Noor ("Mountain of Light")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                             - The Daria-i-Noor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                             - First modern pay toilets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9752" y="1366113"/>
            <a:ext cx="975325" cy="12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6925" y="3109575"/>
            <a:ext cx="1123851" cy="11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9775" y="3970425"/>
            <a:ext cx="628625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On the Origin of Species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7350" y="2756650"/>
            <a:ext cx="1404951" cy="19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075" y="3153575"/>
            <a:ext cx="2099812" cy="15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36500"/>
            <a:ext cx="1760474" cy="22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4574" y="1136500"/>
            <a:ext cx="1198250" cy="17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11700" y="3508675"/>
            <a:ext cx="4398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On the Origin of Species by Means of Natural Selection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Published on 24 November 1859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Evidence that the diversity of life arose by common descent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Include evidence collected on expeditions and from research and experimentation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575225" y="1136500"/>
            <a:ext cx="5064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Written for non-specialist readers and attracted widespread interest upon its publication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Since Darwin was already highly regarded as a scientist, his findings were taken seriously and generated scientific, philosophical, and religious discussion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Darwin's concept of evolutionary adaptation through natural selection has now become the unifying concept of the life sciences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Foundation of evolutionary biology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Queen’s Diamond Jubilee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52475"/>
            <a:ext cx="3657900" cy="13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fr" sz="1100">
                <a:solidFill>
                  <a:schemeClr val="dk1"/>
                </a:solidFill>
                <a:highlight>
                  <a:schemeClr val="lt1"/>
                </a:highlight>
              </a:rPr>
              <a:t>Diamond Jubilee : The sixtieth anniversary of a notable event, especially a sovereign's accession or the foundation of an organization.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</a:rPr>
              <a:t>celebrated on 22 June 1897</a:t>
            </a:r>
            <a:endParaRPr sz="11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1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2490250"/>
            <a:ext cx="3289000" cy="21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513" y="2571762"/>
            <a:ext cx="1897775" cy="13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1479" y="1072075"/>
            <a:ext cx="2325451" cy="11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3919713" y="2731750"/>
            <a:ext cx="26958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mark the occasion of the sixtieth anniversary of Queen Victoria’s accession on 20 June 1837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It was the first Diamond Jubilee celebration of any British monarch in history.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Proxima Nova"/>
              <a:buChar char="-"/>
            </a:pPr>
            <a:r>
              <a:rPr lang="fr" sz="1100">
                <a:solidFill>
                  <a:srgbClr val="2021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( queen victoria is the longest reigning british monarch after Queen Elizabeth II )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4775" y="820425"/>
            <a:ext cx="1997525" cy="15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END</a:t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2850900" y="606875"/>
            <a:ext cx="344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roxima Nova"/>
                <a:ea typeface="Proxima Nova"/>
                <a:cs typeface="Proxima Nova"/>
                <a:sym typeface="Proxima Nova"/>
              </a:rPr>
              <a:t>Queen Victoria’s death : </a:t>
            </a:r>
            <a:r>
              <a:rPr lang="fr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22 January 1901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The end of Victorian Era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24" y="606875"/>
            <a:ext cx="1431576" cy="18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